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1"/>
  </p:sldMasterIdLst>
  <p:notesMasterIdLst>
    <p:notesMasterId r:id="rId27"/>
  </p:notesMasterIdLst>
  <p:sldIdLst>
    <p:sldId id="256" r:id="rId2"/>
    <p:sldId id="257" r:id="rId3"/>
    <p:sldId id="296" r:id="rId4"/>
    <p:sldId id="297" r:id="rId5"/>
    <p:sldId id="298" r:id="rId6"/>
    <p:sldId id="258" r:id="rId7"/>
    <p:sldId id="295" r:id="rId8"/>
    <p:sldId id="259" r:id="rId9"/>
    <p:sldId id="306" r:id="rId10"/>
    <p:sldId id="307" r:id="rId11"/>
    <p:sldId id="305" r:id="rId12"/>
    <p:sldId id="261" r:id="rId13"/>
    <p:sldId id="299" r:id="rId14"/>
    <p:sldId id="300" r:id="rId15"/>
    <p:sldId id="310" r:id="rId16"/>
    <p:sldId id="311" r:id="rId17"/>
    <p:sldId id="312" r:id="rId18"/>
    <p:sldId id="304" r:id="rId19"/>
    <p:sldId id="303" r:id="rId20"/>
    <p:sldId id="301" r:id="rId21"/>
    <p:sldId id="302" r:id="rId22"/>
    <p:sldId id="264" r:id="rId23"/>
    <p:sldId id="278" r:id="rId24"/>
    <p:sldId id="291" r:id="rId25"/>
    <p:sldId id="292" r:id="rId26"/>
  </p:sldIdLst>
  <p:sldSz cx="9144000" cy="5143500" type="screen16x9"/>
  <p:notesSz cx="6858000" cy="9144000"/>
  <p:embeddedFontLst>
    <p:embeddedFont>
      <p:font typeface="Old English Text MT" panose="03040902040508030806" pitchFamily="66" charset="0"/>
      <p:regular r:id="rId28"/>
    </p:embeddedFont>
    <p:embeddedFont>
      <p:font typeface="Red Hat Display" panose="020B0604020202020204" charset="0"/>
      <p:regular r:id="rId29"/>
      <p:bold r:id="rId30"/>
      <p:italic r:id="rId31"/>
      <p:boldItalic r:id="rId32"/>
    </p:embeddedFont>
    <p:embeddedFont>
      <p:font typeface="Red Hat Text" panose="020B0604020202020204" charset="0"/>
      <p:regular r:id="rId33"/>
      <p:bold r:id="rId34"/>
      <p:italic r:id="rId35"/>
      <p:boldItalic r:id="rId36"/>
    </p:embeddedFont>
    <p:embeddedFont>
      <p:font typeface="Calibri" panose="020F0502020204030204" pitchFamily="34"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7F38A07-D7B8-4D88-859F-E63A7DEED6EB}">
  <a:tblStyle styleId="{67F38A07-D7B8-4D88-859F-E63A7DEED6EB}"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8750AF5C-1CCD-4E7A-9779-E25E6EAF9B9C}"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756" y="7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2.fntdata"/><Relationship Id="rId21" Type="http://schemas.openxmlformats.org/officeDocument/2006/relationships/slide" Target="slides/slide20.xml"/><Relationship Id="rId34" Type="http://schemas.openxmlformats.org/officeDocument/2006/relationships/font" Target="fonts/font7.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5f391192_0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35f391192_0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c80e817397_0_4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0" name="Google Shape;440;gc80e817397_0_4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5"/>
        <p:cNvGrpSpPr/>
        <p:nvPr/>
      </p:nvGrpSpPr>
      <p:grpSpPr>
        <a:xfrm>
          <a:off x="0" y="0"/>
          <a:ext cx="0" cy="0"/>
          <a:chOff x="0" y="0"/>
          <a:chExt cx="0" cy="0"/>
        </a:xfrm>
      </p:grpSpPr>
      <p:sp>
        <p:nvSpPr>
          <p:cNvPr id="776" name="Google Shape;776;g35694cd56_04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7" name="Google Shape;777;g35694cd56_04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9"/>
        <p:cNvGrpSpPr/>
        <p:nvPr/>
      </p:nvGrpSpPr>
      <p:grpSpPr>
        <a:xfrm>
          <a:off x="0" y="0"/>
          <a:ext cx="0" cy="0"/>
          <a:chOff x="0" y="0"/>
          <a:chExt cx="0" cy="0"/>
        </a:xfrm>
      </p:grpSpPr>
      <p:sp>
        <p:nvSpPr>
          <p:cNvPr id="1230" name="Google Shape;1230;g77ac4a4f4f_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1" name="Google Shape;1231;g77ac4a4f4f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gradFill>
          <a:gsLst>
            <a:gs pos="0">
              <a:schemeClr val="accent5"/>
            </a:gs>
            <a:gs pos="100000">
              <a:schemeClr val="accent4"/>
            </a:gs>
          </a:gsLst>
          <a:lin ang="18900044" scaled="0"/>
        </a:gradFill>
        <a:effectLst/>
      </p:bgPr>
    </p:bg>
    <p:spTree>
      <p:nvGrpSpPr>
        <p:cNvPr id="1" name="Shape 9"/>
        <p:cNvGrpSpPr/>
        <p:nvPr/>
      </p:nvGrpSpPr>
      <p:grpSpPr>
        <a:xfrm>
          <a:off x="0" y="0"/>
          <a:ext cx="0" cy="0"/>
          <a:chOff x="0" y="0"/>
          <a:chExt cx="0" cy="0"/>
        </a:xfrm>
      </p:grpSpPr>
      <p:sp>
        <p:nvSpPr>
          <p:cNvPr id="10" name="Google Shape;10;p2"/>
          <p:cNvSpPr/>
          <p:nvPr/>
        </p:nvSpPr>
        <p:spPr>
          <a:xfrm rot="5400000">
            <a:off x="254825" y="626250"/>
            <a:ext cx="3366900" cy="38910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 name="Google Shape;11;p2"/>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12" name="Google Shape;12;p2"/>
          <p:cNvSpPr txBox="1">
            <a:spLocks noGrp="1"/>
          </p:cNvSpPr>
          <p:nvPr>
            <p:ph type="ctrTitle"/>
          </p:nvPr>
        </p:nvSpPr>
        <p:spPr>
          <a:xfrm>
            <a:off x="4207975" y="1510600"/>
            <a:ext cx="4047900" cy="2122200"/>
          </a:xfrm>
          <a:prstGeom prst="rect">
            <a:avLst/>
          </a:prstGeom>
        </p:spPr>
        <p:txBody>
          <a:bodyPr spcFirstLastPara="1" wrap="square" lIns="0" tIns="0" rIns="0" bIns="0" anchor="ctr" anchorCtr="0">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bg>
      <p:bgPr>
        <a:gradFill>
          <a:gsLst>
            <a:gs pos="0">
              <a:schemeClr val="accent1"/>
            </a:gs>
            <a:gs pos="100000">
              <a:schemeClr val="accent2"/>
            </a:gs>
          </a:gsLst>
          <a:lin ang="18900044" scaled="0"/>
        </a:gradFill>
        <a:effectLst/>
      </p:bgPr>
    </p:bg>
    <p:spTree>
      <p:nvGrpSpPr>
        <p:cNvPr id="1" name="Shape 13"/>
        <p:cNvGrpSpPr/>
        <p:nvPr/>
      </p:nvGrpSpPr>
      <p:grpSpPr>
        <a:xfrm>
          <a:off x="0" y="0"/>
          <a:ext cx="0" cy="0"/>
          <a:chOff x="0" y="0"/>
          <a:chExt cx="0" cy="0"/>
        </a:xfrm>
      </p:grpSpPr>
      <p:sp>
        <p:nvSpPr>
          <p:cNvPr id="14" name="Google Shape;14;p3"/>
          <p:cNvSpPr/>
          <p:nvPr/>
        </p:nvSpPr>
        <p:spPr>
          <a:xfrm rot="5400000">
            <a:off x="260250" y="1428700"/>
            <a:ext cx="1750800" cy="2286000"/>
          </a:xfrm>
          <a:prstGeom prst="round2SameRect">
            <a:avLst>
              <a:gd name="adj1" fmla="val 50000"/>
              <a:gd name="adj2" fmla="val 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 name="Google Shape;15;p3"/>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16" name="Google Shape;16;p3"/>
          <p:cNvSpPr txBox="1">
            <a:spLocks noGrp="1"/>
          </p:cNvSpPr>
          <p:nvPr>
            <p:ph type="ctrTitle"/>
          </p:nvPr>
        </p:nvSpPr>
        <p:spPr>
          <a:xfrm>
            <a:off x="2475275" y="2003875"/>
            <a:ext cx="5813400" cy="668100"/>
          </a:xfrm>
          <a:prstGeom prst="rect">
            <a:avLst/>
          </a:prstGeom>
        </p:spPr>
        <p:txBody>
          <a:bodyPr spcFirstLastPara="1" wrap="square" lIns="0" tIns="0" rIns="0" bIns="0" anchor="b" anchorCtr="0">
            <a:noAutofit/>
          </a:bodyPr>
          <a:lstStyle>
            <a:lvl1pPr lvl="0" rtl="0">
              <a:spcBef>
                <a:spcPts val="0"/>
              </a:spcBef>
              <a:spcAft>
                <a:spcPts val="0"/>
              </a:spcAft>
              <a:buClr>
                <a:schemeClr val="accent5"/>
              </a:buClr>
              <a:buSzPts val="4400"/>
              <a:buNone/>
              <a:defRPr sz="4400">
                <a:solidFill>
                  <a:schemeClr val="accent5"/>
                </a:solidFill>
              </a:defRPr>
            </a:lvl1pPr>
            <a:lvl2pPr lvl="1" rtl="0">
              <a:spcBef>
                <a:spcPts val="0"/>
              </a:spcBef>
              <a:spcAft>
                <a:spcPts val="0"/>
              </a:spcAft>
              <a:buClr>
                <a:schemeClr val="accent5"/>
              </a:buClr>
              <a:buSzPts val="4400"/>
              <a:buNone/>
              <a:defRPr sz="4400">
                <a:solidFill>
                  <a:schemeClr val="accent5"/>
                </a:solidFill>
              </a:defRPr>
            </a:lvl2pPr>
            <a:lvl3pPr lvl="2" rtl="0">
              <a:spcBef>
                <a:spcPts val="0"/>
              </a:spcBef>
              <a:spcAft>
                <a:spcPts val="0"/>
              </a:spcAft>
              <a:buClr>
                <a:schemeClr val="accent5"/>
              </a:buClr>
              <a:buSzPts val="4400"/>
              <a:buNone/>
              <a:defRPr sz="4400">
                <a:solidFill>
                  <a:schemeClr val="accent5"/>
                </a:solidFill>
              </a:defRPr>
            </a:lvl3pPr>
            <a:lvl4pPr lvl="3" rtl="0">
              <a:spcBef>
                <a:spcPts val="0"/>
              </a:spcBef>
              <a:spcAft>
                <a:spcPts val="0"/>
              </a:spcAft>
              <a:buClr>
                <a:schemeClr val="accent5"/>
              </a:buClr>
              <a:buSzPts val="4400"/>
              <a:buNone/>
              <a:defRPr sz="4400">
                <a:solidFill>
                  <a:schemeClr val="accent5"/>
                </a:solidFill>
              </a:defRPr>
            </a:lvl4pPr>
            <a:lvl5pPr lvl="4" rtl="0">
              <a:spcBef>
                <a:spcPts val="0"/>
              </a:spcBef>
              <a:spcAft>
                <a:spcPts val="0"/>
              </a:spcAft>
              <a:buClr>
                <a:schemeClr val="accent5"/>
              </a:buClr>
              <a:buSzPts val="4400"/>
              <a:buNone/>
              <a:defRPr sz="4400">
                <a:solidFill>
                  <a:schemeClr val="accent5"/>
                </a:solidFill>
              </a:defRPr>
            </a:lvl5pPr>
            <a:lvl6pPr lvl="5" rtl="0">
              <a:spcBef>
                <a:spcPts val="0"/>
              </a:spcBef>
              <a:spcAft>
                <a:spcPts val="0"/>
              </a:spcAft>
              <a:buClr>
                <a:schemeClr val="accent5"/>
              </a:buClr>
              <a:buSzPts val="4400"/>
              <a:buNone/>
              <a:defRPr sz="4400">
                <a:solidFill>
                  <a:schemeClr val="accent5"/>
                </a:solidFill>
              </a:defRPr>
            </a:lvl6pPr>
            <a:lvl7pPr lvl="6" rtl="0">
              <a:spcBef>
                <a:spcPts val="0"/>
              </a:spcBef>
              <a:spcAft>
                <a:spcPts val="0"/>
              </a:spcAft>
              <a:buClr>
                <a:schemeClr val="accent5"/>
              </a:buClr>
              <a:buSzPts val="4400"/>
              <a:buNone/>
              <a:defRPr sz="4400">
                <a:solidFill>
                  <a:schemeClr val="accent5"/>
                </a:solidFill>
              </a:defRPr>
            </a:lvl7pPr>
            <a:lvl8pPr lvl="7" rtl="0">
              <a:spcBef>
                <a:spcPts val="0"/>
              </a:spcBef>
              <a:spcAft>
                <a:spcPts val="0"/>
              </a:spcAft>
              <a:buClr>
                <a:schemeClr val="accent5"/>
              </a:buClr>
              <a:buSzPts val="4400"/>
              <a:buNone/>
              <a:defRPr sz="4400">
                <a:solidFill>
                  <a:schemeClr val="accent5"/>
                </a:solidFill>
              </a:defRPr>
            </a:lvl8pPr>
            <a:lvl9pPr lvl="8" rtl="0">
              <a:spcBef>
                <a:spcPts val="0"/>
              </a:spcBef>
              <a:spcAft>
                <a:spcPts val="0"/>
              </a:spcAft>
              <a:buClr>
                <a:schemeClr val="accent5"/>
              </a:buClr>
              <a:buSzPts val="4400"/>
              <a:buNone/>
              <a:defRPr sz="4400">
                <a:solidFill>
                  <a:schemeClr val="accent5"/>
                </a:solidFill>
              </a:defRPr>
            </a:lvl9pPr>
          </a:lstStyle>
          <a:p>
            <a:endParaRPr/>
          </a:p>
        </p:txBody>
      </p:sp>
      <p:sp>
        <p:nvSpPr>
          <p:cNvPr id="17" name="Google Shape;17;p3"/>
          <p:cNvSpPr txBox="1">
            <a:spLocks noGrp="1"/>
          </p:cNvSpPr>
          <p:nvPr>
            <p:ph type="subTitle" idx="1"/>
          </p:nvPr>
        </p:nvSpPr>
        <p:spPr>
          <a:xfrm>
            <a:off x="2475275" y="2769050"/>
            <a:ext cx="5813400" cy="370500"/>
          </a:xfrm>
          <a:prstGeom prst="rect">
            <a:avLst/>
          </a:prstGeom>
        </p:spPr>
        <p:txBody>
          <a:bodyPr spcFirstLastPara="1" wrap="square" lIns="0" tIns="0" rIns="0" bIns="0" anchor="t" anchorCtr="0">
            <a:noAutofit/>
          </a:bodyPr>
          <a:lstStyle>
            <a:lvl1pPr lvl="0" rtl="0">
              <a:spcBef>
                <a:spcPts val="0"/>
              </a:spcBef>
              <a:spcAft>
                <a:spcPts val="0"/>
              </a:spcAft>
              <a:buClr>
                <a:schemeClr val="accent4"/>
              </a:buClr>
              <a:buSzPts val="2400"/>
              <a:buNone/>
              <a:defRPr>
                <a:solidFill>
                  <a:schemeClr val="accent4"/>
                </a:solidFill>
              </a:defRPr>
            </a:lvl1pPr>
            <a:lvl2pPr lvl="1" rtl="0">
              <a:spcBef>
                <a:spcPts val="800"/>
              </a:spcBef>
              <a:spcAft>
                <a:spcPts val="0"/>
              </a:spcAft>
              <a:buClr>
                <a:schemeClr val="accent4"/>
              </a:buClr>
              <a:buSzPts val="3000"/>
              <a:buNone/>
              <a:defRPr sz="3000">
                <a:solidFill>
                  <a:schemeClr val="accent4"/>
                </a:solidFill>
              </a:defRPr>
            </a:lvl2pPr>
            <a:lvl3pPr lvl="2" rtl="0">
              <a:spcBef>
                <a:spcPts val="800"/>
              </a:spcBef>
              <a:spcAft>
                <a:spcPts val="0"/>
              </a:spcAft>
              <a:buClr>
                <a:schemeClr val="accent4"/>
              </a:buClr>
              <a:buSzPts val="3000"/>
              <a:buNone/>
              <a:defRPr sz="3000">
                <a:solidFill>
                  <a:schemeClr val="accent4"/>
                </a:solidFill>
              </a:defRPr>
            </a:lvl3pPr>
            <a:lvl4pPr lvl="3" rtl="0">
              <a:spcBef>
                <a:spcPts val="800"/>
              </a:spcBef>
              <a:spcAft>
                <a:spcPts val="0"/>
              </a:spcAft>
              <a:buClr>
                <a:schemeClr val="accent4"/>
              </a:buClr>
              <a:buSzPts val="3000"/>
              <a:buNone/>
              <a:defRPr sz="3000">
                <a:solidFill>
                  <a:schemeClr val="accent4"/>
                </a:solidFill>
              </a:defRPr>
            </a:lvl4pPr>
            <a:lvl5pPr lvl="4" rtl="0">
              <a:spcBef>
                <a:spcPts val="800"/>
              </a:spcBef>
              <a:spcAft>
                <a:spcPts val="0"/>
              </a:spcAft>
              <a:buClr>
                <a:schemeClr val="accent4"/>
              </a:buClr>
              <a:buSzPts val="3000"/>
              <a:buNone/>
              <a:defRPr sz="3000">
                <a:solidFill>
                  <a:schemeClr val="accent4"/>
                </a:solidFill>
              </a:defRPr>
            </a:lvl5pPr>
            <a:lvl6pPr lvl="5" rtl="0">
              <a:spcBef>
                <a:spcPts val="800"/>
              </a:spcBef>
              <a:spcAft>
                <a:spcPts val="0"/>
              </a:spcAft>
              <a:buClr>
                <a:schemeClr val="accent4"/>
              </a:buClr>
              <a:buSzPts val="3000"/>
              <a:buNone/>
              <a:defRPr sz="3000">
                <a:solidFill>
                  <a:schemeClr val="accent4"/>
                </a:solidFill>
              </a:defRPr>
            </a:lvl6pPr>
            <a:lvl7pPr lvl="6" rtl="0">
              <a:spcBef>
                <a:spcPts val="800"/>
              </a:spcBef>
              <a:spcAft>
                <a:spcPts val="0"/>
              </a:spcAft>
              <a:buClr>
                <a:schemeClr val="accent4"/>
              </a:buClr>
              <a:buSzPts val="3000"/>
              <a:buNone/>
              <a:defRPr sz="3000">
                <a:solidFill>
                  <a:schemeClr val="accent4"/>
                </a:solidFill>
              </a:defRPr>
            </a:lvl7pPr>
            <a:lvl8pPr lvl="7" rtl="0">
              <a:spcBef>
                <a:spcPts val="800"/>
              </a:spcBef>
              <a:spcAft>
                <a:spcPts val="0"/>
              </a:spcAft>
              <a:buClr>
                <a:schemeClr val="accent4"/>
              </a:buClr>
              <a:buSzPts val="3000"/>
              <a:buNone/>
              <a:defRPr sz="3000">
                <a:solidFill>
                  <a:schemeClr val="accent4"/>
                </a:solidFill>
              </a:defRPr>
            </a:lvl8pPr>
            <a:lvl9pPr lvl="8" rtl="0">
              <a:spcBef>
                <a:spcPts val="800"/>
              </a:spcBef>
              <a:spcAft>
                <a:spcPts val="800"/>
              </a:spcAft>
              <a:buClr>
                <a:schemeClr val="accent4"/>
              </a:buClr>
              <a:buSzPts val="3000"/>
              <a:buNone/>
              <a:defRPr sz="3000">
                <a:solidFill>
                  <a:schemeClr val="accent4"/>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18"/>
        <p:cNvGrpSpPr/>
        <p:nvPr/>
      </p:nvGrpSpPr>
      <p:grpSpPr>
        <a:xfrm>
          <a:off x="0" y="0"/>
          <a:ext cx="0" cy="0"/>
          <a:chOff x="0" y="0"/>
          <a:chExt cx="0" cy="0"/>
        </a:xfrm>
      </p:grpSpPr>
      <p:sp>
        <p:nvSpPr>
          <p:cNvPr id="19" name="Google Shape;19;p4"/>
          <p:cNvSpPr/>
          <p:nvPr/>
        </p:nvSpPr>
        <p:spPr>
          <a:xfrm>
            <a:off x="4091600" y="3948600"/>
            <a:ext cx="960900" cy="11949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4"/>
          <p:cNvSpPr/>
          <p:nvPr/>
        </p:nvSpPr>
        <p:spPr>
          <a:xfrm rot="10800000">
            <a:off x="4091600" y="0"/>
            <a:ext cx="960900" cy="11949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 name="Google Shape;21;p4"/>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22" name="Google Shape;22;p4"/>
          <p:cNvSpPr txBox="1">
            <a:spLocks noGrp="1"/>
          </p:cNvSpPr>
          <p:nvPr>
            <p:ph type="body" idx="1"/>
          </p:nvPr>
        </p:nvSpPr>
        <p:spPr>
          <a:xfrm>
            <a:off x="1441500" y="1194900"/>
            <a:ext cx="6261300" cy="2753700"/>
          </a:xfrm>
          <a:prstGeom prst="rect">
            <a:avLst/>
          </a:prstGeom>
        </p:spPr>
        <p:txBody>
          <a:bodyPr spcFirstLastPara="1" wrap="square" lIns="0" tIns="0" rIns="0" bIns="0" anchor="ctr" anchorCtr="0">
            <a:noAutofit/>
          </a:bodyPr>
          <a:lstStyle>
            <a:lvl1pPr marL="457200" lvl="0" indent="-419100" algn="ctr" rtl="0">
              <a:spcBef>
                <a:spcPts val="0"/>
              </a:spcBef>
              <a:spcAft>
                <a:spcPts val="0"/>
              </a:spcAft>
              <a:buClr>
                <a:schemeClr val="accent5"/>
              </a:buClr>
              <a:buSzPts val="3000"/>
              <a:buFont typeface="Red Hat Display"/>
              <a:buChar char="●"/>
              <a:defRPr sz="3000" b="1">
                <a:solidFill>
                  <a:schemeClr val="accent5"/>
                </a:solidFill>
                <a:latin typeface="Red Hat Display"/>
                <a:ea typeface="Red Hat Display"/>
                <a:cs typeface="Red Hat Display"/>
                <a:sym typeface="Red Hat Display"/>
              </a:defRPr>
            </a:lvl1pPr>
            <a:lvl2pPr marL="914400" lvl="1" indent="-419100" algn="ctr" rtl="0">
              <a:spcBef>
                <a:spcPts val="800"/>
              </a:spcBef>
              <a:spcAft>
                <a:spcPts val="0"/>
              </a:spcAft>
              <a:buClr>
                <a:schemeClr val="accent5"/>
              </a:buClr>
              <a:buSzPts val="3000"/>
              <a:buFont typeface="Red Hat Display"/>
              <a:buChar char="○"/>
              <a:defRPr sz="3000" b="1">
                <a:solidFill>
                  <a:schemeClr val="accent5"/>
                </a:solidFill>
                <a:latin typeface="Red Hat Display"/>
                <a:ea typeface="Red Hat Display"/>
                <a:cs typeface="Red Hat Display"/>
                <a:sym typeface="Red Hat Display"/>
              </a:defRPr>
            </a:lvl2pPr>
            <a:lvl3pPr marL="1371600" lvl="2" indent="-419100" algn="ctr" rtl="0">
              <a:spcBef>
                <a:spcPts val="800"/>
              </a:spcBef>
              <a:spcAft>
                <a:spcPts val="0"/>
              </a:spcAft>
              <a:buClr>
                <a:schemeClr val="accent5"/>
              </a:buClr>
              <a:buSzPts val="3000"/>
              <a:buFont typeface="Red Hat Display"/>
              <a:buChar char="■"/>
              <a:defRPr sz="3000" b="1">
                <a:solidFill>
                  <a:schemeClr val="accent5"/>
                </a:solidFill>
                <a:latin typeface="Red Hat Display"/>
                <a:ea typeface="Red Hat Display"/>
                <a:cs typeface="Red Hat Display"/>
                <a:sym typeface="Red Hat Display"/>
              </a:defRPr>
            </a:lvl3pPr>
            <a:lvl4pPr marL="1828800" lvl="3" indent="-419100" algn="ctr" rtl="0">
              <a:spcBef>
                <a:spcPts val="800"/>
              </a:spcBef>
              <a:spcAft>
                <a:spcPts val="0"/>
              </a:spcAft>
              <a:buClr>
                <a:schemeClr val="accent5"/>
              </a:buClr>
              <a:buSzPts val="3000"/>
              <a:buFont typeface="Red Hat Display"/>
              <a:buChar char="●"/>
              <a:defRPr sz="3000" b="1">
                <a:solidFill>
                  <a:schemeClr val="accent5"/>
                </a:solidFill>
                <a:latin typeface="Red Hat Display"/>
                <a:ea typeface="Red Hat Display"/>
                <a:cs typeface="Red Hat Display"/>
                <a:sym typeface="Red Hat Display"/>
              </a:defRPr>
            </a:lvl4pPr>
            <a:lvl5pPr marL="2286000" lvl="4" indent="-419100" algn="ctr" rtl="0">
              <a:spcBef>
                <a:spcPts val="800"/>
              </a:spcBef>
              <a:spcAft>
                <a:spcPts val="0"/>
              </a:spcAft>
              <a:buClr>
                <a:schemeClr val="accent5"/>
              </a:buClr>
              <a:buSzPts val="3000"/>
              <a:buFont typeface="Red Hat Display"/>
              <a:buChar char="○"/>
              <a:defRPr sz="3000" b="1">
                <a:solidFill>
                  <a:schemeClr val="accent5"/>
                </a:solidFill>
                <a:latin typeface="Red Hat Display"/>
                <a:ea typeface="Red Hat Display"/>
                <a:cs typeface="Red Hat Display"/>
                <a:sym typeface="Red Hat Display"/>
              </a:defRPr>
            </a:lvl5pPr>
            <a:lvl6pPr marL="2743200" lvl="5" indent="-419100" algn="ctr" rtl="0">
              <a:spcBef>
                <a:spcPts val="800"/>
              </a:spcBef>
              <a:spcAft>
                <a:spcPts val="0"/>
              </a:spcAft>
              <a:buClr>
                <a:schemeClr val="accent5"/>
              </a:buClr>
              <a:buSzPts val="3000"/>
              <a:buFont typeface="Red Hat Display"/>
              <a:buChar char="■"/>
              <a:defRPr sz="3000" b="1">
                <a:solidFill>
                  <a:schemeClr val="accent5"/>
                </a:solidFill>
                <a:latin typeface="Red Hat Display"/>
                <a:ea typeface="Red Hat Display"/>
                <a:cs typeface="Red Hat Display"/>
                <a:sym typeface="Red Hat Display"/>
              </a:defRPr>
            </a:lvl6pPr>
            <a:lvl7pPr marL="3200400" lvl="6" indent="-419100" algn="ctr" rtl="0">
              <a:spcBef>
                <a:spcPts val="800"/>
              </a:spcBef>
              <a:spcAft>
                <a:spcPts val="0"/>
              </a:spcAft>
              <a:buClr>
                <a:schemeClr val="accent5"/>
              </a:buClr>
              <a:buSzPts val="3000"/>
              <a:buFont typeface="Red Hat Display"/>
              <a:buChar char="●"/>
              <a:defRPr sz="3000" b="1">
                <a:solidFill>
                  <a:schemeClr val="accent5"/>
                </a:solidFill>
                <a:latin typeface="Red Hat Display"/>
                <a:ea typeface="Red Hat Display"/>
                <a:cs typeface="Red Hat Display"/>
                <a:sym typeface="Red Hat Display"/>
              </a:defRPr>
            </a:lvl7pPr>
            <a:lvl8pPr marL="3657600" lvl="7" indent="-419100" algn="ctr" rtl="0">
              <a:spcBef>
                <a:spcPts val="800"/>
              </a:spcBef>
              <a:spcAft>
                <a:spcPts val="0"/>
              </a:spcAft>
              <a:buClr>
                <a:schemeClr val="accent5"/>
              </a:buClr>
              <a:buSzPts val="3000"/>
              <a:buFont typeface="Red Hat Display"/>
              <a:buChar char="○"/>
              <a:defRPr sz="3000" b="1">
                <a:solidFill>
                  <a:schemeClr val="accent5"/>
                </a:solidFill>
                <a:latin typeface="Red Hat Display"/>
                <a:ea typeface="Red Hat Display"/>
                <a:cs typeface="Red Hat Display"/>
                <a:sym typeface="Red Hat Display"/>
              </a:defRPr>
            </a:lvl8pPr>
            <a:lvl9pPr marL="4114800" lvl="8" indent="-419100" algn="ctr" rtl="0">
              <a:spcBef>
                <a:spcPts val="800"/>
              </a:spcBef>
              <a:spcAft>
                <a:spcPts val="800"/>
              </a:spcAft>
              <a:buClr>
                <a:schemeClr val="accent5"/>
              </a:buClr>
              <a:buSzPts val="3000"/>
              <a:buFont typeface="Red Hat Display"/>
              <a:buChar char="■"/>
              <a:defRPr sz="3000" b="1">
                <a:solidFill>
                  <a:schemeClr val="accent5"/>
                </a:solidFill>
                <a:latin typeface="Red Hat Display"/>
                <a:ea typeface="Red Hat Display"/>
                <a:cs typeface="Red Hat Display"/>
                <a:sym typeface="Red Hat Display"/>
              </a:defRPr>
            </a:lvl9pPr>
          </a:lstStyle>
          <a:p>
            <a:endParaRPr/>
          </a:p>
        </p:txBody>
      </p:sp>
      <p:sp>
        <p:nvSpPr>
          <p:cNvPr id="23" name="Google Shape;23;p4"/>
          <p:cNvSpPr txBox="1"/>
          <p:nvPr/>
        </p:nvSpPr>
        <p:spPr>
          <a:xfrm>
            <a:off x="3593400" y="405206"/>
            <a:ext cx="1957200" cy="6537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9600">
                <a:solidFill>
                  <a:schemeClr val="accent4"/>
                </a:solidFill>
              </a:rPr>
              <a:t>“</a:t>
            </a:r>
            <a:endParaRPr sz="9600">
              <a:solidFill>
                <a:schemeClr val="accent4"/>
              </a:solidFill>
            </a:endParaRPr>
          </a:p>
        </p:txBody>
      </p:sp>
      <p:sp>
        <p:nvSpPr>
          <p:cNvPr id="24" name="Google Shape;24;p4"/>
          <p:cNvSpPr txBox="1">
            <a:spLocks noGrp="1"/>
          </p:cNvSpPr>
          <p:nvPr>
            <p:ph type="sldNum" idx="12"/>
          </p:nvPr>
        </p:nvSpPr>
        <p:spPr>
          <a:xfrm>
            <a:off x="4091600" y="4717600"/>
            <a:ext cx="960900" cy="426000"/>
          </a:xfrm>
          <a:prstGeom prst="rect">
            <a:avLst/>
          </a:prstGeom>
        </p:spPr>
        <p:txBody>
          <a:bodyPr spcFirstLastPara="1" wrap="square" lIns="0" tIns="0" rIns="0" bIns="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ctr" rtl="0">
              <a:spcBef>
                <a:spcPts val="0"/>
              </a:spcBef>
              <a:spcAft>
                <a:spcPts val="0"/>
              </a:spcAft>
              <a:buNone/>
            </a:pPr>
            <a:fld id="{00000000-1234-1234-1234-123412341234}" type="slidenum">
              <a:rPr lang="en"/>
              <a:t>‹#›</a:t>
            </a:fld>
            <a:endParaRPr/>
          </a:p>
        </p:txBody>
      </p:sp>
      <p:sp>
        <p:nvSpPr>
          <p:cNvPr id="25" name="Google Shape;25;p4"/>
          <p:cNvSpPr txBox="1"/>
          <p:nvPr/>
        </p:nvSpPr>
        <p:spPr>
          <a:xfrm>
            <a:off x="3593400" y="3900356"/>
            <a:ext cx="1957200" cy="6537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9600">
                <a:solidFill>
                  <a:schemeClr val="accent4"/>
                </a:solidFill>
              </a:rPr>
              <a:t>”</a:t>
            </a:r>
            <a:endParaRPr sz="9600">
              <a:solidFill>
                <a:schemeClr val="accent4"/>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6"/>
        <p:cNvGrpSpPr/>
        <p:nvPr/>
      </p:nvGrpSpPr>
      <p:grpSpPr>
        <a:xfrm>
          <a:off x="0" y="0"/>
          <a:ext cx="0" cy="0"/>
          <a:chOff x="0" y="0"/>
          <a:chExt cx="0" cy="0"/>
        </a:xfrm>
      </p:grpSpPr>
      <p:sp>
        <p:nvSpPr>
          <p:cNvPr id="27" name="Google Shape;27;p5"/>
          <p:cNvSpPr/>
          <p:nvPr/>
        </p:nvSpPr>
        <p:spPr>
          <a:xfrm rot="5400000">
            <a:off x="163900" y="578775"/>
            <a:ext cx="633300" cy="9609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8" name="Google Shape;28;p5"/>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29" name="Google Shape;29;p5"/>
          <p:cNvSpPr txBox="1">
            <a:spLocks noGrp="1"/>
          </p:cNvSpPr>
          <p:nvPr>
            <p:ph type="title"/>
          </p:nvPr>
        </p:nvSpPr>
        <p:spPr>
          <a:xfrm>
            <a:off x="1044475" y="742575"/>
            <a:ext cx="7207500" cy="633300"/>
          </a:xfrm>
          <a:prstGeom prst="rect">
            <a:avLst/>
          </a:prstGeom>
        </p:spPr>
        <p:txBody>
          <a:bodyPr spcFirstLastPara="1" wrap="square" lIns="0" tIns="0" rIns="0" bIns="0" anchor="ctr"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30" name="Google Shape;30;p5"/>
          <p:cNvSpPr txBox="1">
            <a:spLocks noGrp="1"/>
          </p:cNvSpPr>
          <p:nvPr>
            <p:ph type="body" idx="1"/>
          </p:nvPr>
        </p:nvSpPr>
        <p:spPr>
          <a:xfrm>
            <a:off x="1044475" y="1468375"/>
            <a:ext cx="7207500" cy="2757600"/>
          </a:xfrm>
          <a:prstGeom prst="rect">
            <a:avLst/>
          </a:prstGeom>
        </p:spPr>
        <p:txBody>
          <a:bodyPr spcFirstLastPara="1" wrap="square" lIns="0" tIns="0" rIns="0" bIns="0" anchor="t" anchorCtr="0">
            <a:noAutofit/>
          </a:bodyPr>
          <a:lstStyle>
            <a:lvl1pPr marL="457200" lvl="0" indent="-381000" rtl="0">
              <a:spcBef>
                <a:spcPts val="0"/>
              </a:spcBef>
              <a:spcAft>
                <a:spcPts val="0"/>
              </a:spcAft>
              <a:buSzPts val="2400"/>
              <a:buChar char="●"/>
              <a:defRPr/>
            </a:lvl1pPr>
            <a:lvl2pPr marL="914400" lvl="1" indent="-381000" rtl="0">
              <a:spcBef>
                <a:spcPts val="800"/>
              </a:spcBef>
              <a:spcAft>
                <a:spcPts val="0"/>
              </a:spcAft>
              <a:buSzPts val="2400"/>
              <a:buChar char="○"/>
              <a:defRPr/>
            </a:lvl2pPr>
            <a:lvl3pPr marL="1371600" lvl="2" indent="-381000" rtl="0">
              <a:spcBef>
                <a:spcPts val="800"/>
              </a:spcBef>
              <a:spcAft>
                <a:spcPts val="0"/>
              </a:spcAft>
              <a:buSzPts val="2400"/>
              <a:buChar char="■"/>
              <a:defRPr/>
            </a:lvl3pPr>
            <a:lvl4pPr marL="1828800" lvl="3" indent="-381000" rtl="0">
              <a:spcBef>
                <a:spcPts val="800"/>
              </a:spcBef>
              <a:spcAft>
                <a:spcPts val="0"/>
              </a:spcAft>
              <a:buSzPts val="2400"/>
              <a:buChar char="●"/>
              <a:defRPr/>
            </a:lvl4pPr>
            <a:lvl5pPr marL="2286000" lvl="4" indent="-381000" rtl="0">
              <a:spcBef>
                <a:spcPts val="800"/>
              </a:spcBef>
              <a:spcAft>
                <a:spcPts val="0"/>
              </a:spcAft>
              <a:buSzPts val="2400"/>
              <a:buChar char="○"/>
              <a:defRPr/>
            </a:lvl5pPr>
            <a:lvl6pPr marL="2743200" lvl="5" indent="-381000" rtl="0">
              <a:spcBef>
                <a:spcPts val="800"/>
              </a:spcBef>
              <a:spcAft>
                <a:spcPts val="0"/>
              </a:spcAft>
              <a:buSzPts val="2400"/>
              <a:buChar char="■"/>
              <a:defRPr/>
            </a:lvl6pPr>
            <a:lvl7pPr marL="3200400" lvl="6" indent="-381000" rtl="0">
              <a:spcBef>
                <a:spcPts val="800"/>
              </a:spcBef>
              <a:spcAft>
                <a:spcPts val="0"/>
              </a:spcAft>
              <a:buSzPts val="2400"/>
              <a:buChar char="●"/>
              <a:defRPr/>
            </a:lvl7pPr>
            <a:lvl8pPr marL="3657600" lvl="7" indent="-381000" rtl="0">
              <a:spcBef>
                <a:spcPts val="800"/>
              </a:spcBef>
              <a:spcAft>
                <a:spcPts val="0"/>
              </a:spcAft>
              <a:buSzPts val="2400"/>
              <a:buChar char="○"/>
              <a:defRPr/>
            </a:lvl8pPr>
            <a:lvl9pPr marL="4114800" lvl="8" indent="-381000" rtl="0">
              <a:spcBef>
                <a:spcPts val="800"/>
              </a:spcBef>
              <a:spcAft>
                <a:spcPts val="800"/>
              </a:spcAft>
              <a:buSzPts val="2400"/>
              <a:buChar char="■"/>
              <a:defRPr/>
            </a:lvl9pPr>
          </a:lstStyle>
          <a:p>
            <a:endParaRPr/>
          </a:p>
        </p:txBody>
      </p:sp>
      <p:sp>
        <p:nvSpPr>
          <p:cNvPr id="31" name="Google Shape;31;p5"/>
          <p:cNvSpPr txBox="1">
            <a:spLocks noGrp="1"/>
          </p:cNvSpPr>
          <p:nvPr>
            <p:ph type="sldNum" idx="12"/>
          </p:nvPr>
        </p:nvSpPr>
        <p:spPr>
          <a:xfrm>
            <a:off x="8619825" y="4630250"/>
            <a:ext cx="524100" cy="5133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32"/>
        <p:cNvGrpSpPr/>
        <p:nvPr/>
      </p:nvGrpSpPr>
      <p:grpSpPr>
        <a:xfrm>
          <a:off x="0" y="0"/>
          <a:ext cx="0" cy="0"/>
          <a:chOff x="0" y="0"/>
          <a:chExt cx="0" cy="0"/>
        </a:xfrm>
      </p:grpSpPr>
      <p:sp>
        <p:nvSpPr>
          <p:cNvPr id="33" name="Google Shape;33;p6"/>
          <p:cNvSpPr/>
          <p:nvPr/>
        </p:nvSpPr>
        <p:spPr>
          <a:xfrm rot="5400000">
            <a:off x="163900" y="578775"/>
            <a:ext cx="633300" cy="9609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4" name="Google Shape;34;p6"/>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35" name="Google Shape;35;p6"/>
          <p:cNvSpPr txBox="1">
            <a:spLocks noGrp="1"/>
          </p:cNvSpPr>
          <p:nvPr>
            <p:ph type="title"/>
          </p:nvPr>
        </p:nvSpPr>
        <p:spPr>
          <a:xfrm>
            <a:off x="1044475" y="742575"/>
            <a:ext cx="7207500" cy="633300"/>
          </a:xfrm>
          <a:prstGeom prst="rect">
            <a:avLst/>
          </a:prstGeom>
        </p:spPr>
        <p:txBody>
          <a:bodyPr spcFirstLastPara="1" wrap="square" lIns="0" tIns="0" rIns="0" bIns="0" anchor="ctr"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36" name="Google Shape;36;p6"/>
          <p:cNvSpPr txBox="1">
            <a:spLocks noGrp="1"/>
          </p:cNvSpPr>
          <p:nvPr>
            <p:ph type="body" idx="1"/>
          </p:nvPr>
        </p:nvSpPr>
        <p:spPr>
          <a:xfrm>
            <a:off x="1044350" y="1468375"/>
            <a:ext cx="3367500" cy="2899800"/>
          </a:xfrm>
          <a:prstGeom prst="rect">
            <a:avLst/>
          </a:prstGeom>
        </p:spPr>
        <p:txBody>
          <a:bodyPr spcFirstLastPara="1" wrap="square" lIns="0" tIns="0" rIns="0" bIns="0" anchor="t" anchorCtr="0">
            <a:noAutofit/>
          </a:bodyPr>
          <a:lstStyle>
            <a:lvl1pPr marL="457200" lvl="0" indent="-355600" rtl="0">
              <a:spcBef>
                <a:spcPts val="0"/>
              </a:spcBef>
              <a:spcAft>
                <a:spcPts val="0"/>
              </a:spcAft>
              <a:buSzPts val="2000"/>
              <a:buChar char="●"/>
              <a:defRPr sz="2000"/>
            </a:lvl1pPr>
            <a:lvl2pPr marL="914400" lvl="1" indent="-355600" rtl="0">
              <a:spcBef>
                <a:spcPts val="800"/>
              </a:spcBef>
              <a:spcAft>
                <a:spcPts val="0"/>
              </a:spcAft>
              <a:buSzPts val="2000"/>
              <a:buChar char="○"/>
              <a:defRPr sz="2000"/>
            </a:lvl2pPr>
            <a:lvl3pPr marL="1371600" lvl="2" indent="-355600" rtl="0">
              <a:spcBef>
                <a:spcPts val="800"/>
              </a:spcBef>
              <a:spcAft>
                <a:spcPts val="0"/>
              </a:spcAft>
              <a:buSzPts val="2000"/>
              <a:buChar char="■"/>
              <a:defRPr sz="2000"/>
            </a:lvl3pPr>
            <a:lvl4pPr marL="1828800" lvl="3" indent="-355600" rtl="0">
              <a:spcBef>
                <a:spcPts val="800"/>
              </a:spcBef>
              <a:spcAft>
                <a:spcPts val="0"/>
              </a:spcAft>
              <a:buSzPts val="2000"/>
              <a:buChar char="●"/>
              <a:defRPr sz="2000"/>
            </a:lvl4pPr>
            <a:lvl5pPr marL="2286000" lvl="4" indent="-355600" rtl="0">
              <a:spcBef>
                <a:spcPts val="800"/>
              </a:spcBef>
              <a:spcAft>
                <a:spcPts val="0"/>
              </a:spcAft>
              <a:buSzPts val="2000"/>
              <a:buChar char="○"/>
              <a:defRPr sz="2000"/>
            </a:lvl5pPr>
            <a:lvl6pPr marL="2743200" lvl="5" indent="-355600" rtl="0">
              <a:spcBef>
                <a:spcPts val="800"/>
              </a:spcBef>
              <a:spcAft>
                <a:spcPts val="0"/>
              </a:spcAft>
              <a:buSzPts val="2000"/>
              <a:buChar char="■"/>
              <a:defRPr sz="2000"/>
            </a:lvl6pPr>
            <a:lvl7pPr marL="3200400" lvl="6" indent="-355600" rtl="0">
              <a:spcBef>
                <a:spcPts val="800"/>
              </a:spcBef>
              <a:spcAft>
                <a:spcPts val="0"/>
              </a:spcAft>
              <a:buSzPts val="2000"/>
              <a:buChar char="●"/>
              <a:defRPr sz="2000"/>
            </a:lvl7pPr>
            <a:lvl8pPr marL="3657600" lvl="7" indent="-355600" rtl="0">
              <a:spcBef>
                <a:spcPts val="800"/>
              </a:spcBef>
              <a:spcAft>
                <a:spcPts val="0"/>
              </a:spcAft>
              <a:buSzPts val="2000"/>
              <a:buChar char="○"/>
              <a:defRPr sz="2000"/>
            </a:lvl8pPr>
            <a:lvl9pPr marL="4114800" lvl="8" indent="-355600" rtl="0">
              <a:spcBef>
                <a:spcPts val="800"/>
              </a:spcBef>
              <a:spcAft>
                <a:spcPts val="800"/>
              </a:spcAft>
              <a:buSzPts val="2000"/>
              <a:buChar char="■"/>
              <a:defRPr sz="2000"/>
            </a:lvl9pPr>
          </a:lstStyle>
          <a:p>
            <a:endParaRPr/>
          </a:p>
        </p:txBody>
      </p:sp>
      <p:sp>
        <p:nvSpPr>
          <p:cNvPr id="37" name="Google Shape;37;p6"/>
          <p:cNvSpPr txBox="1">
            <a:spLocks noGrp="1"/>
          </p:cNvSpPr>
          <p:nvPr>
            <p:ph type="body" idx="2"/>
          </p:nvPr>
        </p:nvSpPr>
        <p:spPr>
          <a:xfrm>
            <a:off x="4884415" y="1468375"/>
            <a:ext cx="3367500" cy="2899800"/>
          </a:xfrm>
          <a:prstGeom prst="rect">
            <a:avLst/>
          </a:prstGeom>
        </p:spPr>
        <p:txBody>
          <a:bodyPr spcFirstLastPara="1" wrap="square" lIns="0" tIns="0" rIns="0" bIns="0" anchor="t" anchorCtr="0">
            <a:noAutofit/>
          </a:bodyPr>
          <a:lstStyle>
            <a:lvl1pPr marL="457200" lvl="0" indent="-355600" rtl="0">
              <a:spcBef>
                <a:spcPts val="0"/>
              </a:spcBef>
              <a:spcAft>
                <a:spcPts val="0"/>
              </a:spcAft>
              <a:buSzPts val="2000"/>
              <a:buChar char="●"/>
              <a:defRPr sz="2000"/>
            </a:lvl1pPr>
            <a:lvl2pPr marL="914400" lvl="1" indent="-355600" rtl="0">
              <a:spcBef>
                <a:spcPts val="800"/>
              </a:spcBef>
              <a:spcAft>
                <a:spcPts val="0"/>
              </a:spcAft>
              <a:buSzPts val="2000"/>
              <a:buChar char="○"/>
              <a:defRPr sz="2000"/>
            </a:lvl2pPr>
            <a:lvl3pPr marL="1371600" lvl="2" indent="-355600" rtl="0">
              <a:spcBef>
                <a:spcPts val="800"/>
              </a:spcBef>
              <a:spcAft>
                <a:spcPts val="0"/>
              </a:spcAft>
              <a:buSzPts val="2000"/>
              <a:buChar char="■"/>
              <a:defRPr sz="2000"/>
            </a:lvl3pPr>
            <a:lvl4pPr marL="1828800" lvl="3" indent="-355600" rtl="0">
              <a:spcBef>
                <a:spcPts val="800"/>
              </a:spcBef>
              <a:spcAft>
                <a:spcPts val="0"/>
              </a:spcAft>
              <a:buSzPts val="2000"/>
              <a:buChar char="●"/>
              <a:defRPr sz="2000"/>
            </a:lvl4pPr>
            <a:lvl5pPr marL="2286000" lvl="4" indent="-355600" rtl="0">
              <a:spcBef>
                <a:spcPts val="800"/>
              </a:spcBef>
              <a:spcAft>
                <a:spcPts val="0"/>
              </a:spcAft>
              <a:buSzPts val="2000"/>
              <a:buChar char="○"/>
              <a:defRPr sz="2000"/>
            </a:lvl5pPr>
            <a:lvl6pPr marL="2743200" lvl="5" indent="-355600" rtl="0">
              <a:spcBef>
                <a:spcPts val="800"/>
              </a:spcBef>
              <a:spcAft>
                <a:spcPts val="0"/>
              </a:spcAft>
              <a:buSzPts val="2000"/>
              <a:buChar char="■"/>
              <a:defRPr sz="2000"/>
            </a:lvl6pPr>
            <a:lvl7pPr marL="3200400" lvl="6" indent="-355600" rtl="0">
              <a:spcBef>
                <a:spcPts val="800"/>
              </a:spcBef>
              <a:spcAft>
                <a:spcPts val="0"/>
              </a:spcAft>
              <a:buSzPts val="2000"/>
              <a:buChar char="●"/>
              <a:defRPr sz="2000"/>
            </a:lvl7pPr>
            <a:lvl8pPr marL="3657600" lvl="7" indent="-355600" rtl="0">
              <a:spcBef>
                <a:spcPts val="800"/>
              </a:spcBef>
              <a:spcAft>
                <a:spcPts val="0"/>
              </a:spcAft>
              <a:buSzPts val="2000"/>
              <a:buChar char="○"/>
              <a:defRPr sz="2000"/>
            </a:lvl8pPr>
            <a:lvl9pPr marL="4114800" lvl="8" indent="-355600" rtl="0">
              <a:spcBef>
                <a:spcPts val="800"/>
              </a:spcBef>
              <a:spcAft>
                <a:spcPts val="800"/>
              </a:spcAft>
              <a:buSzPts val="2000"/>
              <a:buChar char="■"/>
              <a:defRPr sz="2000"/>
            </a:lvl9pPr>
          </a:lstStyle>
          <a:p>
            <a:endParaRPr/>
          </a:p>
        </p:txBody>
      </p:sp>
      <p:sp>
        <p:nvSpPr>
          <p:cNvPr id="38" name="Google Shape;38;p6"/>
          <p:cNvSpPr txBox="1">
            <a:spLocks noGrp="1"/>
          </p:cNvSpPr>
          <p:nvPr>
            <p:ph type="sldNum" idx="12"/>
          </p:nvPr>
        </p:nvSpPr>
        <p:spPr>
          <a:xfrm>
            <a:off x="8619825" y="4630250"/>
            <a:ext cx="524100" cy="5133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39"/>
        <p:cNvGrpSpPr/>
        <p:nvPr/>
      </p:nvGrpSpPr>
      <p:grpSpPr>
        <a:xfrm>
          <a:off x="0" y="0"/>
          <a:ext cx="0" cy="0"/>
          <a:chOff x="0" y="0"/>
          <a:chExt cx="0" cy="0"/>
        </a:xfrm>
      </p:grpSpPr>
      <p:sp>
        <p:nvSpPr>
          <p:cNvPr id="40" name="Google Shape;40;p7"/>
          <p:cNvSpPr/>
          <p:nvPr/>
        </p:nvSpPr>
        <p:spPr>
          <a:xfrm rot="5400000">
            <a:off x="163900" y="578775"/>
            <a:ext cx="633300" cy="9609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1" name="Google Shape;41;p7"/>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42" name="Google Shape;42;p7"/>
          <p:cNvSpPr txBox="1">
            <a:spLocks noGrp="1"/>
          </p:cNvSpPr>
          <p:nvPr>
            <p:ph type="title"/>
          </p:nvPr>
        </p:nvSpPr>
        <p:spPr>
          <a:xfrm>
            <a:off x="1044475" y="742575"/>
            <a:ext cx="7207500" cy="633300"/>
          </a:xfrm>
          <a:prstGeom prst="rect">
            <a:avLst/>
          </a:prstGeom>
        </p:spPr>
        <p:txBody>
          <a:bodyPr spcFirstLastPara="1" wrap="square" lIns="0" tIns="0" rIns="0" bIns="0" anchor="ctr"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43" name="Google Shape;43;p7"/>
          <p:cNvSpPr txBox="1">
            <a:spLocks noGrp="1"/>
          </p:cNvSpPr>
          <p:nvPr>
            <p:ph type="body" idx="1"/>
          </p:nvPr>
        </p:nvSpPr>
        <p:spPr>
          <a:xfrm>
            <a:off x="1044446" y="1468375"/>
            <a:ext cx="2245200" cy="30090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Char char="●"/>
              <a:defRPr sz="1800"/>
            </a:lvl1pPr>
            <a:lvl2pPr marL="914400" lvl="1" indent="-342900" rtl="0">
              <a:spcBef>
                <a:spcPts val="800"/>
              </a:spcBef>
              <a:spcAft>
                <a:spcPts val="0"/>
              </a:spcAft>
              <a:buSzPts val="1800"/>
              <a:buChar char="○"/>
              <a:defRPr sz="1800"/>
            </a:lvl2pPr>
            <a:lvl3pPr marL="1371600" lvl="2" indent="-342900" rtl="0">
              <a:spcBef>
                <a:spcPts val="800"/>
              </a:spcBef>
              <a:spcAft>
                <a:spcPts val="0"/>
              </a:spcAft>
              <a:buSzPts val="1800"/>
              <a:buChar char="■"/>
              <a:defRPr sz="1800"/>
            </a:lvl3pPr>
            <a:lvl4pPr marL="1828800" lvl="3" indent="-342900" rtl="0">
              <a:spcBef>
                <a:spcPts val="800"/>
              </a:spcBef>
              <a:spcAft>
                <a:spcPts val="0"/>
              </a:spcAft>
              <a:buSzPts val="1800"/>
              <a:buChar char="●"/>
              <a:defRPr sz="1800"/>
            </a:lvl4pPr>
            <a:lvl5pPr marL="2286000" lvl="4" indent="-342900" rtl="0">
              <a:spcBef>
                <a:spcPts val="800"/>
              </a:spcBef>
              <a:spcAft>
                <a:spcPts val="0"/>
              </a:spcAft>
              <a:buSzPts val="1800"/>
              <a:buChar char="○"/>
              <a:defRPr sz="1800"/>
            </a:lvl5pPr>
            <a:lvl6pPr marL="2743200" lvl="5" indent="-342900" rtl="0">
              <a:spcBef>
                <a:spcPts val="800"/>
              </a:spcBef>
              <a:spcAft>
                <a:spcPts val="0"/>
              </a:spcAft>
              <a:buSzPts val="1800"/>
              <a:buChar char="■"/>
              <a:defRPr sz="1800"/>
            </a:lvl6pPr>
            <a:lvl7pPr marL="3200400" lvl="6" indent="-342900" rtl="0">
              <a:spcBef>
                <a:spcPts val="800"/>
              </a:spcBef>
              <a:spcAft>
                <a:spcPts val="0"/>
              </a:spcAft>
              <a:buSzPts val="1800"/>
              <a:buChar char="●"/>
              <a:defRPr sz="1800"/>
            </a:lvl7pPr>
            <a:lvl8pPr marL="3657600" lvl="7" indent="-342900" rtl="0">
              <a:spcBef>
                <a:spcPts val="800"/>
              </a:spcBef>
              <a:spcAft>
                <a:spcPts val="0"/>
              </a:spcAft>
              <a:buSzPts val="1800"/>
              <a:buChar char="○"/>
              <a:defRPr sz="1800"/>
            </a:lvl8pPr>
            <a:lvl9pPr marL="4114800" lvl="8" indent="-342900" rtl="0">
              <a:spcBef>
                <a:spcPts val="800"/>
              </a:spcBef>
              <a:spcAft>
                <a:spcPts val="800"/>
              </a:spcAft>
              <a:buSzPts val="1800"/>
              <a:buChar char="■"/>
              <a:defRPr sz="1800"/>
            </a:lvl9pPr>
          </a:lstStyle>
          <a:p>
            <a:endParaRPr/>
          </a:p>
        </p:txBody>
      </p:sp>
      <p:sp>
        <p:nvSpPr>
          <p:cNvPr id="44" name="Google Shape;44;p7"/>
          <p:cNvSpPr txBox="1">
            <a:spLocks noGrp="1"/>
          </p:cNvSpPr>
          <p:nvPr>
            <p:ph type="body" idx="2"/>
          </p:nvPr>
        </p:nvSpPr>
        <p:spPr>
          <a:xfrm>
            <a:off x="3525597" y="1468375"/>
            <a:ext cx="2245200" cy="30090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Char char="●"/>
              <a:defRPr sz="1800"/>
            </a:lvl1pPr>
            <a:lvl2pPr marL="914400" lvl="1" indent="-342900" rtl="0">
              <a:spcBef>
                <a:spcPts val="800"/>
              </a:spcBef>
              <a:spcAft>
                <a:spcPts val="0"/>
              </a:spcAft>
              <a:buSzPts val="1800"/>
              <a:buChar char="○"/>
              <a:defRPr sz="1800"/>
            </a:lvl2pPr>
            <a:lvl3pPr marL="1371600" lvl="2" indent="-342900" rtl="0">
              <a:spcBef>
                <a:spcPts val="800"/>
              </a:spcBef>
              <a:spcAft>
                <a:spcPts val="0"/>
              </a:spcAft>
              <a:buSzPts val="1800"/>
              <a:buChar char="■"/>
              <a:defRPr sz="1800"/>
            </a:lvl3pPr>
            <a:lvl4pPr marL="1828800" lvl="3" indent="-342900" rtl="0">
              <a:spcBef>
                <a:spcPts val="800"/>
              </a:spcBef>
              <a:spcAft>
                <a:spcPts val="0"/>
              </a:spcAft>
              <a:buSzPts val="1800"/>
              <a:buChar char="●"/>
              <a:defRPr sz="1800"/>
            </a:lvl4pPr>
            <a:lvl5pPr marL="2286000" lvl="4" indent="-342900" rtl="0">
              <a:spcBef>
                <a:spcPts val="800"/>
              </a:spcBef>
              <a:spcAft>
                <a:spcPts val="0"/>
              </a:spcAft>
              <a:buSzPts val="1800"/>
              <a:buChar char="○"/>
              <a:defRPr sz="1800"/>
            </a:lvl5pPr>
            <a:lvl6pPr marL="2743200" lvl="5" indent="-342900" rtl="0">
              <a:spcBef>
                <a:spcPts val="800"/>
              </a:spcBef>
              <a:spcAft>
                <a:spcPts val="0"/>
              </a:spcAft>
              <a:buSzPts val="1800"/>
              <a:buChar char="■"/>
              <a:defRPr sz="1800"/>
            </a:lvl6pPr>
            <a:lvl7pPr marL="3200400" lvl="6" indent="-342900" rtl="0">
              <a:spcBef>
                <a:spcPts val="800"/>
              </a:spcBef>
              <a:spcAft>
                <a:spcPts val="0"/>
              </a:spcAft>
              <a:buSzPts val="1800"/>
              <a:buChar char="●"/>
              <a:defRPr sz="1800"/>
            </a:lvl7pPr>
            <a:lvl8pPr marL="3657600" lvl="7" indent="-342900" rtl="0">
              <a:spcBef>
                <a:spcPts val="800"/>
              </a:spcBef>
              <a:spcAft>
                <a:spcPts val="0"/>
              </a:spcAft>
              <a:buSzPts val="1800"/>
              <a:buChar char="○"/>
              <a:defRPr sz="1800"/>
            </a:lvl8pPr>
            <a:lvl9pPr marL="4114800" lvl="8" indent="-342900" rtl="0">
              <a:spcBef>
                <a:spcPts val="800"/>
              </a:spcBef>
              <a:spcAft>
                <a:spcPts val="800"/>
              </a:spcAft>
              <a:buSzPts val="1800"/>
              <a:buChar char="■"/>
              <a:defRPr sz="1800"/>
            </a:lvl9pPr>
          </a:lstStyle>
          <a:p>
            <a:endParaRPr/>
          </a:p>
        </p:txBody>
      </p:sp>
      <p:sp>
        <p:nvSpPr>
          <p:cNvPr id="45" name="Google Shape;45;p7"/>
          <p:cNvSpPr txBox="1">
            <a:spLocks noGrp="1"/>
          </p:cNvSpPr>
          <p:nvPr>
            <p:ph type="body" idx="3"/>
          </p:nvPr>
        </p:nvSpPr>
        <p:spPr>
          <a:xfrm>
            <a:off x="6006748" y="1468375"/>
            <a:ext cx="2245200" cy="30090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Char char="●"/>
              <a:defRPr sz="1800"/>
            </a:lvl1pPr>
            <a:lvl2pPr marL="914400" lvl="1" indent="-342900" rtl="0">
              <a:spcBef>
                <a:spcPts val="800"/>
              </a:spcBef>
              <a:spcAft>
                <a:spcPts val="0"/>
              </a:spcAft>
              <a:buSzPts val="1800"/>
              <a:buChar char="○"/>
              <a:defRPr sz="1800"/>
            </a:lvl2pPr>
            <a:lvl3pPr marL="1371600" lvl="2" indent="-342900" rtl="0">
              <a:spcBef>
                <a:spcPts val="800"/>
              </a:spcBef>
              <a:spcAft>
                <a:spcPts val="0"/>
              </a:spcAft>
              <a:buSzPts val="1800"/>
              <a:buChar char="■"/>
              <a:defRPr sz="1800"/>
            </a:lvl3pPr>
            <a:lvl4pPr marL="1828800" lvl="3" indent="-342900" rtl="0">
              <a:spcBef>
                <a:spcPts val="800"/>
              </a:spcBef>
              <a:spcAft>
                <a:spcPts val="0"/>
              </a:spcAft>
              <a:buSzPts val="1800"/>
              <a:buChar char="●"/>
              <a:defRPr sz="1800"/>
            </a:lvl4pPr>
            <a:lvl5pPr marL="2286000" lvl="4" indent="-342900" rtl="0">
              <a:spcBef>
                <a:spcPts val="800"/>
              </a:spcBef>
              <a:spcAft>
                <a:spcPts val="0"/>
              </a:spcAft>
              <a:buSzPts val="1800"/>
              <a:buChar char="○"/>
              <a:defRPr sz="1800"/>
            </a:lvl5pPr>
            <a:lvl6pPr marL="2743200" lvl="5" indent="-342900" rtl="0">
              <a:spcBef>
                <a:spcPts val="800"/>
              </a:spcBef>
              <a:spcAft>
                <a:spcPts val="0"/>
              </a:spcAft>
              <a:buSzPts val="1800"/>
              <a:buChar char="■"/>
              <a:defRPr sz="1800"/>
            </a:lvl6pPr>
            <a:lvl7pPr marL="3200400" lvl="6" indent="-342900" rtl="0">
              <a:spcBef>
                <a:spcPts val="800"/>
              </a:spcBef>
              <a:spcAft>
                <a:spcPts val="0"/>
              </a:spcAft>
              <a:buSzPts val="1800"/>
              <a:buChar char="●"/>
              <a:defRPr sz="1800"/>
            </a:lvl7pPr>
            <a:lvl8pPr marL="3657600" lvl="7" indent="-342900" rtl="0">
              <a:spcBef>
                <a:spcPts val="800"/>
              </a:spcBef>
              <a:spcAft>
                <a:spcPts val="0"/>
              </a:spcAft>
              <a:buSzPts val="1800"/>
              <a:buChar char="○"/>
              <a:defRPr sz="1800"/>
            </a:lvl8pPr>
            <a:lvl9pPr marL="4114800" lvl="8" indent="-342900" rtl="0">
              <a:spcBef>
                <a:spcPts val="800"/>
              </a:spcBef>
              <a:spcAft>
                <a:spcPts val="800"/>
              </a:spcAft>
              <a:buSzPts val="1800"/>
              <a:buChar char="■"/>
              <a:defRPr sz="1800"/>
            </a:lvl9pPr>
          </a:lstStyle>
          <a:p>
            <a:endParaRPr/>
          </a:p>
        </p:txBody>
      </p:sp>
      <p:sp>
        <p:nvSpPr>
          <p:cNvPr id="46" name="Google Shape;46;p7"/>
          <p:cNvSpPr txBox="1">
            <a:spLocks noGrp="1"/>
          </p:cNvSpPr>
          <p:nvPr>
            <p:ph type="sldNum" idx="12"/>
          </p:nvPr>
        </p:nvSpPr>
        <p:spPr>
          <a:xfrm>
            <a:off x="8619825" y="4630250"/>
            <a:ext cx="524100" cy="5133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 Light background" type="blank">
  <p:cSld name="BLANK">
    <p:spTree>
      <p:nvGrpSpPr>
        <p:cNvPr id="1" name="Shape 57"/>
        <p:cNvGrpSpPr/>
        <p:nvPr/>
      </p:nvGrpSpPr>
      <p:grpSpPr>
        <a:xfrm>
          <a:off x="0" y="0"/>
          <a:ext cx="0" cy="0"/>
          <a:chOff x="0" y="0"/>
          <a:chExt cx="0" cy="0"/>
        </a:xfrm>
      </p:grpSpPr>
      <p:sp>
        <p:nvSpPr>
          <p:cNvPr id="58" name="Google Shape;58;p10"/>
          <p:cNvSpPr/>
          <p:nvPr/>
        </p:nvSpPr>
        <p:spPr>
          <a:xfrm rot="5400000">
            <a:off x="163900" y="2091300"/>
            <a:ext cx="633300" cy="9609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9" name="Google Shape;59;p10"/>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60" name="Google Shape;60;p10"/>
          <p:cNvSpPr txBox="1">
            <a:spLocks noGrp="1"/>
          </p:cNvSpPr>
          <p:nvPr>
            <p:ph type="sldNum" idx="12"/>
          </p:nvPr>
        </p:nvSpPr>
        <p:spPr>
          <a:xfrm>
            <a:off x="8619825" y="4630250"/>
            <a:ext cx="524100" cy="5133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 Dark background">
  <p:cSld name="BLANK_1">
    <p:bg>
      <p:bgPr>
        <a:gradFill>
          <a:gsLst>
            <a:gs pos="0">
              <a:schemeClr val="accent5"/>
            </a:gs>
            <a:gs pos="100000">
              <a:schemeClr val="accent4"/>
            </a:gs>
          </a:gsLst>
          <a:lin ang="18900044" scaled="0"/>
        </a:gradFill>
        <a:effectLst/>
      </p:bgPr>
    </p:bg>
    <p:spTree>
      <p:nvGrpSpPr>
        <p:cNvPr id="1" name="Shape 61"/>
        <p:cNvGrpSpPr/>
        <p:nvPr/>
      </p:nvGrpSpPr>
      <p:grpSpPr>
        <a:xfrm>
          <a:off x="0" y="0"/>
          <a:ext cx="0" cy="0"/>
          <a:chOff x="0" y="0"/>
          <a:chExt cx="0" cy="0"/>
        </a:xfrm>
      </p:grpSpPr>
      <p:sp>
        <p:nvSpPr>
          <p:cNvPr id="62" name="Google Shape;62;p11"/>
          <p:cNvSpPr/>
          <p:nvPr/>
        </p:nvSpPr>
        <p:spPr>
          <a:xfrm rot="5400000">
            <a:off x="163900" y="2091300"/>
            <a:ext cx="633300" cy="9609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3" name="Google Shape;63;p11"/>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64" name="Google Shape;64;p11"/>
          <p:cNvSpPr txBox="1">
            <a:spLocks noGrp="1"/>
          </p:cNvSpPr>
          <p:nvPr>
            <p:ph type="sldNum" idx="12"/>
          </p:nvPr>
        </p:nvSpPr>
        <p:spPr>
          <a:xfrm>
            <a:off x="8619825" y="4630250"/>
            <a:ext cx="524100" cy="513300"/>
          </a:xfrm>
          <a:prstGeom prst="rect">
            <a:avLst/>
          </a:prstGeom>
        </p:spPr>
        <p:txBody>
          <a:bodyPr spcFirstLastPara="1" wrap="square" lIns="0" tIns="0" rIns="0" bIns="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044475" y="742575"/>
            <a:ext cx="7207500" cy="633300"/>
          </a:xfrm>
          <a:prstGeom prst="rect">
            <a:avLst/>
          </a:prstGeom>
          <a:noFill/>
          <a:ln>
            <a:noFill/>
          </a:ln>
        </p:spPr>
        <p:txBody>
          <a:bodyPr spcFirstLastPara="1" wrap="square" lIns="0" tIns="0" rIns="0" bIns="0" anchor="ctr" anchorCtr="0">
            <a:noAutofit/>
          </a:bodyPr>
          <a:lstStyle>
            <a:lvl1pPr lvl="0" rtl="0">
              <a:lnSpc>
                <a:spcPct val="90000"/>
              </a:lnSpc>
              <a:spcBef>
                <a:spcPts val="0"/>
              </a:spcBef>
              <a:spcAft>
                <a:spcPts val="0"/>
              </a:spcAft>
              <a:buClr>
                <a:schemeClr val="accent4"/>
              </a:buClr>
              <a:buSzPts val="3200"/>
              <a:buFont typeface="Red Hat Display"/>
              <a:buNone/>
              <a:defRPr sz="3200" b="1">
                <a:solidFill>
                  <a:schemeClr val="accent4"/>
                </a:solidFill>
                <a:latin typeface="Red Hat Display"/>
                <a:ea typeface="Red Hat Display"/>
                <a:cs typeface="Red Hat Display"/>
                <a:sym typeface="Red Hat Display"/>
              </a:defRPr>
            </a:lvl1pPr>
            <a:lvl2pPr lvl="1" rtl="0">
              <a:lnSpc>
                <a:spcPct val="90000"/>
              </a:lnSpc>
              <a:spcBef>
                <a:spcPts val="0"/>
              </a:spcBef>
              <a:spcAft>
                <a:spcPts val="0"/>
              </a:spcAft>
              <a:buClr>
                <a:schemeClr val="accent4"/>
              </a:buClr>
              <a:buSzPts val="3200"/>
              <a:buFont typeface="Red Hat Display"/>
              <a:buNone/>
              <a:defRPr sz="3200" b="1">
                <a:solidFill>
                  <a:schemeClr val="accent4"/>
                </a:solidFill>
                <a:latin typeface="Red Hat Display"/>
                <a:ea typeface="Red Hat Display"/>
                <a:cs typeface="Red Hat Display"/>
                <a:sym typeface="Red Hat Display"/>
              </a:defRPr>
            </a:lvl2pPr>
            <a:lvl3pPr lvl="2" rtl="0">
              <a:lnSpc>
                <a:spcPct val="90000"/>
              </a:lnSpc>
              <a:spcBef>
                <a:spcPts val="0"/>
              </a:spcBef>
              <a:spcAft>
                <a:spcPts val="0"/>
              </a:spcAft>
              <a:buClr>
                <a:schemeClr val="accent4"/>
              </a:buClr>
              <a:buSzPts val="3200"/>
              <a:buFont typeface="Red Hat Display"/>
              <a:buNone/>
              <a:defRPr sz="3200" b="1">
                <a:solidFill>
                  <a:schemeClr val="accent4"/>
                </a:solidFill>
                <a:latin typeface="Red Hat Display"/>
                <a:ea typeface="Red Hat Display"/>
                <a:cs typeface="Red Hat Display"/>
                <a:sym typeface="Red Hat Display"/>
              </a:defRPr>
            </a:lvl3pPr>
            <a:lvl4pPr lvl="3" rtl="0">
              <a:lnSpc>
                <a:spcPct val="90000"/>
              </a:lnSpc>
              <a:spcBef>
                <a:spcPts val="0"/>
              </a:spcBef>
              <a:spcAft>
                <a:spcPts val="0"/>
              </a:spcAft>
              <a:buClr>
                <a:schemeClr val="accent4"/>
              </a:buClr>
              <a:buSzPts val="3200"/>
              <a:buFont typeface="Red Hat Display"/>
              <a:buNone/>
              <a:defRPr sz="3200" b="1">
                <a:solidFill>
                  <a:schemeClr val="accent4"/>
                </a:solidFill>
                <a:latin typeface="Red Hat Display"/>
                <a:ea typeface="Red Hat Display"/>
                <a:cs typeface="Red Hat Display"/>
                <a:sym typeface="Red Hat Display"/>
              </a:defRPr>
            </a:lvl4pPr>
            <a:lvl5pPr lvl="4" rtl="0">
              <a:lnSpc>
                <a:spcPct val="90000"/>
              </a:lnSpc>
              <a:spcBef>
                <a:spcPts val="0"/>
              </a:spcBef>
              <a:spcAft>
                <a:spcPts val="0"/>
              </a:spcAft>
              <a:buClr>
                <a:schemeClr val="accent4"/>
              </a:buClr>
              <a:buSzPts val="3200"/>
              <a:buFont typeface="Red Hat Display"/>
              <a:buNone/>
              <a:defRPr sz="3200" b="1">
                <a:solidFill>
                  <a:schemeClr val="accent4"/>
                </a:solidFill>
                <a:latin typeface="Red Hat Display"/>
                <a:ea typeface="Red Hat Display"/>
                <a:cs typeface="Red Hat Display"/>
                <a:sym typeface="Red Hat Display"/>
              </a:defRPr>
            </a:lvl5pPr>
            <a:lvl6pPr lvl="5" rtl="0">
              <a:lnSpc>
                <a:spcPct val="90000"/>
              </a:lnSpc>
              <a:spcBef>
                <a:spcPts val="0"/>
              </a:spcBef>
              <a:spcAft>
                <a:spcPts val="0"/>
              </a:spcAft>
              <a:buClr>
                <a:schemeClr val="accent4"/>
              </a:buClr>
              <a:buSzPts val="3200"/>
              <a:buFont typeface="Red Hat Display"/>
              <a:buNone/>
              <a:defRPr sz="3200" b="1">
                <a:solidFill>
                  <a:schemeClr val="accent4"/>
                </a:solidFill>
                <a:latin typeface="Red Hat Display"/>
                <a:ea typeface="Red Hat Display"/>
                <a:cs typeface="Red Hat Display"/>
                <a:sym typeface="Red Hat Display"/>
              </a:defRPr>
            </a:lvl6pPr>
            <a:lvl7pPr lvl="6" rtl="0">
              <a:lnSpc>
                <a:spcPct val="90000"/>
              </a:lnSpc>
              <a:spcBef>
                <a:spcPts val="0"/>
              </a:spcBef>
              <a:spcAft>
                <a:spcPts val="0"/>
              </a:spcAft>
              <a:buClr>
                <a:schemeClr val="accent4"/>
              </a:buClr>
              <a:buSzPts val="3200"/>
              <a:buFont typeface="Red Hat Display"/>
              <a:buNone/>
              <a:defRPr sz="3200" b="1">
                <a:solidFill>
                  <a:schemeClr val="accent4"/>
                </a:solidFill>
                <a:latin typeface="Red Hat Display"/>
                <a:ea typeface="Red Hat Display"/>
                <a:cs typeface="Red Hat Display"/>
                <a:sym typeface="Red Hat Display"/>
              </a:defRPr>
            </a:lvl7pPr>
            <a:lvl8pPr lvl="7" rtl="0">
              <a:lnSpc>
                <a:spcPct val="90000"/>
              </a:lnSpc>
              <a:spcBef>
                <a:spcPts val="0"/>
              </a:spcBef>
              <a:spcAft>
                <a:spcPts val="0"/>
              </a:spcAft>
              <a:buClr>
                <a:schemeClr val="accent4"/>
              </a:buClr>
              <a:buSzPts val="3200"/>
              <a:buFont typeface="Red Hat Display"/>
              <a:buNone/>
              <a:defRPr sz="3200" b="1">
                <a:solidFill>
                  <a:schemeClr val="accent4"/>
                </a:solidFill>
                <a:latin typeface="Red Hat Display"/>
                <a:ea typeface="Red Hat Display"/>
                <a:cs typeface="Red Hat Display"/>
                <a:sym typeface="Red Hat Display"/>
              </a:defRPr>
            </a:lvl8pPr>
            <a:lvl9pPr lvl="8" rtl="0">
              <a:lnSpc>
                <a:spcPct val="90000"/>
              </a:lnSpc>
              <a:spcBef>
                <a:spcPts val="0"/>
              </a:spcBef>
              <a:spcAft>
                <a:spcPts val="0"/>
              </a:spcAft>
              <a:buClr>
                <a:schemeClr val="accent4"/>
              </a:buClr>
              <a:buSzPts val="3200"/>
              <a:buFont typeface="Red Hat Display"/>
              <a:buNone/>
              <a:defRPr sz="3200" b="1">
                <a:solidFill>
                  <a:schemeClr val="accent4"/>
                </a:solidFill>
                <a:latin typeface="Red Hat Display"/>
                <a:ea typeface="Red Hat Display"/>
                <a:cs typeface="Red Hat Display"/>
                <a:sym typeface="Red Hat Display"/>
              </a:defRPr>
            </a:lvl9pPr>
          </a:lstStyle>
          <a:p>
            <a:endParaRPr/>
          </a:p>
        </p:txBody>
      </p:sp>
      <p:sp>
        <p:nvSpPr>
          <p:cNvPr id="7" name="Google Shape;7;p1"/>
          <p:cNvSpPr txBox="1">
            <a:spLocks noGrp="1"/>
          </p:cNvSpPr>
          <p:nvPr>
            <p:ph type="body" idx="1"/>
          </p:nvPr>
        </p:nvSpPr>
        <p:spPr>
          <a:xfrm>
            <a:off x="1044475" y="1468375"/>
            <a:ext cx="7207500" cy="2757600"/>
          </a:xfrm>
          <a:prstGeom prst="rect">
            <a:avLst/>
          </a:prstGeom>
          <a:noFill/>
          <a:ln>
            <a:noFill/>
          </a:ln>
        </p:spPr>
        <p:txBody>
          <a:bodyPr spcFirstLastPara="1" wrap="square" lIns="0" tIns="0" rIns="0" bIns="0" anchor="t" anchorCtr="0">
            <a:noAutofit/>
          </a:bodyPr>
          <a:lstStyle>
            <a:lvl1pPr marL="457200" lvl="0" indent="-381000" rtl="0">
              <a:lnSpc>
                <a:spcPct val="115000"/>
              </a:lnSpc>
              <a:spcBef>
                <a:spcPts val="0"/>
              </a:spcBef>
              <a:spcAft>
                <a:spcPts val="0"/>
              </a:spcAft>
              <a:buClr>
                <a:schemeClr val="accent1"/>
              </a:buClr>
              <a:buSzPts val="2400"/>
              <a:buFont typeface="Red Hat Text"/>
              <a:buChar char="●"/>
              <a:defRPr sz="2400">
                <a:solidFill>
                  <a:schemeClr val="dk1"/>
                </a:solidFill>
                <a:latin typeface="Red Hat Text"/>
                <a:ea typeface="Red Hat Text"/>
                <a:cs typeface="Red Hat Text"/>
                <a:sym typeface="Red Hat Text"/>
              </a:defRPr>
            </a:lvl1pPr>
            <a:lvl2pPr marL="914400" lvl="1" indent="-381000" rtl="0">
              <a:lnSpc>
                <a:spcPct val="115000"/>
              </a:lnSpc>
              <a:spcBef>
                <a:spcPts val="800"/>
              </a:spcBef>
              <a:spcAft>
                <a:spcPts val="0"/>
              </a:spcAft>
              <a:buClr>
                <a:schemeClr val="accent1"/>
              </a:buClr>
              <a:buSzPts val="2400"/>
              <a:buFont typeface="Red Hat Text"/>
              <a:buChar char="○"/>
              <a:defRPr sz="2400">
                <a:solidFill>
                  <a:schemeClr val="dk1"/>
                </a:solidFill>
                <a:latin typeface="Red Hat Text"/>
                <a:ea typeface="Red Hat Text"/>
                <a:cs typeface="Red Hat Text"/>
                <a:sym typeface="Red Hat Text"/>
              </a:defRPr>
            </a:lvl2pPr>
            <a:lvl3pPr marL="1371600" lvl="2" indent="-381000" rtl="0">
              <a:lnSpc>
                <a:spcPct val="115000"/>
              </a:lnSpc>
              <a:spcBef>
                <a:spcPts val="800"/>
              </a:spcBef>
              <a:spcAft>
                <a:spcPts val="0"/>
              </a:spcAft>
              <a:buClr>
                <a:schemeClr val="accent1"/>
              </a:buClr>
              <a:buSzPts val="2400"/>
              <a:buFont typeface="Red Hat Text"/>
              <a:buChar char="■"/>
              <a:defRPr sz="2400">
                <a:solidFill>
                  <a:schemeClr val="dk1"/>
                </a:solidFill>
                <a:latin typeface="Red Hat Text"/>
                <a:ea typeface="Red Hat Text"/>
                <a:cs typeface="Red Hat Text"/>
                <a:sym typeface="Red Hat Text"/>
              </a:defRPr>
            </a:lvl3pPr>
            <a:lvl4pPr marL="1828800" lvl="3" indent="-381000" rtl="0">
              <a:lnSpc>
                <a:spcPct val="115000"/>
              </a:lnSpc>
              <a:spcBef>
                <a:spcPts val="800"/>
              </a:spcBef>
              <a:spcAft>
                <a:spcPts val="0"/>
              </a:spcAft>
              <a:buClr>
                <a:schemeClr val="dk1"/>
              </a:buClr>
              <a:buSzPts val="2400"/>
              <a:buFont typeface="Red Hat Text"/>
              <a:buChar char="●"/>
              <a:defRPr sz="2400">
                <a:solidFill>
                  <a:schemeClr val="dk1"/>
                </a:solidFill>
                <a:latin typeface="Red Hat Text"/>
                <a:ea typeface="Red Hat Text"/>
                <a:cs typeface="Red Hat Text"/>
                <a:sym typeface="Red Hat Text"/>
              </a:defRPr>
            </a:lvl4pPr>
            <a:lvl5pPr marL="2286000" lvl="4" indent="-381000" rtl="0">
              <a:lnSpc>
                <a:spcPct val="115000"/>
              </a:lnSpc>
              <a:spcBef>
                <a:spcPts val="800"/>
              </a:spcBef>
              <a:spcAft>
                <a:spcPts val="0"/>
              </a:spcAft>
              <a:buClr>
                <a:schemeClr val="dk1"/>
              </a:buClr>
              <a:buSzPts val="2400"/>
              <a:buFont typeface="Red Hat Text"/>
              <a:buChar char="○"/>
              <a:defRPr sz="2400">
                <a:solidFill>
                  <a:schemeClr val="dk1"/>
                </a:solidFill>
                <a:latin typeface="Red Hat Text"/>
                <a:ea typeface="Red Hat Text"/>
                <a:cs typeface="Red Hat Text"/>
                <a:sym typeface="Red Hat Text"/>
              </a:defRPr>
            </a:lvl5pPr>
            <a:lvl6pPr marL="2743200" lvl="5" indent="-381000" rtl="0">
              <a:lnSpc>
                <a:spcPct val="115000"/>
              </a:lnSpc>
              <a:spcBef>
                <a:spcPts val="800"/>
              </a:spcBef>
              <a:spcAft>
                <a:spcPts val="0"/>
              </a:spcAft>
              <a:buClr>
                <a:schemeClr val="dk1"/>
              </a:buClr>
              <a:buSzPts val="2400"/>
              <a:buFont typeface="Red Hat Text"/>
              <a:buChar char="■"/>
              <a:defRPr sz="2400">
                <a:solidFill>
                  <a:schemeClr val="dk1"/>
                </a:solidFill>
                <a:latin typeface="Red Hat Text"/>
                <a:ea typeface="Red Hat Text"/>
                <a:cs typeface="Red Hat Text"/>
                <a:sym typeface="Red Hat Text"/>
              </a:defRPr>
            </a:lvl6pPr>
            <a:lvl7pPr marL="3200400" lvl="6" indent="-381000" rtl="0">
              <a:lnSpc>
                <a:spcPct val="115000"/>
              </a:lnSpc>
              <a:spcBef>
                <a:spcPts val="800"/>
              </a:spcBef>
              <a:spcAft>
                <a:spcPts val="0"/>
              </a:spcAft>
              <a:buClr>
                <a:schemeClr val="dk1"/>
              </a:buClr>
              <a:buSzPts val="2400"/>
              <a:buFont typeface="Red Hat Text"/>
              <a:buChar char="●"/>
              <a:defRPr sz="2400">
                <a:solidFill>
                  <a:schemeClr val="dk1"/>
                </a:solidFill>
                <a:latin typeface="Red Hat Text"/>
                <a:ea typeface="Red Hat Text"/>
                <a:cs typeface="Red Hat Text"/>
                <a:sym typeface="Red Hat Text"/>
              </a:defRPr>
            </a:lvl7pPr>
            <a:lvl8pPr marL="3657600" lvl="7" indent="-381000" rtl="0">
              <a:lnSpc>
                <a:spcPct val="115000"/>
              </a:lnSpc>
              <a:spcBef>
                <a:spcPts val="800"/>
              </a:spcBef>
              <a:spcAft>
                <a:spcPts val="0"/>
              </a:spcAft>
              <a:buClr>
                <a:schemeClr val="dk1"/>
              </a:buClr>
              <a:buSzPts val="2400"/>
              <a:buFont typeface="Red Hat Text"/>
              <a:buChar char="○"/>
              <a:defRPr sz="2400">
                <a:solidFill>
                  <a:schemeClr val="dk1"/>
                </a:solidFill>
                <a:latin typeface="Red Hat Text"/>
                <a:ea typeface="Red Hat Text"/>
                <a:cs typeface="Red Hat Text"/>
                <a:sym typeface="Red Hat Text"/>
              </a:defRPr>
            </a:lvl8pPr>
            <a:lvl9pPr marL="4114800" lvl="8" indent="-381000" rtl="0">
              <a:lnSpc>
                <a:spcPct val="115000"/>
              </a:lnSpc>
              <a:spcBef>
                <a:spcPts val="800"/>
              </a:spcBef>
              <a:spcAft>
                <a:spcPts val="800"/>
              </a:spcAft>
              <a:buClr>
                <a:schemeClr val="dk1"/>
              </a:buClr>
              <a:buSzPts val="2400"/>
              <a:buFont typeface="Red Hat Text"/>
              <a:buChar char="■"/>
              <a:defRPr sz="2400">
                <a:solidFill>
                  <a:schemeClr val="dk1"/>
                </a:solidFill>
                <a:latin typeface="Red Hat Text"/>
                <a:ea typeface="Red Hat Text"/>
                <a:cs typeface="Red Hat Text"/>
                <a:sym typeface="Red Hat Text"/>
              </a:defRPr>
            </a:lvl9pPr>
          </a:lstStyle>
          <a:p>
            <a:endParaRPr/>
          </a:p>
        </p:txBody>
      </p:sp>
      <p:sp>
        <p:nvSpPr>
          <p:cNvPr id="8" name="Google Shape;8;p1"/>
          <p:cNvSpPr txBox="1">
            <a:spLocks noGrp="1"/>
          </p:cNvSpPr>
          <p:nvPr>
            <p:ph type="sldNum" idx="12"/>
          </p:nvPr>
        </p:nvSpPr>
        <p:spPr>
          <a:xfrm>
            <a:off x="8619825" y="4630250"/>
            <a:ext cx="524100" cy="513300"/>
          </a:xfrm>
          <a:prstGeom prst="rect">
            <a:avLst/>
          </a:prstGeom>
          <a:noFill/>
          <a:ln>
            <a:noFill/>
          </a:ln>
        </p:spPr>
        <p:txBody>
          <a:bodyPr spcFirstLastPara="1" wrap="square" lIns="0" tIns="0" rIns="0" bIns="0" anchor="ctr" anchorCtr="0">
            <a:noAutofit/>
          </a:bodyPr>
          <a:lstStyle>
            <a:lvl1pPr lvl="0" algn="ctr" rtl="0">
              <a:buNone/>
              <a:defRPr sz="1300" b="1">
                <a:solidFill>
                  <a:schemeClr val="dk2"/>
                </a:solidFill>
                <a:latin typeface="Red Hat Display"/>
                <a:ea typeface="Red Hat Display"/>
                <a:cs typeface="Red Hat Display"/>
                <a:sym typeface="Red Hat Display"/>
              </a:defRPr>
            </a:lvl1pPr>
            <a:lvl2pPr lvl="1" algn="ctr" rtl="0">
              <a:buNone/>
              <a:defRPr sz="1300" b="1">
                <a:solidFill>
                  <a:schemeClr val="dk2"/>
                </a:solidFill>
                <a:latin typeface="Red Hat Display"/>
                <a:ea typeface="Red Hat Display"/>
                <a:cs typeface="Red Hat Display"/>
                <a:sym typeface="Red Hat Display"/>
              </a:defRPr>
            </a:lvl2pPr>
            <a:lvl3pPr lvl="2" algn="ctr" rtl="0">
              <a:buNone/>
              <a:defRPr sz="1300" b="1">
                <a:solidFill>
                  <a:schemeClr val="dk2"/>
                </a:solidFill>
                <a:latin typeface="Red Hat Display"/>
                <a:ea typeface="Red Hat Display"/>
                <a:cs typeface="Red Hat Display"/>
                <a:sym typeface="Red Hat Display"/>
              </a:defRPr>
            </a:lvl3pPr>
            <a:lvl4pPr lvl="3" algn="ctr" rtl="0">
              <a:buNone/>
              <a:defRPr sz="1300" b="1">
                <a:solidFill>
                  <a:schemeClr val="dk2"/>
                </a:solidFill>
                <a:latin typeface="Red Hat Display"/>
                <a:ea typeface="Red Hat Display"/>
                <a:cs typeface="Red Hat Display"/>
                <a:sym typeface="Red Hat Display"/>
              </a:defRPr>
            </a:lvl4pPr>
            <a:lvl5pPr lvl="4" algn="ctr" rtl="0">
              <a:buNone/>
              <a:defRPr sz="1300" b="1">
                <a:solidFill>
                  <a:schemeClr val="dk2"/>
                </a:solidFill>
                <a:latin typeface="Red Hat Display"/>
                <a:ea typeface="Red Hat Display"/>
                <a:cs typeface="Red Hat Display"/>
                <a:sym typeface="Red Hat Display"/>
              </a:defRPr>
            </a:lvl5pPr>
            <a:lvl6pPr lvl="5" algn="ctr" rtl="0">
              <a:buNone/>
              <a:defRPr sz="1300" b="1">
                <a:solidFill>
                  <a:schemeClr val="dk2"/>
                </a:solidFill>
                <a:latin typeface="Red Hat Display"/>
                <a:ea typeface="Red Hat Display"/>
                <a:cs typeface="Red Hat Display"/>
                <a:sym typeface="Red Hat Display"/>
              </a:defRPr>
            </a:lvl6pPr>
            <a:lvl7pPr lvl="6" algn="ctr" rtl="0">
              <a:buNone/>
              <a:defRPr sz="1300" b="1">
                <a:solidFill>
                  <a:schemeClr val="dk2"/>
                </a:solidFill>
                <a:latin typeface="Red Hat Display"/>
                <a:ea typeface="Red Hat Display"/>
                <a:cs typeface="Red Hat Display"/>
                <a:sym typeface="Red Hat Display"/>
              </a:defRPr>
            </a:lvl7pPr>
            <a:lvl8pPr lvl="7" algn="ctr" rtl="0">
              <a:buNone/>
              <a:defRPr sz="1300" b="1">
                <a:solidFill>
                  <a:schemeClr val="dk2"/>
                </a:solidFill>
                <a:latin typeface="Red Hat Display"/>
                <a:ea typeface="Red Hat Display"/>
                <a:cs typeface="Red Hat Display"/>
                <a:sym typeface="Red Hat Display"/>
              </a:defRPr>
            </a:lvl8pPr>
            <a:lvl9pPr lvl="8" algn="ctr" rtl="0">
              <a:buNone/>
              <a:defRPr sz="1300" b="1">
                <a:solidFill>
                  <a:schemeClr val="dk2"/>
                </a:solidFill>
                <a:latin typeface="Red Hat Display"/>
                <a:ea typeface="Red Hat Display"/>
                <a:cs typeface="Red Hat Display"/>
                <a:sym typeface="Red Hat Display"/>
              </a:defRPr>
            </a:lvl9pPr>
          </a:lstStyle>
          <a:p>
            <a:pPr marL="0" lvl="0" indent="0" algn="ct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6" r:id="rId7"/>
    <p:sldLayoutId id="2147483657" r:id="rId8"/>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www.slidescarnival.com/extra-free-resources-icons-and-maps/?utm_source=template"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2"/>
          <p:cNvSpPr txBox="1">
            <a:spLocks noGrp="1"/>
          </p:cNvSpPr>
          <p:nvPr>
            <p:ph type="ctrTitle"/>
          </p:nvPr>
        </p:nvSpPr>
        <p:spPr>
          <a:xfrm>
            <a:off x="4040625" y="581891"/>
            <a:ext cx="4718911" cy="3050909"/>
          </a:xfrm>
          <a:prstGeom prst="rect">
            <a:avLst/>
          </a:prstGeom>
        </p:spPr>
        <p:txBody>
          <a:bodyPr spcFirstLastPara="1" wrap="square" lIns="0" tIns="0" rIns="0" bIns="0" anchor="ctr" anchorCtr="0">
            <a:noAutofit/>
          </a:bodyPr>
          <a:lstStyle/>
          <a:p>
            <a:pPr lvl="0"/>
            <a:r>
              <a:rPr lang="id-ID" sz="6600" dirty="0" smtClean="0"/>
              <a:t>Pengantar  psikologi </a:t>
            </a:r>
            <a:r>
              <a:rPr lang="id-ID" sz="6600" dirty="0"/>
              <a:t>kesehatan</a:t>
            </a:r>
            <a:endParaRPr sz="6600" dirty="0"/>
          </a:p>
        </p:txBody>
      </p:sp>
      <p:grpSp>
        <p:nvGrpSpPr>
          <p:cNvPr id="70" name="Google Shape;70;p12"/>
          <p:cNvGrpSpPr/>
          <p:nvPr/>
        </p:nvGrpSpPr>
        <p:grpSpPr>
          <a:xfrm>
            <a:off x="847749" y="1886025"/>
            <a:ext cx="2480267" cy="1371342"/>
            <a:chOff x="1183947" y="2091916"/>
            <a:chExt cx="2950943" cy="1631579"/>
          </a:xfrm>
        </p:grpSpPr>
        <p:sp>
          <p:nvSpPr>
            <p:cNvPr id="71" name="Google Shape;71;p12"/>
            <p:cNvSpPr/>
            <p:nvPr/>
          </p:nvSpPr>
          <p:spPr>
            <a:xfrm>
              <a:off x="1746983" y="2125896"/>
              <a:ext cx="1516263" cy="1034563"/>
            </a:xfrm>
            <a:custGeom>
              <a:avLst/>
              <a:gdLst/>
              <a:ahLst/>
              <a:cxnLst/>
              <a:rect l="l" t="t" r="r" b="b"/>
              <a:pathLst>
                <a:path w="10888" h="7429" fill="none" extrusionOk="0">
                  <a:moveTo>
                    <a:pt x="2947" y="0"/>
                  </a:moveTo>
                  <a:lnTo>
                    <a:pt x="6406" y="7428"/>
                  </a:lnTo>
                  <a:lnTo>
                    <a:pt x="10887" y="2314"/>
                  </a:lnTo>
                  <a:lnTo>
                    <a:pt x="4019" y="2314"/>
                  </a:lnTo>
                  <a:lnTo>
                    <a:pt x="0" y="7428"/>
                  </a:lnTo>
                  <a:lnTo>
                    <a:pt x="6406" y="7428"/>
                  </a:lnTo>
                </a:path>
              </a:pathLst>
            </a:custGeom>
            <a:solidFill>
              <a:schemeClr val="lt1"/>
            </a:solidFill>
            <a:ln w="762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2"/>
            <p:cNvSpPr/>
            <p:nvPr/>
          </p:nvSpPr>
          <p:spPr>
            <a:xfrm>
              <a:off x="3157983" y="2091916"/>
              <a:ext cx="413881" cy="1068542"/>
            </a:xfrm>
            <a:custGeom>
              <a:avLst/>
              <a:gdLst/>
              <a:ahLst/>
              <a:cxnLst/>
              <a:rect l="l" t="t" r="r" b="b"/>
              <a:pathLst>
                <a:path w="2972" h="7673" fill="none" extrusionOk="0">
                  <a:moveTo>
                    <a:pt x="2971" y="7672"/>
                  </a:moveTo>
                  <a:lnTo>
                    <a:pt x="0" y="1"/>
                  </a:lnTo>
                  <a:lnTo>
                    <a:pt x="1364" y="1"/>
                  </a:lnTo>
                  <a:lnTo>
                    <a:pt x="1364" y="1"/>
                  </a:lnTo>
                  <a:lnTo>
                    <a:pt x="1534" y="25"/>
                  </a:lnTo>
                  <a:lnTo>
                    <a:pt x="1681" y="49"/>
                  </a:lnTo>
                  <a:lnTo>
                    <a:pt x="1827" y="147"/>
                  </a:lnTo>
                  <a:lnTo>
                    <a:pt x="1875" y="195"/>
                  </a:lnTo>
                  <a:lnTo>
                    <a:pt x="1900" y="244"/>
                  </a:lnTo>
                  <a:lnTo>
                    <a:pt x="1924" y="342"/>
                  </a:lnTo>
                  <a:lnTo>
                    <a:pt x="1900" y="439"/>
                  </a:lnTo>
                  <a:lnTo>
                    <a:pt x="1851" y="536"/>
                  </a:lnTo>
                  <a:lnTo>
                    <a:pt x="1778" y="658"/>
                  </a:lnTo>
                  <a:lnTo>
                    <a:pt x="1656" y="804"/>
                  </a:lnTo>
                  <a:lnTo>
                    <a:pt x="1486" y="975"/>
                  </a:lnTo>
                </a:path>
              </a:pathLst>
            </a:custGeom>
            <a:solidFill>
              <a:schemeClr val="lt1"/>
            </a:solidFill>
            <a:ln w="762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2"/>
            <p:cNvSpPr/>
            <p:nvPr/>
          </p:nvSpPr>
          <p:spPr>
            <a:xfrm>
              <a:off x="1183947" y="2597299"/>
              <a:ext cx="1126196" cy="1126196"/>
            </a:xfrm>
            <a:custGeom>
              <a:avLst/>
              <a:gdLst/>
              <a:ahLst/>
              <a:cxnLst/>
              <a:rect l="l" t="t" r="r" b="b"/>
              <a:pathLst>
                <a:path w="8087" h="8087" fill="none" extrusionOk="0">
                  <a:moveTo>
                    <a:pt x="1" y="4043"/>
                  </a:moveTo>
                  <a:lnTo>
                    <a:pt x="1" y="4043"/>
                  </a:lnTo>
                  <a:lnTo>
                    <a:pt x="25" y="3629"/>
                  </a:lnTo>
                  <a:lnTo>
                    <a:pt x="74" y="3215"/>
                  </a:lnTo>
                  <a:lnTo>
                    <a:pt x="171" y="2826"/>
                  </a:lnTo>
                  <a:lnTo>
                    <a:pt x="317" y="2460"/>
                  </a:lnTo>
                  <a:lnTo>
                    <a:pt x="488" y="2119"/>
                  </a:lnTo>
                  <a:lnTo>
                    <a:pt x="682" y="1778"/>
                  </a:lnTo>
                  <a:lnTo>
                    <a:pt x="926" y="1462"/>
                  </a:lnTo>
                  <a:lnTo>
                    <a:pt x="1194" y="1170"/>
                  </a:lnTo>
                  <a:lnTo>
                    <a:pt x="1462" y="926"/>
                  </a:lnTo>
                  <a:lnTo>
                    <a:pt x="1778" y="682"/>
                  </a:lnTo>
                  <a:lnTo>
                    <a:pt x="2119" y="488"/>
                  </a:lnTo>
                  <a:lnTo>
                    <a:pt x="2460" y="317"/>
                  </a:lnTo>
                  <a:lnTo>
                    <a:pt x="2850" y="171"/>
                  </a:lnTo>
                  <a:lnTo>
                    <a:pt x="3240" y="74"/>
                  </a:lnTo>
                  <a:lnTo>
                    <a:pt x="3629" y="25"/>
                  </a:lnTo>
                  <a:lnTo>
                    <a:pt x="4043" y="0"/>
                  </a:lnTo>
                  <a:lnTo>
                    <a:pt x="4043" y="0"/>
                  </a:lnTo>
                  <a:lnTo>
                    <a:pt x="4458" y="25"/>
                  </a:lnTo>
                  <a:lnTo>
                    <a:pt x="4872" y="74"/>
                  </a:lnTo>
                  <a:lnTo>
                    <a:pt x="5237" y="171"/>
                  </a:lnTo>
                  <a:lnTo>
                    <a:pt x="5627" y="317"/>
                  </a:lnTo>
                  <a:lnTo>
                    <a:pt x="5968" y="488"/>
                  </a:lnTo>
                  <a:lnTo>
                    <a:pt x="6308" y="682"/>
                  </a:lnTo>
                  <a:lnTo>
                    <a:pt x="6625" y="926"/>
                  </a:lnTo>
                  <a:lnTo>
                    <a:pt x="6917" y="1170"/>
                  </a:lnTo>
                  <a:lnTo>
                    <a:pt x="7161" y="1462"/>
                  </a:lnTo>
                  <a:lnTo>
                    <a:pt x="7404" y="1778"/>
                  </a:lnTo>
                  <a:lnTo>
                    <a:pt x="7599" y="2119"/>
                  </a:lnTo>
                  <a:lnTo>
                    <a:pt x="7770" y="2460"/>
                  </a:lnTo>
                  <a:lnTo>
                    <a:pt x="7916" y="2826"/>
                  </a:lnTo>
                  <a:lnTo>
                    <a:pt x="8013" y="3215"/>
                  </a:lnTo>
                  <a:lnTo>
                    <a:pt x="8062" y="3629"/>
                  </a:lnTo>
                  <a:lnTo>
                    <a:pt x="8086" y="4043"/>
                  </a:lnTo>
                  <a:lnTo>
                    <a:pt x="8086" y="4043"/>
                  </a:lnTo>
                  <a:lnTo>
                    <a:pt x="8062" y="4457"/>
                  </a:lnTo>
                  <a:lnTo>
                    <a:pt x="8013" y="4847"/>
                  </a:lnTo>
                  <a:lnTo>
                    <a:pt x="7916" y="5237"/>
                  </a:lnTo>
                  <a:lnTo>
                    <a:pt x="7770" y="5626"/>
                  </a:lnTo>
                  <a:lnTo>
                    <a:pt x="7599" y="5967"/>
                  </a:lnTo>
                  <a:lnTo>
                    <a:pt x="7404" y="6308"/>
                  </a:lnTo>
                  <a:lnTo>
                    <a:pt x="7161" y="6625"/>
                  </a:lnTo>
                  <a:lnTo>
                    <a:pt x="6917" y="6893"/>
                  </a:lnTo>
                  <a:lnTo>
                    <a:pt x="6625" y="7161"/>
                  </a:lnTo>
                  <a:lnTo>
                    <a:pt x="6308" y="7404"/>
                  </a:lnTo>
                  <a:lnTo>
                    <a:pt x="5968" y="7599"/>
                  </a:lnTo>
                  <a:lnTo>
                    <a:pt x="5627" y="7770"/>
                  </a:lnTo>
                  <a:lnTo>
                    <a:pt x="5237" y="7916"/>
                  </a:lnTo>
                  <a:lnTo>
                    <a:pt x="4872" y="8013"/>
                  </a:lnTo>
                  <a:lnTo>
                    <a:pt x="4458" y="8062"/>
                  </a:lnTo>
                  <a:lnTo>
                    <a:pt x="4043" y="8086"/>
                  </a:lnTo>
                  <a:lnTo>
                    <a:pt x="4043" y="8086"/>
                  </a:lnTo>
                  <a:lnTo>
                    <a:pt x="3629" y="8062"/>
                  </a:lnTo>
                  <a:lnTo>
                    <a:pt x="3240" y="8013"/>
                  </a:lnTo>
                  <a:lnTo>
                    <a:pt x="2850" y="7916"/>
                  </a:lnTo>
                  <a:lnTo>
                    <a:pt x="2460" y="7770"/>
                  </a:lnTo>
                  <a:lnTo>
                    <a:pt x="2119" y="7599"/>
                  </a:lnTo>
                  <a:lnTo>
                    <a:pt x="1778" y="7404"/>
                  </a:lnTo>
                  <a:lnTo>
                    <a:pt x="1462" y="7161"/>
                  </a:lnTo>
                  <a:lnTo>
                    <a:pt x="1194" y="6893"/>
                  </a:lnTo>
                  <a:lnTo>
                    <a:pt x="926" y="6625"/>
                  </a:lnTo>
                  <a:lnTo>
                    <a:pt x="682" y="6308"/>
                  </a:lnTo>
                  <a:lnTo>
                    <a:pt x="488" y="5967"/>
                  </a:lnTo>
                  <a:lnTo>
                    <a:pt x="317" y="5626"/>
                  </a:lnTo>
                  <a:lnTo>
                    <a:pt x="171" y="5237"/>
                  </a:lnTo>
                  <a:lnTo>
                    <a:pt x="74" y="4847"/>
                  </a:lnTo>
                  <a:lnTo>
                    <a:pt x="25" y="4457"/>
                  </a:lnTo>
                  <a:lnTo>
                    <a:pt x="1" y="4043"/>
                  </a:lnTo>
                  <a:lnTo>
                    <a:pt x="1" y="4043"/>
                  </a:lnTo>
                  <a:close/>
                </a:path>
              </a:pathLst>
            </a:custGeom>
            <a:solidFill>
              <a:schemeClr val="lt1"/>
            </a:solidFill>
            <a:ln w="762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2"/>
            <p:cNvSpPr/>
            <p:nvPr/>
          </p:nvSpPr>
          <p:spPr>
            <a:xfrm>
              <a:off x="3008694" y="2597299"/>
              <a:ext cx="1126196" cy="1126196"/>
            </a:xfrm>
            <a:custGeom>
              <a:avLst/>
              <a:gdLst/>
              <a:ahLst/>
              <a:cxnLst/>
              <a:rect l="l" t="t" r="r" b="b"/>
              <a:pathLst>
                <a:path w="8087" h="8087" fill="none" extrusionOk="0">
                  <a:moveTo>
                    <a:pt x="1" y="4043"/>
                  </a:moveTo>
                  <a:lnTo>
                    <a:pt x="1" y="4043"/>
                  </a:lnTo>
                  <a:lnTo>
                    <a:pt x="1" y="3629"/>
                  </a:lnTo>
                  <a:lnTo>
                    <a:pt x="74" y="3215"/>
                  </a:lnTo>
                  <a:lnTo>
                    <a:pt x="171" y="2826"/>
                  </a:lnTo>
                  <a:lnTo>
                    <a:pt x="317" y="2460"/>
                  </a:lnTo>
                  <a:lnTo>
                    <a:pt x="488" y="2119"/>
                  </a:lnTo>
                  <a:lnTo>
                    <a:pt x="682" y="1778"/>
                  </a:lnTo>
                  <a:lnTo>
                    <a:pt x="926" y="1462"/>
                  </a:lnTo>
                  <a:lnTo>
                    <a:pt x="1170" y="1170"/>
                  </a:lnTo>
                  <a:lnTo>
                    <a:pt x="1462" y="926"/>
                  </a:lnTo>
                  <a:lnTo>
                    <a:pt x="1778" y="682"/>
                  </a:lnTo>
                  <a:lnTo>
                    <a:pt x="2119" y="488"/>
                  </a:lnTo>
                  <a:lnTo>
                    <a:pt x="2460" y="317"/>
                  </a:lnTo>
                  <a:lnTo>
                    <a:pt x="2826" y="171"/>
                  </a:lnTo>
                  <a:lnTo>
                    <a:pt x="3215" y="74"/>
                  </a:lnTo>
                  <a:lnTo>
                    <a:pt x="3629" y="25"/>
                  </a:lnTo>
                  <a:lnTo>
                    <a:pt x="4043" y="0"/>
                  </a:lnTo>
                  <a:lnTo>
                    <a:pt x="4043" y="0"/>
                  </a:lnTo>
                  <a:lnTo>
                    <a:pt x="4457" y="25"/>
                  </a:lnTo>
                  <a:lnTo>
                    <a:pt x="4847" y="74"/>
                  </a:lnTo>
                  <a:lnTo>
                    <a:pt x="5237" y="171"/>
                  </a:lnTo>
                  <a:lnTo>
                    <a:pt x="5602" y="317"/>
                  </a:lnTo>
                  <a:lnTo>
                    <a:pt x="5967" y="488"/>
                  </a:lnTo>
                  <a:lnTo>
                    <a:pt x="6308" y="682"/>
                  </a:lnTo>
                  <a:lnTo>
                    <a:pt x="6601" y="926"/>
                  </a:lnTo>
                  <a:lnTo>
                    <a:pt x="6893" y="1170"/>
                  </a:lnTo>
                  <a:lnTo>
                    <a:pt x="7161" y="1462"/>
                  </a:lnTo>
                  <a:lnTo>
                    <a:pt x="7380" y="1778"/>
                  </a:lnTo>
                  <a:lnTo>
                    <a:pt x="7599" y="2119"/>
                  </a:lnTo>
                  <a:lnTo>
                    <a:pt x="7770" y="2460"/>
                  </a:lnTo>
                  <a:lnTo>
                    <a:pt x="7892" y="2826"/>
                  </a:lnTo>
                  <a:lnTo>
                    <a:pt x="7989" y="3215"/>
                  </a:lnTo>
                  <a:lnTo>
                    <a:pt x="8062" y="3629"/>
                  </a:lnTo>
                  <a:lnTo>
                    <a:pt x="8086" y="4043"/>
                  </a:lnTo>
                  <a:lnTo>
                    <a:pt x="8086" y="4043"/>
                  </a:lnTo>
                  <a:lnTo>
                    <a:pt x="8062" y="4457"/>
                  </a:lnTo>
                  <a:lnTo>
                    <a:pt x="7989" y="4847"/>
                  </a:lnTo>
                  <a:lnTo>
                    <a:pt x="7892" y="5237"/>
                  </a:lnTo>
                  <a:lnTo>
                    <a:pt x="7770" y="5626"/>
                  </a:lnTo>
                  <a:lnTo>
                    <a:pt x="7599" y="5967"/>
                  </a:lnTo>
                  <a:lnTo>
                    <a:pt x="7380" y="6308"/>
                  </a:lnTo>
                  <a:lnTo>
                    <a:pt x="7161" y="6625"/>
                  </a:lnTo>
                  <a:lnTo>
                    <a:pt x="6893" y="6893"/>
                  </a:lnTo>
                  <a:lnTo>
                    <a:pt x="6601" y="7161"/>
                  </a:lnTo>
                  <a:lnTo>
                    <a:pt x="6308" y="7404"/>
                  </a:lnTo>
                  <a:lnTo>
                    <a:pt x="5967" y="7599"/>
                  </a:lnTo>
                  <a:lnTo>
                    <a:pt x="5602" y="7770"/>
                  </a:lnTo>
                  <a:lnTo>
                    <a:pt x="5237" y="7916"/>
                  </a:lnTo>
                  <a:lnTo>
                    <a:pt x="4847" y="8013"/>
                  </a:lnTo>
                  <a:lnTo>
                    <a:pt x="4457" y="8062"/>
                  </a:lnTo>
                  <a:lnTo>
                    <a:pt x="4043" y="8086"/>
                  </a:lnTo>
                  <a:lnTo>
                    <a:pt x="4043" y="8086"/>
                  </a:lnTo>
                  <a:lnTo>
                    <a:pt x="3629" y="8062"/>
                  </a:lnTo>
                  <a:lnTo>
                    <a:pt x="3215" y="8013"/>
                  </a:lnTo>
                  <a:lnTo>
                    <a:pt x="2826" y="7916"/>
                  </a:lnTo>
                  <a:lnTo>
                    <a:pt x="2460" y="7770"/>
                  </a:lnTo>
                  <a:lnTo>
                    <a:pt x="2119" y="7599"/>
                  </a:lnTo>
                  <a:lnTo>
                    <a:pt x="1778" y="7404"/>
                  </a:lnTo>
                  <a:lnTo>
                    <a:pt x="1462" y="7161"/>
                  </a:lnTo>
                  <a:lnTo>
                    <a:pt x="1170" y="6893"/>
                  </a:lnTo>
                  <a:lnTo>
                    <a:pt x="926" y="6625"/>
                  </a:lnTo>
                  <a:lnTo>
                    <a:pt x="682" y="6308"/>
                  </a:lnTo>
                  <a:lnTo>
                    <a:pt x="488" y="5967"/>
                  </a:lnTo>
                  <a:lnTo>
                    <a:pt x="317" y="5626"/>
                  </a:lnTo>
                  <a:lnTo>
                    <a:pt x="171" y="5237"/>
                  </a:lnTo>
                  <a:lnTo>
                    <a:pt x="74" y="4847"/>
                  </a:lnTo>
                  <a:lnTo>
                    <a:pt x="1" y="4457"/>
                  </a:lnTo>
                  <a:lnTo>
                    <a:pt x="1" y="4043"/>
                  </a:lnTo>
                  <a:lnTo>
                    <a:pt x="1" y="4043"/>
                  </a:lnTo>
                  <a:close/>
                </a:path>
              </a:pathLst>
            </a:custGeom>
            <a:solidFill>
              <a:schemeClr val="lt1"/>
            </a:solidFill>
            <a:ln w="762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2"/>
            <p:cNvSpPr/>
            <p:nvPr/>
          </p:nvSpPr>
          <p:spPr>
            <a:xfrm>
              <a:off x="1987766" y="2091916"/>
              <a:ext cx="481840" cy="40803"/>
            </a:xfrm>
            <a:custGeom>
              <a:avLst/>
              <a:gdLst/>
              <a:ahLst/>
              <a:cxnLst/>
              <a:rect l="l" t="t" r="r" b="b"/>
              <a:pathLst>
                <a:path w="3460" h="293" fill="none" extrusionOk="0">
                  <a:moveTo>
                    <a:pt x="1" y="1"/>
                  </a:moveTo>
                  <a:lnTo>
                    <a:pt x="3459" y="293"/>
                  </a:lnTo>
                </a:path>
              </a:pathLst>
            </a:custGeom>
            <a:solidFill>
              <a:schemeClr val="lt1"/>
            </a:solidFill>
            <a:ln w="762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2"/>
            <p:cNvSpPr/>
            <p:nvPr/>
          </p:nvSpPr>
          <p:spPr>
            <a:xfrm>
              <a:off x="3466587" y="3055194"/>
              <a:ext cx="207080" cy="207080"/>
            </a:xfrm>
            <a:custGeom>
              <a:avLst/>
              <a:gdLst/>
              <a:ahLst/>
              <a:cxnLst/>
              <a:rect l="l" t="t" r="r" b="b"/>
              <a:pathLst>
                <a:path w="1487" h="1487" fill="none" extrusionOk="0">
                  <a:moveTo>
                    <a:pt x="0" y="755"/>
                  </a:moveTo>
                  <a:lnTo>
                    <a:pt x="0" y="755"/>
                  </a:lnTo>
                  <a:lnTo>
                    <a:pt x="25" y="609"/>
                  </a:lnTo>
                  <a:lnTo>
                    <a:pt x="73" y="463"/>
                  </a:lnTo>
                  <a:lnTo>
                    <a:pt x="122" y="341"/>
                  </a:lnTo>
                  <a:lnTo>
                    <a:pt x="220" y="220"/>
                  </a:lnTo>
                  <a:lnTo>
                    <a:pt x="341" y="147"/>
                  </a:lnTo>
                  <a:lnTo>
                    <a:pt x="463" y="73"/>
                  </a:lnTo>
                  <a:lnTo>
                    <a:pt x="609" y="25"/>
                  </a:lnTo>
                  <a:lnTo>
                    <a:pt x="755" y="0"/>
                  </a:lnTo>
                  <a:lnTo>
                    <a:pt x="755" y="0"/>
                  </a:lnTo>
                  <a:lnTo>
                    <a:pt x="902" y="25"/>
                  </a:lnTo>
                  <a:lnTo>
                    <a:pt x="1048" y="73"/>
                  </a:lnTo>
                  <a:lnTo>
                    <a:pt x="1169" y="147"/>
                  </a:lnTo>
                  <a:lnTo>
                    <a:pt x="1267" y="220"/>
                  </a:lnTo>
                  <a:lnTo>
                    <a:pt x="1364" y="341"/>
                  </a:lnTo>
                  <a:lnTo>
                    <a:pt x="1437" y="463"/>
                  </a:lnTo>
                  <a:lnTo>
                    <a:pt x="1486" y="609"/>
                  </a:lnTo>
                  <a:lnTo>
                    <a:pt x="1486" y="755"/>
                  </a:lnTo>
                  <a:lnTo>
                    <a:pt x="1486" y="755"/>
                  </a:lnTo>
                  <a:lnTo>
                    <a:pt x="1486" y="902"/>
                  </a:lnTo>
                  <a:lnTo>
                    <a:pt x="1437" y="1048"/>
                  </a:lnTo>
                  <a:lnTo>
                    <a:pt x="1364" y="1169"/>
                  </a:lnTo>
                  <a:lnTo>
                    <a:pt x="1267" y="1267"/>
                  </a:lnTo>
                  <a:lnTo>
                    <a:pt x="1169" y="1364"/>
                  </a:lnTo>
                  <a:lnTo>
                    <a:pt x="1048" y="1437"/>
                  </a:lnTo>
                  <a:lnTo>
                    <a:pt x="902" y="1486"/>
                  </a:lnTo>
                  <a:lnTo>
                    <a:pt x="755" y="1486"/>
                  </a:lnTo>
                  <a:lnTo>
                    <a:pt x="755" y="1486"/>
                  </a:lnTo>
                  <a:lnTo>
                    <a:pt x="609" y="1486"/>
                  </a:lnTo>
                  <a:lnTo>
                    <a:pt x="463" y="1437"/>
                  </a:lnTo>
                  <a:lnTo>
                    <a:pt x="341" y="1364"/>
                  </a:lnTo>
                  <a:lnTo>
                    <a:pt x="220" y="1267"/>
                  </a:lnTo>
                  <a:lnTo>
                    <a:pt x="122" y="1169"/>
                  </a:lnTo>
                  <a:lnTo>
                    <a:pt x="73" y="1048"/>
                  </a:lnTo>
                  <a:lnTo>
                    <a:pt x="25" y="902"/>
                  </a:lnTo>
                  <a:lnTo>
                    <a:pt x="0" y="755"/>
                  </a:lnTo>
                  <a:lnTo>
                    <a:pt x="0" y="755"/>
                  </a:lnTo>
                  <a:close/>
                </a:path>
              </a:pathLst>
            </a:custGeom>
            <a:solidFill>
              <a:schemeClr val="lt1"/>
            </a:solidFill>
            <a:ln w="762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2"/>
            <p:cNvSpPr/>
            <p:nvPr/>
          </p:nvSpPr>
          <p:spPr>
            <a:xfrm>
              <a:off x="1645182" y="3055194"/>
              <a:ext cx="207080" cy="207080"/>
            </a:xfrm>
            <a:custGeom>
              <a:avLst/>
              <a:gdLst/>
              <a:ahLst/>
              <a:cxnLst/>
              <a:rect l="l" t="t" r="r" b="b"/>
              <a:pathLst>
                <a:path w="1487" h="1487" fill="none" extrusionOk="0">
                  <a:moveTo>
                    <a:pt x="1" y="755"/>
                  </a:moveTo>
                  <a:lnTo>
                    <a:pt x="1" y="755"/>
                  </a:lnTo>
                  <a:lnTo>
                    <a:pt x="1" y="609"/>
                  </a:lnTo>
                  <a:lnTo>
                    <a:pt x="50" y="463"/>
                  </a:lnTo>
                  <a:lnTo>
                    <a:pt x="123" y="341"/>
                  </a:lnTo>
                  <a:lnTo>
                    <a:pt x="220" y="220"/>
                  </a:lnTo>
                  <a:lnTo>
                    <a:pt x="317" y="147"/>
                  </a:lnTo>
                  <a:lnTo>
                    <a:pt x="439" y="73"/>
                  </a:lnTo>
                  <a:lnTo>
                    <a:pt x="585" y="25"/>
                  </a:lnTo>
                  <a:lnTo>
                    <a:pt x="731" y="0"/>
                  </a:lnTo>
                  <a:lnTo>
                    <a:pt x="731" y="0"/>
                  </a:lnTo>
                  <a:lnTo>
                    <a:pt x="878" y="25"/>
                  </a:lnTo>
                  <a:lnTo>
                    <a:pt x="1024" y="73"/>
                  </a:lnTo>
                  <a:lnTo>
                    <a:pt x="1146" y="147"/>
                  </a:lnTo>
                  <a:lnTo>
                    <a:pt x="1267" y="220"/>
                  </a:lnTo>
                  <a:lnTo>
                    <a:pt x="1340" y="341"/>
                  </a:lnTo>
                  <a:lnTo>
                    <a:pt x="1413" y="463"/>
                  </a:lnTo>
                  <a:lnTo>
                    <a:pt x="1462" y="609"/>
                  </a:lnTo>
                  <a:lnTo>
                    <a:pt x="1486" y="755"/>
                  </a:lnTo>
                  <a:lnTo>
                    <a:pt x="1486" y="755"/>
                  </a:lnTo>
                  <a:lnTo>
                    <a:pt x="1462" y="902"/>
                  </a:lnTo>
                  <a:lnTo>
                    <a:pt x="1413" y="1048"/>
                  </a:lnTo>
                  <a:lnTo>
                    <a:pt x="1340" y="1169"/>
                  </a:lnTo>
                  <a:lnTo>
                    <a:pt x="1267" y="1267"/>
                  </a:lnTo>
                  <a:lnTo>
                    <a:pt x="1146" y="1364"/>
                  </a:lnTo>
                  <a:lnTo>
                    <a:pt x="1024" y="1437"/>
                  </a:lnTo>
                  <a:lnTo>
                    <a:pt x="878" y="1486"/>
                  </a:lnTo>
                  <a:lnTo>
                    <a:pt x="731" y="1486"/>
                  </a:lnTo>
                  <a:lnTo>
                    <a:pt x="731" y="1486"/>
                  </a:lnTo>
                  <a:lnTo>
                    <a:pt x="585" y="1486"/>
                  </a:lnTo>
                  <a:lnTo>
                    <a:pt x="439" y="1437"/>
                  </a:lnTo>
                  <a:lnTo>
                    <a:pt x="317" y="1364"/>
                  </a:lnTo>
                  <a:lnTo>
                    <a:pt x="220" y="1267"/>
                  </a:lnTo>
                  <a:lnTo>
                    <a:pt x="123" y="1169"/>
                  </a:lnTo>
                  <a:lnTo>
                    <a:pt x="50" y="1048"/>
                  </a:lnTo>
                  <a:lnTo>
                    <a:pt x="1" y="902"/>
                  </a:lnTo>
                  <a:lnTo>
                    <a:pt x="1" y="755"/>
                  </a:lnTo>
                  <a:lnTo>
                    <a:pt x="1" y="755"/>
                  </a:lnTo>
                  <a:close/>
                </a:path>
              </a:pathLst>
            </a:custGeom>
            <a:solidFill>
              <a:schemeClr val="lt1"/>
            </a:solidFill>
            <a:ln w="762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 name="Google Shape;96;p14"/>
          <p:cNvSpPr txBox="1">
            <a:spLocks/>
          </p:cNvSpPr>
          <p:nvPr/>
        </p:nvSpPr>
        <p:spPr>
          <a:xfrm>
            <a:off x="241817" y="3870762"/>
            <a:ext cx="3373055" cy="353291"/>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4"/>
              </a:buClr>
              <a:buSzPts val="3200"/>
              <a:buFont typeface="Red Hat Display"/>
              <a:buNone/>
              <a:defRPr sz="3200" b="1" i="0" u="none" strike="noStrike" cap="none">
                <a:solidFill>
                  <a:schemeClr val="accent4"/>
                </a:solidFill>
                <a:latin typeface="Red Hat Display"/>
                <a:ea typeface="Red Hat Display"/>
                <a:cs typeface="Red Hat Display"/>
                <a:sym typeface="Red Hat Display"/>
              </a:defRPr>
            </a:lvl1pPr>
            <a:lvl2pPr marR="0" lvl="1" algn="l" rtl="0">
              <a:lnSpc>
                <a:spcPct val="90000"/>
              </a:lnSpc>
              <a:spcBef>
                <a:spcPts val="0"/>
              </a:spcBef>
              <a:spcAft>
                <a:spcPts val="0"/>
              </a:spcAft>
              <a:buClr>
                <a:schemeClr val="accent4"/>
              </a:buClr>
              <a:buSzPts val="3200"/>
              <a:buFont typeface="Red Hat Display"/>
              <a:buNone/>
              <a:defRPr sz="3200" b="1" i="0" u="none" strike="noStrike" cap="none">
                <a:solidFill>
                  <a:schemeClr val="accent4"/>
                </a:solidFill>
                <a:latin typeface="Red Hat Display"/>
                <a:ea typeface="Red Hat Display"/>
                <a:cs typeface="Red Hat Display"/>
                <a:sym typeface="Red Hat Display"/>
              </a:defRPr>
            </a:lvl2pPr>
            <a:lvl3pPr marR="0" lvl="2" algn="l" rtl="0">
              <a:lnSpc>
                <a:spcPct val="90000"/>
              </a:lnSpc>
              <a:spcBef>
                <a:spcPts val="0"/>
              </a:spcBef>
              <a:spcAft>
                <a:spcPts val="0"/>
              </a:spcAft>
              <a:buClr>
                <a:schemeClr val="accent4"/>
              </a:buClr>
              <a:buSzPts val="3200"/>
              <a:buFont typeface="Red Hat Display"/>
              <a:buNone/>
              <a:defRPr sz="3200" b="1" i="0" u="none" strike="noStrike" cap="none">
                <a:solidFill>
                  <a:schemeClr val="accent4"/>
                </a:solidFill>
                <a:latin typeface="Red Hat Display"/>
                <a:ea typeface="Red Hat Display"/>
                <a:cs typeface="Red Hat Display"/>
                <a:sym typeface="Red Hat Display"/>
              </a:defRPr>
            </a:lvl3pPr>
            <a:lvl4pPr marR="0" lvl="3" algn="l" rtl="0">
              <a:lnSpc>
                <a:spcPct val="90000"/>
              </a:lnSpc>
              <a:spcBef>
                <a:spcPts val="0"/>
              </a:spcBef>
              <a:spcAft>
                <a:spcPts val="0"/>
              </a:spcAft>
              <a:buClr>
                <a:schemeClr val="accent4"/>
              </a:buClr>
              <a:buSzPts val="3200"/>
              <a:buFont typeface="Red Hat Display"/>
              <a:buNone/>
              <a:defRPr sz="3200" b="1" i="0" u="none" strike="noStrike" cap="none">
                <a:solidFill>
                  <a:schemeClr val="accent4"/>
                </a:solidFill>
                <a:latin typeface="Red Hat Display"/>
                <a:ea typeface="Red Hat Display"/>
                <a:cs typeface="Red Hat Display"/>
                <a:sym typeface="Red Hat Display"/>
              </a:defRPr>
            </a:lvl4pPr>
            <a:lvl5pPr marR="0" lvl="4" algn="l" rtl="0">
              <a:lnSpc>
                <a:spcPct val="90000"/>
              </a:lnSpc>
              <a:spcBef>
                <a:spcPts val="0"/>
              </a:spcBef>
              <a:spcAft>
                <a:spcPts val="0"/>
              </a:spcAft>
              <a:buClr>
                <a:schemeClr val="accent4"/>
              </a:buClr>
              <a:buSzPts val="3200"/>
              <a:buFont typeface="Red Hat Display"/>
              <a:buNone/>
              <a:defRPr sz="3200" b="1" i="0" u="none" strike="noStrike" cap="none">
                <a:solidFill>
                  <a:schemeClr val="accent4"/>
                </a:solidFill>
                <a:latin typeface="Red Hat Display"/>
                <a:ea typeface="Red Hat Display"/>
                <a:cs typeface="Red Hat Display"/>
                <a:sym typeface="Red Hat Display"/>
              </a:defRPr>
            </a:lvl5pPr>
            <a:lvl6pPr marR="0" lvl="5" algn="l" rtl="0">
              <a:lnSpc>
                <a:spcPct val="90000"/>
              </a:lnSpc>
              <a:spcBef>
                <a:spcPts val="0"/>
              </a:spcBef>
              <a:spcAft>
                <a:spcPts val="0"/>
              </a:spcAft>
              <a:buClr>
                <a:schemeClr val="accent4"/>
              </a:buClr>
              <a:buSzPts val="3200"/>
              <a:buFont typeface="Red Hat Display"/>
              <a:buNone/>
              <a:defRPr sz="3200" b="1" i="0" u="none" strike="noStrike" cap="none">
                <a:solidFill>
                  <a:schemeClr val="accent4"/>
                </a:solidFill>
                <a:latin typeface="Red Hat Display"/>
                <a:ea typeface="Red Hat Display"/>
                <a:cs typeface="Red Hat Display"/>
                <a:sym typeface="Red Hat Display"/>
              </a:defRPr>
            </a:lvl6pPr>
            <a:lvl7pPr marR="0" lvl="6" algn="l" rtl="0">
              <a:lnSpc>
                <a:spcPct val="90000"/>
              </a:lnSpc>
              <a:spcBef>
                <a:spcPts val="0"/>
              </a:spcBef>
              <a:spcAft>
                <a:spcPts val="0"/>
              </a:spcAft>
              <a:buClr>
                <a:schemeClr val="accent4"/>
              </a:buClr>
              <a:buSzPts val="3200"/>
              <a:buFont typeface="Red Hat Display"/>
              <a:buNone/>
              <a:defRPr sz="3200" b="1" i="0" u="none" strike="noStrike" cap="none">
                <a:solidFill>
                  <a:schemeClr val="accent4"/>
                </a:solidFill>
                <a:latin typeface="Red Hat Display"/>
                <a:ea typeface="Red Hat Display"/>
                <a:cs typeface="Red Hat Display"/>
                <a:sym typeface="Red Hat Display"/>
              </a:defRPr>
            </a:lvl7pPr>
            <a:lvl8pPr marR="0" lvl="7" algn="l" rtl="0">
              <a:lnSpc>
                <a:spcPct val="90000"/>
              </a:lnSpc>
              <a:spcBef>
                <a:spcPts val="0"/>
              </a:spcBef>
              <a:spcAft>
                <a:spcPts val="0"/>
              </a:spcAft>
              <a:buClr>
                <a:schemeClr val="accent4"/>
              </a:buClr>
              <a:buSzPts val="3200"/>
              <a:buFont typeface="Red Hat Display"/>
              <a:buNone/>
              <a:defRPr sz="3200" b="1" i="0" u="none" strike="noStrike" cap="none">
                <a:solidFill>
                  <a:schemeClr val="accent4"/>
                </a:solidFill>
                <a:latin typeface="Red Hat Display"/>
                <a:ea typeface="Red Hat Display"/>
                <a:cs typeface="Red Hat Display"/>
                <a:sym typeface="Red Hat Display"/>
              </a:defRPr>
            </a:lvl8pPr>
            <a:lvl9pPr marR="0" lvl="8" algn="l" rtl="0">
              <a:lnSpc>
                <a:spcPct val="90000"/>
              </a:lnSpc>
              <a:spcBef>
                <a:spcPts val="0"/>
              </a:spcBef>
              <a:spcAft>
                <a:spcPts val="0"/>
              </a:spcAft>
              <a:buClr>
                <a:schemeClr val="accent4"/>
              </a:buClr>
              <a:buSzPts val="3200"/>
              <a:buFont typeface="Red Hat Display"/>
              <a:buNone/>
              <a:defRPr sz="3200" b="1" i="0" u="none" strike="noStrike" cap="none">
                <a:solidFill>
                  <a:schemeClr val="accent4"/>
                </a:solidFill>
                <a:latin typeface="Red Hat Display"/>
                <a:ea typeface="Red Hat Display"/>
                <a:cs typeface="Red Hat Display"/>
                <a:sym typeface="Red Hat Display"/>
              </a:defRPr>
            </a:lvl9pPr>
          </a:lstStyle>
          <a:p>
            <a:r>
              <a:rPr lang="id-ID" sz="2400" dirty="0" smtClean="0">
                <a:solidFill>
                  <a:schemeClr val="tx1"/>
                </a:solidFill>
              </a:rPr>
              <a:t>Sumarmi, Ners.,M.Kep</a:t>
            </a:r>
            <a:endParaRPr lang="id-ID" sz="2400" dirty="0">
              <a:solidFill>
                <a:schemeClr val="tx1"/>
              </a:solidFill>
            </a:endParaRPr>
          </a:p>
        </p:txBody>
      </p:sp>
      <p:pic>
        <p:nvPicPr>
          <p:cNvPr id="2" name="Picture 1"/>
          <p:cNvPicPr>
            <a:picLocks noChangeAspect="1"/>
          </p:cNvPicPr>
          <p:nvPr/>
        </p:nvPicPr>
        <p:blipFill rotWithShape="1">
          <a:blip r:embed="rId3"/>
          <a:srcRect l="23129" t="24134" r="50291" b="41749"/>
          <a:stretch/>
        </p:blipFill>
        <p:spPr>
          <a:xfrm>
            <a:off x="361245" y="1239557"/>
            <a:ext cx="2866143" cy="2495774"/>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3"/>
          <p:cNvSpPr txBox="1">
            <a:spLocks noGrp="1"/>
          </p:cNvSpPr>
          <p:nvPr>
            <p:ph type="title"/>
          </p:nvPr>
        </p:nvSpPr>
        <p:spPr>
          <a:xfrm>
            <a:off x="1044349" y="510778"/>
            <a:ext cx="7207500" cy="633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id-ID" dirty="0" smtClean="0"/>
              <a:t>Capaian pembelajaran</a:t>
            </a:r>
            <a:endParaRPr dirty="0"/>
          </a:p>
        </p:txBody>
      </p:sp>
      <p:sp>
        <p:nvSpPr>
          <p:cNvPr id="84" name="Google Shape;84;p13"/>
          <p:cNvSpPr txBox="1">
            <a:spLocks noGrp="1"/>
          </p:cNvSpPr>
          <p:nvPr>
            <p:ph type="body" idx="1"/>
          </p:nvPr>
        </p:nvSpPr>
        <p:spPr>
          <a:xfrm>
            <a:off x="1044349" y="1159138"/>
            <a:ext cx="7403459" cy="3142698"/>
          </a:xfrm>
          <a:prstGeom prst="rect">
            <a:avLst/>
          </a:prstGeom>
        </p:spPr>
        <p:txBody>
          <a:bodyPr spcFirstLastPara="1" wrap="square" lIns="0" tIns="0" rIns="0" bIns="0" anchor="t" anchorCtr="0">
            <a:noAutofit/>
          </a:bodyPr>
          <a:lstStyle/>
          <a:p>
            <a:pPr lvl="0" indent="-457200">
              <a:buClr>
                <a:schemeClr val="dk1"/>
              </a:buClr>
              <a:buSzPts val="1100"/>
              <a:buFont typeface="+mj-lt"/>
              <a:buAutoNum type="arabicPeriod"/>
            </a:pPr>
            <a:r>
              <a:rPr lang="id-ID" dirty="0">
                <a:solidFill>
                  <a:srgbClr val="002060"/>
                </a:solidFill>
              </a:rPr>
              <a:t>Mahasiswa mampu menjelaskan tentang definisi psikologi </a:t>
            </a:r>
            <a:r>
              <a:rPr lang="id-ID" dirty="0" smtClean="0">
                <a:solidFill>
                  <a:srgbClr val="002060"/>
                </a:solidFill>
              </a:rPr>
              <a:t>kesehatan</a:t>
            </a:r>
          </a:p>
          <a:p>
            <a:pPr lvl="0" indent="-457200">
              <a:buClr>
                <a:schemeClr val="dk1"/>
              </a:buClr>
              <a:buSzPts val="1100"/>
              <a:buFont typeface="+mj-lt"/>
              <a:buAutoNum type="arabicPeriod"/>
            </a:pPr>
            <a:r>
              <a:rPr lang="id-ID" dirty="0" smtClean="0">
                <a:solidFill>
                  <a:srgbClr val="002060"/>
                </a:solidFill>
              </a:rPr>
              <a:t>Mahasiswa </a:t>
            </a:r>
            <a:r>
              <a:rPr lang="id-ID" dirty="0">
                <a:solidFill>
                  <a:srgbClr val="002060"/>
                </a:solidFill>
              </a:rPr>
              <a:t>mampu menjelaskan tentang Relasi </a:t>
            </a:r>
            <a:r>
              <a:rPr lang="id-ID" dirty="0" smtClean="0">
                <a:solidFill>
                  <a:srgbClr val="002060"/>
                </a:solidFill>
              </a:rPr>
              <a:t>Pikiran-Tubuh</a:t>
            </a:r>
          </a:p>
          <a:p>
            <a:pPr lvl="0" indent="-457200">
              <a:buClr>
                <a:schemeClr val="dk1"/>
              </a:buClr>
              <a:buSzPts val="1100"/>
              <a:buFont typeface="+mj-lt"/>
              <a:buAutoNum type="arabicPeriod"/>
            </a:pPr>
            <a:r>
              <a:rPr lang="id-ID" dirty="0" smtClean="0">
                <a:solidFill>
                  <a:srgbClr val="002060"/>
                </a:solidFill>
              </a:rPr>
              <a:t>Mahasiswa </a:t>
            </a:r>
            <a:r>
              <a:rPr lang="id-ID" dirty="0">
                <a:solidFill>
                  <a:srgbClr val="002060"/>
                </a:solidFill>
              </a:rPr>
              <a:t>mampu menjelaskan </a:t>
            </a:r>
            <a:r>
              <a:rPr lang="id-ID" dirty="0" smtClean="0">
                <a:solidFill>
                  <a:srgbClr val="002060"/>
                </a:solidFill>
              </a:rPr>
              <a:t>hubungan psikologi dengan kesehatan</a:t>
            </a:r>
          </a:p>
          <a:p>
            <a:pPr lvl="0" indent="-457200">
              <a:buClr>
                <a:schemeClr val="dk1"/>
              </a:buClr>
              <a:buSzPts val="1100"/>
              <a:buFont typeface="+mj-lt"/>
              <a:buAutoNum type="arabicPeriod"/>
            </a:pPr>
            <a:r>
              <a:rPr lang="id-ID" dirty="0" smtClean="0">
                <a:solidFill>
                  <a:srgbClr val="002060"/>
                </a:solidFill>
              </a:rPr>
              <a:t>Mahasiswa mampu menjelaskan peran dan tantangan psikologi kesehatan</a:t>
            </a:r>
          </a:p>
          <a:p>
            <a:pPr lvl="0" indent="-457200">
              <a:buClr>
                <a:schemeClr val="dk1"/>
              </a:buClr>
              <a:buSzPts val="1100"/>
              <a:buFont typeface="+mj-lt"/>
              <a:buAutoNum type="arabicPeriod"/>
            </a:pPr>
            <a:r>
              <a:rPr lang="id-ID" dirty="0" smtClean="0">
                <a:solidFill>
                  <a:srgbClr val="002060"/>
                </a:solidFill>
              </a:rPr>
              <a:t>Mahasiswa </a:t>
            </a:r>
            <a:r>
              <a:rPr lang="id-ID" dirty="0">
                <a:solidFill>
                  <a:srgbClr val="002060"/>
                </a:solidFill>
              </a:rPr>
              <a:t>mampu menjelaskan tentang Model </a:t>
            </a:r>
            <a:r>
              <a:rPr lang="id-ID" dirty="0" smtClean="0">
                <a:solidFill>
                  <a:srgbClr val="002060"/>
                </a:solidFill>
              </a:rPr>
              <a:t>Biopsikososial </a:t>
            </a:r>
            <a:r>
              <a:rPr lang="id-ID" dirty="0">
                <a:solidFill>
                  <a:srgbClr val="002060"/>
                </a:solidFill>
              </a:rPr>
              <a:t>dalam Psikologi Kesehatan</a:t>
            </a:r>
            <a:endParaRPr dirty="0">
              <a:solidFill>
                <a:srgbClr val="002060"/>
              </a:solidFill>
            </a:endParaRPr>
          </a:p>
        </p:txBody>
      </p:sp>
      <p:sp>
        <p:nvSpPr>
          <p:cNvPr id="86" name="Google Shape;86;p13"/>
          <p:cNvSpPr txBox="1">
            <a:spLocks noGrp="1"/>
          </p:cNvSpPr>
          <p:nvPr>
            <p:ph type="sldNum" idx="12"/>
          </p:nvPr>
        </p:nvSpPr>
        <p:spPr>
          <a:xfrm>
            <a:off x="8619825" y="4630250"/>
            <a:ext cx="524100" cy="5133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a:t>
            </a:fld>
            <a:endParaRPr/>
          </a:p>
        </p:txBody>
      </p:sp>
      <p:grpSp>
        <p:nvGrpSpPr>
          <p:cNvPr id="87" name="Google Shape;87;p13"/>
          <p:cNvGrpSpPr/>
          <p:nvPr/>
        </p:nvGrpSpPr>
        <p:grpSpPr>
          <a:xfrm>
            <a:off x="619717" y="959314"/>
            <a:ext cx="233377" cy="199823"/>
            <a:chOff x="912642" y="989345"/>
            <a:chExt cx="277665" cy="237743"/>
          </a:xfrm>
        </p:grpSpPr>
        <p:sp>
          <p:nvSpPr>
            <p:cNvPr id="88" name="Google Shape;88;p13"/>
            <p:cNvSpPr/>
            <p:nvPr/>
          </p:nvSpPr>
          <p:spPr>
            <a:xfrm>
              <a:off x="912642" y="1191256"/>
              <a:ext cx="138835" cy="35832"/>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3"/>
            <p:cNvSpPr/>
            <p:nvPr/>
          </p:nvSpPr>
          <p:spPr>
            <a:xfrm>
              <a:off x="1051456" y="1191256"/>
              <a:ext cx="138852" cy="35832"/>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3"/>
            <p:cNvSpPr/>
            <p:nvPr/>
          </p:nvSpPr>
          <p:spPr>
            <a:xfrm>
              <a:off x="912642" y="989345"/>
              <a:ext cx="138835" cy="221441"/>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3"/>
            <p:cNvSpPr/>
            <p:nvPr/>
          </p:nvSpPr>
          <p:spPr>
            <a:xfrm>
              <a:off x="1051456" y="989345"/>
              <a:ext cx="138852" cy="221441"/>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4350" y="532614"/>
            <a:ext cx="5553752" cy="633300"/>
          </a:xfrm>
        </p:spPr>
        <p:txBody>
          <a:bodyPr/>
          <a:lstStyle/>
          <a:p>
            <a:pPr algn="ctr"/>
            <a:r>
              <a:rPr lang="id-ID" b="0" dirty="0"/>
              <a:t>Pengertian Psikologi</a:t>
            </a:r>
            <a:endParaRPr lang="id-ID" dirty="0"/>
          </a:p>
        </p:txBody>
      </p:sp>
      <p:sp>
        <p:nvSpPr>
          <p:cNvPr id="3" name="Text Placeholder 2"/>
          <p:cNvSpPr>
            <a:spLocks noGrp="1"/>
          </p:cNvSpPr>
          <p:nvPr>
            <p:ph type="body" idx="1"/>
          </p:nvPr>
        </p:nvSpPr>
        <p:spPr>
          <a:xfrm>
            <a:off x="1044350" y="1468375"/>
            <a:ext cx="4971986" cy="2899800"/>
          </a:xfrm>
        </p:spPr>
        <p:txBody>
          <a:bodyPr/>
          <a:lstStyle/>
          <a:p>
            <a:pPr algn="just"/>
            <a:r>
              <a:rPr lang="id-ID" dirty="0"/>
              <a:t>Menurut asal katanya, psikologi berasal dari bahasa Yunani yaitu Psyche dan Logos. Psyche berarti jiwa, sukma dan roh, sedangkan logos berarti ilmu pengetahuan atau studi. Jadi pengertian psikologi secara harfiah adalah ilmu tentang jiwa</a:t>
            </a:r>
          </a:p>
        </p:txBody>
      </p:sp>
      <p:sp>
        <p:nvSpPr>
          <p:cNvPr id="5" name="Slide Number Placeholder 4"/>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3</a:t>
            </a:fld>
            <a:endParaRPr lang="en"/>
          </a:p>
        </p:txBody>
      </p:sp>
      <p:pic>
        <p:nvPicPr>
          <p:cNvPr id="6" name="Picture 5"/>
          <p:cNvPicPr>
            <a:picLocks noChangeAspect="1"/>
          </p:cNvPicPr>
          <p:nvPr/>
        </p:nvPicPr>
        <p:blipFill>
          <a:blip r:embed="rId2"/>
          <a:stretch>
            <a:fillRect/>
          </a:stretch>
        </p:blipFill>
        <p:spPr>
          <a:xfrm>
            <a:off x="553479" y="952536"/>
            <a:ext cx="243861" cy="213378"/>
          </a:xfrm>
          <a:prstGeom prst="rect">
            <a:avLst/>
          </a:prstGeom>
        </p:spPr>
      </p:pic>
      <p:pic>
        <p:nvPicPr>
          <p:cNvPr id="7" name="Picture 6"/>
          <p:cNvPicPr>
            <a:picLocks noChangeAspect="1"/>
          </p:cNvPicPr>
          <p:nvPr/>
        </p:nvPicPr>
        <p:blipFill rotWithShape="1">
          <a:blip r:embed="rId3"/>
          <a:srcRect l="24528" t="28988" r="58109" b="43677"/>
          <a:stretch/>
        </p:blipFill>
        <p:spPr>
          <a:xfrm>
            <a:off x="6141027" y="532614"/>
            <a:ext cx="2815937" cy="4097636"/>
          </a:xfrm>
          <a:prstGeom prst="rect">
            <a:avLst/>
          </a:prstGeom>
        </p:spPr>
      </p:pic>
    </p:spTree>
    <p:extLst>
      <p:ext uri="{BB962C8B-B14F-4D97-AF65-F5344CB8AC3E}">
        <p14:creationId xmlns:p14="http://schemas.microsoft.com/office/powerpoint/2010/main" val="35969013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4350" y="493193"/>
            <a:ext cx="5294105" cy="633300"/>
          </a:xfrm>
        </p:spPr>
        <p:txBody>
          <a:bodyPr/>
          <a:lstStyle/>
          <a:p>
            <a:pPr algn="ctr"/>
            <a:r>
              <a:rPr lang="id-ID" dirty="0"/>
              <a:t>Menurut Para Ahli</a:t>
            </a:r>
          </a:p>
        </p:txBody>
      </p:sp>
      <p:sp>
        <p:nvSpPr>
          <p:cNvPr id="3" name="Text Placeholder 2"/>
          <p:cNvSpPr>
            <a:spLocks noGrp="1"/>
          </p:cNvSpPr>
          <p:nvPr>
            <p:ph type="body" idx="1"/>
          </p:nvPr>
        </p:nvSpPr>
        <p:spPr>
          <a:xfrm>
            <a:off x="1163782" y="1280214"/>
            <a:ext cx="6348846" cy="3190010"/>
          </a:xfrm>
        </p:spPr>
        <p:txBody>
          <a:bodyPr/>
          <a:lstStyle/>
          <a:p>
            <a:pPr algn="just"/>
            <a:r>
              <a:rPr lang="id-ID" dirty="0" smtClean="0"/>
              <a:t>Descartes </a:t>
            </a:r>
            <a:r>
              <a:rPr lang="id-ID" dirty="0"/>
              <a:t>dan </a:t>
            </a:r>
            <a:r>
              <a:rPr lang="id-ID" dirty="0" smtClean="0"/>
              <a:t>Wundt </a:t>
            </a:r>
            <a:r>
              <a:rPr lang="id-ID" dirty="0"/>
              <a:t>( Davido ff , 1981), Psikologi adalah ilmu tentang kesadaran manusia</a:t>
            </a:r>
            <a:r>
              <a:rPr lang="id-ID" dirty="0" smtClean="0"/>
              <a:t>.</a:t>
            </a:r>
          </a:p>
          <a:p>
            <a:pPr marL="101600" indent="0">
              <a:buNone/>
            </a:pPr>
            <a:r>
              <a:rPr lang="id-ID" dirty="0" smtClean="0"/>
              <a:t> </a:t>
            </a:r>
          </a:p>
          <a:p>
            <a:pPr algn="just"/>
            <a:r>
              <a:rPr lang="id-ID" dirty="0" smtClean="0"/>
              <a:t>Woodwort </a:t>
            </a:r>
            <a:r>
              <a:rPr lang="id-ID" dirty="0"/>
              <a:t>h &amp; Marqui s ( 197 5) : Psikologi adalah ilmu tentang aktivitas-aktivitas individu (motorik, kognitif dan emosional) </a:t>
            </a:r>
            <a:endParaRPr lang="id-ID" dirty="0" smtClean="0"/>
          </a:p>
          <a:p>
            <a:pPr marL="101600" indent="0">
              <a:buNone/>
            </a:pPr>
            <a:endParaRPr lang="id-ID" dirty="0" smtClean="0"/>
          </a:p>
          <a:p>
            <a:pPr algn="just"/>
            <a:r>
              <a:rPr lang="id-ID" dirty="0" smtClean="0"/>
              <a:t>Morgan </a:t>
            </a:r>
            <a:r>
              <a:rPr lang="id-ID" dirty="0"/>
              <a:t>dkk (19 84) : </a:t>
            </a:r>
            <a:r>
              <a:rPr lang="id-ID" dirty="0" smtClean="0"/>
              <a:t>Psikologi </a:t>
            </a:r>
            <a:r>
              <a:rPr lang="id-ID" dirty="0"/>
              <a:t>adalah ilmu tentang tingkah laku manusia dan hewan.</a:t>
            </a:r>
          </a:p>
        </p:txBody>
      </p:sp>
      <p:sp>
        <p:nvSpPr>
          <p:cNvPr id="5" name="Slide Number Placeholder 4"/>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4</a:t>
            </a:fld>
            <a:endParaRPr lang="en"/>
          </a:p>
        </p:txBody>
      </p:sp>
      <p:pic>
        <p:nvPicPr>
          <p:cNvPr id="6" name="Picture 5"/>
          <p:cNvPicPr>
            <a:picLocks noChangeAspect="1"/>
          </p:cNvPicPr>
          <p:nvPr/>
        </p:nvPicPr>
        <p:blipFill>
          <a:blip r:embed="rId2"/>
          <a:stretch>
            <a:fillRect/>
          </a:stretch>
        </p:blipFill>
        <p:spPr>
          <a:xfrm>
            <a:off x="553479" y="952536"/>
            <a:ext cx="243861" cy="213378"/>
          </a:xfrm>
          <a:prstGeom prst="rect">
            <a:avLst/>
          </a:prstGeom>
        </p:spPr>
      </p:pic>
    </p:spTree>
    <p:extLst>
      <p:ext uri="{BB962C8B-B14F-4D97-AF65-F5344CB8AC3E}">
        <p14:creationId xmlns:p14="http://schemas.microsoft.com/office/powerpoint/2010/main" val="5340101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4415" y="534756"/>
            <a:ext cx="4338076" cy="633300"/>
          </a:xfrm>
        </p:spPr>
        <p:txBody>
          <a:bodyPr/>
          <a:lstStyle/>
          <a:p>
            <a:pPr algn="ctr"/>
            <a:r>
              <a:rPr lang="id-ID" dirty="0"/>
              <a:t>Kesimpulan :</a:t>
            </a:r>
          </a:p>
        </p:txBody>
      </p:sp>
      <p:sp>
        <p:nvSpPr>
          <p:cNvPr id="3" name="Text Placeholder 2"/>
          <p:cNvSpPr>
            <a:spLocks noGrp="1"/>
          </p:cNvSpPr>
          <p:nvPr>
            <p:ph type="body" idx="1"/>
          </p:nvPr>
        </p:nvSpPr>
        <p:spPr>
          <a:xfrm>
            <a:off x="966355" y="1413163"/>
            <a:ext cx="4946072" cy="2570547"/>
          </a:xfrm>
        </p:spPr>
        <p:txBody>
          <a:bodyPr/>
          <a:lstStyle/>
          <a:p>
            <a:pPr algn="just"/>
            <a:r>
              <a:rPr lang="id-ID" dirty="0" smtClean="0"/>
              <a:t>psikologi </a:t>
            </a:r>
            <a:r>
              <a:rPr lang="id-ID" dirty="0"/>
              <a:t>adalah ilmu yang membahas mengenai tingkah laku manusia dalam berinteraksi terhadap lingkungannya melalui pendekatan perilaku, kognitif, psikoanalitik, fenomenologi, dan neurobiologi </a:t>
            </a:r>
          </a:p>
        </p:txBody>
      </p:sp>
      <p:sp>
        <p:nvSpPr>
          <p:cNvPr id="5" name="Slide Number Placeholder 4"/>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5</a:t>
            </a:fld>
            <a:endParaRPr lang="en"/>
          </a:p>
        </p:txBody>
      </p:sp>
      <p:pic>
        <p:nvPicPr>
          <p:cNvPr id="6" name="Picture 5"/>
          <p:cNvPicPr>
            <a:picLocks noChangeAspect="1"/>
          </p:cNvPicPr>
          <p:nvPr/>
        </p:nvPicPr>
        <p:blipFill rotWithShape="1">
          <a:blip r:embed="rId2"/>
          <a:srcRect l="56955" t="27043" r="15182" b="11810"/>
          <a:stretch/>
        </p:blipFill>
        <p:spPr>
          <a:xfrm>
            <a:off x="6068291" y="534756"/>
            <a:ext cx="2733176" cy="4095494"/>
          </a:xfrm>
          <a:prstGeom prst="rect">
            <a:avLst/>
          </a:prstGeom>
        </p:spPr>
      </p:pic>
    </p:spTree>
    <p:extLst>
      <p:ext uri="{BB962C8B-B14F-4D97-AF65-F5344CB8AC3E}">
        <p14:creationId xmlns:p14="http://schemas.microsoft.com/office/powerpoint/2010/main" val="11155837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4"/>
          <p:cNvSpPr txBox="1">
            <a:spLocks noGrp="1"/>
          </p:cNvSpPr>
          <p:nvPr>
            <p:ph type="ctrTitle" idx="4294967295"/>
          </p:nvPr>
        </p:nvSpPr>
        <p:spPr>
          <a:xfrm>
            <a:off x="733708" y="512125"/>
            <a:ext cx="4908556" cy="838833"/>
          </a:xfrm>
          <a:prstGeom prst="rect">
            <a:avLst/>
          </a:prstGeom>
        </p:spPr>
        <p:txBody>
          <a:bodyPr spcFirstLastPara="1" wrap="square" lIns="0" tIns="0" rIns="0" bIns="0" anchor="ctr" anchorCtr="0">
            <a:noAutofit/>
          </a:bodyPr>
          <a:lstStyle/>
          <a:p>
            <a:pPr lvl="0" algn="ctr"/>
            <a:r>
              <a:rPr lang="id-ID" b="0" dirty="0"/>
              <a:t>Pengertian </a:t>
            </a:r>
            <a:r>
              <a:rPr lang="id-ID" b="0" dirty="0" smtClean="0"/>
              <a:t>Psikologi Kesehatan</a:t>
            </a:r>
            <a:endParaRPr sz="9600" dirty="0"/>
          </a:p>
        </p:txBody>
      </p:sp>
      <p:sp>
        <p:nvSpPr>
          <p:cNvPr id="97" name="Google Shape;97;p14"/>
          <p:cNvSpPr txBox="1">
            <a:spLocks noGrp="1"/>
          </p:cNvSpPr>
          <p:nvPr>
            <p:ph type="subTitle" idx="4294967295"/>
          </p:nvPr>
        </p:nvSpPr>
        <p:spPr>
          <a:xfrm>
            <a:off x="845443" y="1589809"/>
            <a:ext cx="5389102" cy="2826326"/>
          </a:xfrm>
          <a:prstGeom prst="rect">
            <a:avLst/>
          </a:prstGeom>
        </p:spPr>
        <p:txBody>
          <a:bodyPr spcFirstLastPara="1" wrap="square" lIns="0" tIns="0" rIns="0" bIns="0" anchor="t" anchorCtr="0">
            <a:noAutofit/>
          </a:bodyPr>
          <a:lstStyle/>
          <a:p>
            <a:pPr marL="0" lvl="0" indent="0" algn="just">
              <a:buNone/>
            </a:pPr>
            <a:r>
              <a:rPr lang="id-ID" sz="2200" dirty="0" smtClean="0"/>
              <a:t>Cabang ilmu psikologi yang memusatkan   perhatian pada pemahaman akan pengaruh psikologis terhadap bagaimana orang tetap sehat, mengapa orang menjadi sakit, dan bagaimana respon mereka </a:t>
            </a:r>
            <a:r>
              <a:rPr lang="id-ID" sz="2200" smtClean="0"/>
              <a:t>ketika sakit (</a:t>
            </a:r>
            <a:r>
              <a:rPr lang="id-ID" sz="2200" dirty="0" smtClean="0"/>
              <a:t>Taylor,2010</a:t>
            </a:r>
            <a:r>
              <a:rPr lang="id-ID" sz="2200" dirty="0"/>
              <a:t>)</a:t>
            </a:r>
            <a:endParaRPr sz="2200" b="1" dirty="0"/>
          </a:p>
        </p:txBody>
      </p:sp>
      <p:sp>
        <p:nvSpPr>
          <p:cNvPr id="99" name="Google Shape;99;p14"/>
          <p:cNvSpPr txBox="1">
            <a:spLocks noGrp="1"/>
          </p:cNvSpPr>
          <p:nvPr>
            <p:ph type="sldNum" idx="12"/>
          </p:nvPr>
        </p:nvSpPr>
        <p:spPr>
          <a:xfrm>
            <a:off x="8619825" y="4630250"/>
            <a:ext cx="524100" cy="5133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6</a:t>
            </a:fld>
            <a:endParaRPr/>
          </a:p>
        </p:txBody>
      </p:sp>
      <p:sp>
        <p:nvSpPr>
          <p:cNvPr id="100" name="Google Shape;100;p14"/>
          <p:cNvSpPr/>
          <p:nvPr/>
        </p:nvSpPr>
        <p:spPr>
          <a:xfrm>
            <a:off x="621973" y="2470113"/>
            <a:ext cx="223470" cy="203269"/>
          </a:xfrm>
          <a:custGeom>
            <a:avLst/>
            <a:gdLst/>
            <a:ahLst/>
            <a:cxnLst/>
            <a:rect l="l" t="t" r="r" b="b"/>
            <a:pathLst>
              <a:path w="16173" h="14711" fill="none" extrusionOk="0">
                <a:moveTo>
                  <a:pt x="8087" y="1"/>
                </a:moveTo>
                <a:lnTo>
                  <a:pt x="8087" y="1"/>
                </a:lnTo>
                <a:lnTo>
                  <a:pt x="7672" y="1"/>
                </a:lnTo>
                <a:lnTo>
                  <a:pt x="7258" y="25"/>
                </a:lnTo>
                <a:lnTo>
                  <a:pt x="6844" y="74"/>
                </a:lnTo>
                <a:lnTo>
                  <a:pt x="6455" y="122"/>
                </a:lnTo>
                <a:lnTo>
                  <a:pt x="6065" y="195"/>
                </a:lnTo>
                <a:lnTo>
                  <a:pt x="5675" y="293"/>
                </a:lnTo>
                <a:lnTo>
                  <a:pt x="5310" y="415"/>
                </a:lnTo>
                <a:lnTo>
                  <a:pt x="4945" y="536"/>
                </a:lnTo>
                <a:lnTo>
                  <a:pt x="4579" y="658"/>
                </a:lnTo>
                <a:lnTo>
                  <a:pt x="4238" y="829"/>
                </a:lnTo>
                <a:lnTo>
                  <a:pt x="3897" y="975"/>
                </a:lnTo>
                <a:lnTo>
                  <a:pt x="3557" y="1170"/>
                </a:lnTo>
                <a:lnTo>
                  <a:pt x="3240" y="1364"/>
                </a:lnTo>
                <a:lnTo>
                  <a:pt x="2948" y="1559"/>
                </a:lnTo>
                <a:lnTo>
                  <a:pt x="2655" y="1778"/>
                </a:lnTo>
                <a:lnTo>
                  <a:pt x="2363" y="1998"/>
                </a:lnTo>
                <a:lnTo>
                  <a:pt x="2095" y="2241"/>
                </a:lnTo>
                <a:lnTo>
                  <a:pt x="1852" y="2485"/>
                </a:lnTo>
                <a:lnTo>
                  <a:pt x="1608" y="2753"/>
                </a:lnTo>
                <a:lnTo>
                  <a:pt x="1389" y="3021"/>
                </a:lnTo>
                <a:lnTo>
                  <a:pt x="1170" y="3288"/>
                </a:lnTo>
                <a:lnTo>
                  <a:pt x="975" y="3581"/>
                </a:lnTo>
                <a:lnTo>
                  <a:pt x="804" y="3873"/>
                </a:lnTo>
                <a:lnTo>
                  <a:pt x="634" y="4190"/>
                </a:lnTo>
                <a:lnTo>
                  <a:pt x="488" y="4506"/>
                </a:lnTo>
                <a:lnTo>
                  <a:pt x="366" y="4823"/>
                </a:lnTo>
                <a:lnTo>
                  <a:pt x="244" y="5139"/>
                </a:lnTo>
                <a:lnTo>
                  <a:pt x="171" y="5480"/>
                </a:lnTo>
                <a:lnTo>
                  <a:pt x="98" y="5821"/>
                </a:lnTo>
                <a:lnTo>
                  <a:pt x="49" y="6162"/>
                </a:lnTo>
                <a:lnTo>
                  <a:pt x="1" y="6503"/>
                </a:lnTo>
                <a:lnTo>
                  <a:pt x="1" y="6869"/>
                </a:lnTo>
                <a:lnTo>
                  <a:pt x="1" y="6869"/>
                </a:lnTo>
                <a:lnTo>
                  <a:pt x="1" y="7234"/>
                </a:lnTo>
                <a:lnTo>
                  <a:pt x="49" y="7624"/>
                </a:lnTo>
                <a:lnTo>
                  <a:pt x="98" y="7989"/>
                </a:lnTo>
                <a:lnTo>
                  <a:pt x="196" y="8330"/>
                </a:lnTo>
                <a:lnTo>
                  <a:pt x="293" y="8695"/>
                </a:lnTo>
                <a:lnTo>
                  <a:pt x="415" y="9036"/>
                </a:lnTo>
                <a:lnTo>
                  <a:pt x="561" y="9377"/>
                </a:lnTo>
                <a:lnTo>
                  <a:pt x="731" y="9718"/>
                </a:lnTo>
                <a:lnTo>
                  <a:pt x="902" y="10035"/>
                </a:lnTo>
                <a:lnTo>
                  <a:pt x="1097" y="10327"/>
                </a:lnTo>
                <a:lnTo>
                  <a:pt x="1340" y="10644"/>
                </a:lnTo>
                <a:lnTo>
                  <a:pt x="1559" y="10936"/>
                </a:lnTo>
                <a:lnTo>
                  <a:pt x="1827" y="11204"/>
                </a:lnTo>
                <a:lnTo>
                  <a:pt x="2095" y="11472"/>
                </a:lnTo>
                <a:lnTo>
                  <a:pt x="2387" y="11740"/>
                </a:lnTo>
                <a:lnTo>
                  <a:pt x="2680" y="11983"/>
                </a:lnTo>
                <a:lnTo>
                  <a:pt x="2680" y="11983"/>
                </a:lnTo>
                <a:lnTo>
                  <a:pt x="2485" y="12349"/>
                </a:lnTo>
                <a:lnTo>
                  <a:pt x="2266" y="12714"/>
                </a:lnTo>
                <a:lnTo>
                  <a:pt x="2022" y="13104"/>
                </a:lnTo>
                <a:lnTo>
                  <a:pt x="1706" y="13469"/>
                </a:lnTo>
                <a:lnTo>
                  <a:pt x="1365" y="13834"/>
                </a:lnTo>
                <a:lnTo>
                  <a:pt x="1170" y="14005"/>
                </a:lnTo>
                <a:lnTo>
                  <a:pt x="951" y="14151"/>
                </a:lnTo>
                <a:lnTo>
                  <a:pt x="731" y="14297"/>
                </a:lnTo>
                <a:lnTo>
                  <a:pt x="512" y="14443"/>
                </a:lnTo>
                <a:lnTo>
                  <a:pt x="269" y="14540"/>
                </a:lnTo>
                <a:lnTo>
                  <a:pt x="1" y="14662"/>
                </a:lnTo>
                <a:lnTo>
                  <a:pt x="1" y="14662"/>
                </a:lnTo>
                <a:lnTo>
                  <a:pt x="122" y="14662"/>
                </a:lnTo>
                <a:lnTo>
                  <a:pt x="488" y="14711"/>
                </a:lnTo>
                <a:lnTo>
                  <a:pt x="1024" y="14711"/>
                </a:lnTo>
                <a:lnTo>
                  <a:pt x="1365" y="14711"/>
                </a:lnTo>
                <a:lnTo>
                  <a:pt x="1706" y="14687"/>
                </a:lnTo>
                <a:lnTo>
                  <a:pt x="2095" y="14614"/>
                </a:lnTo>
                <a:lnTo>
                  <a:pt x="2485" y="14540"/>
                </a:lnTo>
                <a:lnTo>
                  <a:pt x="2899" y="14419"/>
                </a:lnTo>
                <a:lnTo>
                  <a:pt x="3313" y="14273"/>
                </a:lnTo>
                <a:lnTo>
                  <a:pt x="3751" y="14078"/>
                </a:lnTo>
                <a:lnTo>
                  <a:pt x="4165" y="13834"/>
                </a:lnTo>
                <a:lnTo>
                  <a:pt x="4579" y="13566"/>
                </a:lnTo>
                <a:lnTo>
                  <a:pt x="4969" y="13201"/>
                </a:lnTo>
                <a:lnTo>
                  <a:pt x="4969" y="13201"/>
                </a:lnTo>
                <a:lnTo>
                  <a:pt x="5334" y="13323"/>
                </a:lnTo>
                <a:lnTo>
                  <a:pt x="5700" y="13444"/>
                </a:lnTo>
                <a:lnTo>
                  <a:pt x="6089" y="13518"/>
                </a:lnTo>
                <a:lnTo>
                  <a:pt x="6479" y="13591"/>
                </a:lnTo>
                <a:lnTo>
                  <a:pt x="6869" y="13664"/>
                </a:lnTo>
                <a:lnTo>
                  <a:pt x="7258" y="13712"/>
                </a:lnTo>
                <a:lnTo>
                  <a:pt x="7672" y="13737"/>
                </a:lnTo>
                <a:lnTo>
                  <a:pt x="8087" y="13737"/>
                </a:lnTo>
                <a:lnTo>
                  <a:pt x="8087" y="13737"/>
                </a:lnTo>
                <a:lnTo>
                  <a:pt x="8501" y="13737"/>
                </a:lnTo>
                <a:lnTo>
                  <a:pt x="8915" y="13712"/>
                </a:lnTo>
                <a:lnTo>
                  <a:pt x="9329" y="13664"/>
                </a:lnTo>
                <a:lnTo>
                  <a:pt x="9718" y="13591"/>
                </a:lnTo>
                <a:lnTo>
                  <a:pt x="10108" y="13518"/>
                </a:lnTo>
                <a:lnTo>
                  <a:pt x="10498" y="13420"/>
                </a:lnTo>
                <a:lnTo>
                  <a:pt x="10863" y="13323"/>
                </a:lnTo>
                <a:lnTo>
                  <a:pt x="11228" y="13201"/>
                </a:lnTo>
                <a:lnTo>
                  <a:pt x="11594" y="13055"/>
                </a:lnTo>
                <a:lnTo>
                  <a:pt x="11935" y="12909"/>
                </a:lnTo>
                <a:lnTo>
                  <a:pt x="12276" y="12738"/>
                </a:lnTo>
                <a:lnTo>
                  <a:pt x="12617" y="12568"/>
                </a:lnTo>
                <a:lnTo>
                  <a:pt x="12933" y="12373"/>
                </a:lnTo>
                <a:lnTo>
                  <a:pt x="13225" y="12178"/>
                </a:lnTo>
                <a:lnTo>
                  <a:pt x="13518" y="11959"/>
                </a:lnTo>
                <a:lnTo>
                  <a:pt x="13810" y="11715"/>
                </a:lnTo>
                <a:lnTo>
                  <a:pt x="14078" y="11496"/>
                </a:lnTo>
                <a:lnTo>
                  <a:pt x="14321" y="11228"/>
                </a:lnTo>
                <a:lnTo>
                  <a:pt x="14565" y="10985"/>
                </a:lnTo>
                <a:lnTo>
                  <a:pt x="14784" y="10717"/>
                </a:lnTo>
                <a:lnTo>
                  <a:pt x="15003" y="10424"/>
                </a:lnTo>
                <a:lnTo>
                  <a:pt x="15198" y="10132"/>
                </a:lnTo>
                <a:lnTo>
                  <a:pt x="15369" y="9840"/>
                </a:lnTo>
                <a:lnTo>
                  <a:pt x="15539" y="9548"/>
                </a:lnTo>
                <a:lnTo>
                  <a:pt x="15685" y="9231"/>
                </a:lnTo>
                <a:lnTo>
                  <a:pt x="15807" y="8914"/>
                </a:lnTo>
                <a:lnTo>
                  <a:pt x="15929" y="8574"/>
                </a:lnTo>
                <a:lnTo>
                  <a:pt x="16002" y="8257"/>
                </a:lnTo>
                <a:lnTo>
                  <a:pt x="16075" y="7916"/>
                </a:lnTo>
                <a:lnTo>
                  <a:pt x="16124" y="7575"/>
                </a:lnTo>
                <a:lnTo>
                  <a:pt x="16172" y="7210"/>
                </a:lnTo>
                <a:lnTo>
                  <a:pt x="16172" y="6869"/>
                </a:lnTo>
                <a:lnTo>
                  <a:pt x="16172" y="6869"/>
                </a:lnTo>
                <a:lnTo>
                  <a:pt x="16172" y="6503"/>
                </a:lnTo>
                <a:lnTo>
                  <a:pt x="16124" y="6162"/>
                </a:lnTo>
                <a:lnTo>
                  <a:pt x="16075" y="5821"/>
                </a:lnTo>
                <a:lnTo>
                  <a:pt x="16002" y="5480"/>
                </a:lnTo>
                <a:lnTo>
                  <a:pt x="15929" y="5139"/>
                </a:lnTo>
                <a:lnTo>
                  <a:pt x="15807" y="4823"/>
                </a:lnTo>
                <a:lnTo>
                  <a:pt x="15685" y="4506"/>
                </a:lnTo>
                <a:lnTo>
                  <a:pt x="15539" y="4190"/>
                </a:lnTo>
                <a:lnTo>
                  <a:pt x="15369" y="3873"/>
                </a:lnTo>
                <a:lnTo>
                  <a:pt x="15198" y="3581"/>
                </a:lnTo>
                <a:lnTo>
                  <a:pt x="15003" y="3288"/>
                </a:lnTo>
                <a:lnTo>
                  <a:pt x="14784" y="3021"/>
                </a:lnTo>
                <a:lnTo>
                  <a:pt x="14565" y="2753"/>
                </a:lnTo>
                <a:lnTo>
                  <a:pt x="14321" y="2485"/>
                </a:lnTo>
                <a:lnTo>
                  <a:pt x="14078" y="2241"/>
                </a:lnTo>
                <a:lnTo>
                  <a:pt x="13810" y="1998"/>
                </a:lnTo>
                <a:lnTo>
                  <a:pt x="13518" y="1778"/>
                </a:lnTo>
                <a:lnTo>
                  <a:pt x="13225" y="1559"/>
                </a:lnTo>
                <a:lnTo>
                  <a:pt x="12933" y="1364"/>
                </a:lnTo>
                <a:lnTo>
                  <a:pt x="12617" y="1170"/>
                </a:lnTo>
                <a:lnTo>
                  <a:pt x="12276" y="975"/>
                </a:lnTo>
                <a:lnTo>
                  <a:pt x="11935" y="829"/>
                </a:lnTo>
                <a:lnTo>
                  <a:pt x="11594" y="658"/>
                </a:lnTo>
                <a:lnTo>
                  <a:pt x="11228" y="536"/>
                </a:lnTo>
                <a:lnTo>
                  <a:pt x="10863" y="415"/>
                </a:lnTo>
                <a:lnTo>
                  <a:pt x="10498" y="293"/>
                </a:lnTo>
                <a:lnTo>
                  <a:pt x="10108" y="195"/>
                </a:lnTo>
                <a:lnTo>
                  <a:pt x="9718" y="122"/>
                </a:lnTo>
                <a:lnTo>
                  <a:pt x="9329" y="74"/>
                </a:lnTo>
                <a:lnTo>
                  <a:pt x="8915" y="25"/>
                </a:lnTo>
                <a:lnTo>
                  <a:pt x="8501" y="1"/>
                </a:lnTo>
                <a:lnTo>
                  <a:pt x="8087" y="1"/>
                </a:lnTo>
                <a:lnTo>
                  <a:pt x="8087" y="1"/>
                </a:lnTo>
                <a:close/>
              </a:path>
            </a:pathLst>
          </a:custGeom>
          <a:noFill/>
          <a:ln w="9525"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50" name="Picture 2" descr="DP3AP2 Daerah Istimewa Yogyakart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2541" y="1004994"/>
            <a:ext cx="2935368" cy="29302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7</a:t>
            </a:fld>
            <a:endParaRPr lang="en"/>
          </a:p>
        </p:txBody>
      </p:sp>
      <p:sp>
        <p:nvSpPr>
          <p:cNvPr id="3" name="Rectangle 2"/>
          <p:cNvSpPr/>
          <p:nvPr/>
        </p:nvSpPr>
        <p:spPr>
          <a:xfrm>
            <a:off x="893618" y="1019573"/>
            <a:ext cx="6982691" cy="2862322"/>
          </a:xfrm>
          <a:prstGeom prst="rect">
            <a:avLst/>
          </a:prstGeom>
        </p:spPr>
        <p:txBody>
          <a:bodyPr wrap="square">
            <a:spAutoFit/>
          </a:bodyPr>
          <a:lstStyle/>
          <a:p>
            <a:pPr algn="just"/>
            <a:r>
              <a:rPr lang="id-ID" sz="2000" dirty="0">
                <a:latin typeface="font1_64"/>
              </a:rPr>
              <a:t>Ilmu yang mempelajari tingkah laku manusia dalam merespon persepsi sehat dan sakit, upaya peningkatan pemeliharaan dan peningkatan kesehatan dan pencegahan dan perawatan sakit. </a:t>
            </a:r>
            <a:endParaRPr lang="id-ID" sz="2000" dirty="0" smtClean="0">
              <a:latin typeface="font1_64"/>
            </a:endParaRPr>
          </a:p>
          <a:p>
            <a:endParaRPr lang="id-ID" sz="2000" dirty="0">
              <a:latin typeface="font1_64"/>
            </a:endParaRPr>
          </a:p>
          <a:p>
            <a:pPr algn="just"/>
            <a:r>
              <a:rPr lang="id-ID" sz="2000" dirty="0" smtClean="0">
                <a:latin typeface="font1_64"/>
              </a:rPr>
              <a:t>Contoh</a:t>
            </a:r>
            <a:r>
              <a:rPr lang="id-ID" sz="2000" dirty="0">
                <a:latin typeface="font1_64"/>
              </a:rPr>
              <a:t>: mempelajari psikologi kesehatan  </a:t>
            </a:r>
            <a:r>
              <a:rPr lang="id-ID" sz="2000" dirty="0" smtClean="0">
                <a:latin typeface="font1_64"/>
              </a:rPr>
              <a:t>     tahu </a:t>
            </a:r>
            <a:r>
              <a:rPr lang="id-ID" sz="2000" dirty="0">
                <a:latin typeface="font1_64"/>
              </a:rPr>
              <a:t>metode membiasakan anak mencuci tangan, dapat merancang sebuah kampanye yang dapat mendorong orang memperbaiki pola makannya</a:t>
            </a:r>
            <a:endParaRPr lang="id-ID" sz="2000" dirty="0"/>
          </a:p>
        </p:txBody>
      </p:sp>
      <p:sp>
        <p:nvSpPr>
          <p:cNvPr id="4" name="Right Arrow 3"/>
          <p:cNvSpPr/>
          <p:nvPr/>
        </p:nvSpPr>
        <p:spPr>
          <a:xfrm>
            <a:off x="5787735" y="2670464"/>
            <a:ext cx="363682" cy="1870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29056067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5"/>
          <p:cNvSpPr txBox="1">
            <a:spLocks noGrp="1"/>
          </p:cNvSpPr>
          <p:nvPr>
            <p:ph type="ctrTitle"/>
          </p:nvPr>
        </p:nvSpPr>
        <p:spPr>
          <a:xfrm>
            <a:off x="800101" y="540326"/>
            <a:ext cx="7834744" cy="4116311"/>
          </a:xfrm>
          <a:prstGeom prst="rect">
            <a:avLst/>
          </a:prstGeom>
        </p:spPr>
        <p:txBody>
          <a:bodyPr spcFirstLastPara="1" wrap="square" lIns="0" tIns="0" rIns="0" bIns="0" anchor="b" anchorCtr="0">
            <a:noAutofit/>
          </a:bodyPr>
          <a:lstStyle/>
          <a:p>
            <a:pPr lvl="0" algn="just"/>
            <a:r>
              <a:rPr lang="id-ID" sz="2400" b="0" dirty="0"/>
              <a:t>Dalam psikologi kesehatan, akan dikaji mengenai bagaimana persepsi mengenai sehat dan sakit dalam pemikiran masyarakat , menangani masyarakat </a:t>
            </a:r>
            <a:r>
              <a:rPr lang="id-ID" sz="2400" b="0" dirty="0" smtClean="0"/>
              <a:t>utk </a:t>
            </a:r>
            <a:r>
              <a:rPr lang="id-ID" sz="2400" b="0" dirty="0"/>
              <a:t>mengimplementasikan pola-pola hidup yang sehat dengan cara mempengaruhi sisi persepsi sehat-sakit mereka dan mengkondisikan mereka dengan </a:t>
            </a:r>
            <a:r>
              <a:rPr lang="id-ID" sz="2400" b="0" dirty="0" smtClean="0"/>
              <a:t>stimulus </a:t>
            </a:r>
            <a:r>
              <a:rPr lang="id-ID" sz="2400" b="0" dirty="0"/>
              <a:t>positif </a:t>
            </a:r>
            <a:r>
              <a:rPr lang="id-ID" sz="2400" b="0" dirty="0" smtClean="0"/>
              <a:t>utk </a:t>
            </a:r>
            <a:r>
              <a:rPr lang="id-ID" sz="2400" b="0" dirty="0"/>
              <a:t>senantiasa konsisten berpola hidup sehat. </a:t>
            </a:r>
            <a:r>
              <a:rPr lang="id-ID" sz="2400" b="0" dirty="0" smtClean="0"/>
              <a:t/>
            </a:r>
            <a:br>
              <a:rPr lang="id-ID" sz="2400" b="0" dirty="0" smtClean="0"/>
            </a:br>
            <a:r>
              <a:rPr lang="id-ID" sz="2400" b="0" dirty="0" smtClean="0"/>
              <a:t/>
            </a:r>
            <a:br>
              <a:rPr lang="id-ID" sz="2400" b="0" dirty="0" smtClean="0"/>
            </a:br>
            <a:r>
              <a:rPr lang="id-ID" sz="2400" b="0" dirty="0" smtClean="0"/>
              <a:t>Caranya</a:t>
            </a:r>
            <a:r>
              <a:rPr lang="id-ID" sz="2400" b="0" dirty="0"/>
              <a:t>??? Mempelajari Konsep Perilaku  </a:t>
            </a:r>
            <a:r>
              <a:rPr lang="id-ID" sz="2400" b="0" dirty="0" smtClean="0"/>
              <a:t>   Tahu Perilaku </a:t>
            </a:r>
            <a:r>
              <a:rPr lang="id-ID" sz="2400" b="0" dirty="0"/>
              <a:t>dan pemikiran masyarakat </a:t>
            </a:r>
            <a:r>
              <a:rPr lang="id-ID" sz="2400" b="0" dirty="0" smtClean="0"/>
              <a:t>    </a:t>
            </a:r>
            <a:r>
              <a:rPr lang="id-ID" sz="2400" b="0" dirty="0"/>
              <a:t> </a:t>
            </a:r>
            <a:r>
              <a:rPr lang="id-ID" sz="2400" b="0" dirty="0" smtClean="0"/>
              <a:t> menciptakan </a:t>
            </a:r>
            <a:r>
              <a:rPr lang="id-ID" sz="2400" b="0" dirty="0"/>
              <a:t>metode untuk menyisipkan nilai2 penting mempraktikkan pola hidup sehat</a:t>
            </a:r>
            <a:endParaRPr sz="2400" dirty="0"/>
          </a:p>
        </p:txBody>
      </p:sp>
      <p:sp>
        <p:nvSpPr>
          <p:cNvPr id="107" name="Google Shape;107;p15"/>
          <p:cNvSpPr txBox="1"/>
          <p:nvPr/>
        </p:nvSpPr>
        <p:spPr>
          <a:xfrm>
            <a:off x="0" y="1685119"/>
            <a:ext cx="1580400" cy="17436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endParaRPr sz="9600" b="1" dirty="0">
              <a:solidFill>
                <a:schemeClr val="accent4"/>
              </a:solidFill>
              <a:latin typeface="Red Hat Display"/>
              <a:ea typeface="Red Hat Display"/>
              <a:cs typeface="Red Hat Display"/>
              <a:sym typeface="Red Hat Display"/>
            </a:endParaRPr>
          </a:p>
        </p:txBody>
      </p:sp>
      <p:sp>
        <p:nvSpPr>
          <p:cNvPr id="3" name="Right Arrow 2"/>
          <p:cNvSpPr/>
          <p:nvPr/>
        </p:nvSpPr>
        <p:spPr>
          <a:xfrm>
            <a:off x="6515099" y="3428719"/>
            <a:ext cx="301337" cy="197708"/>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Right Arrow 6"/>
          <p:cNvSpPr/>
          <p:nvPr/>
        </p:nvSpPr>
        <p:spPr>
          <a:xfrm>
            <a:off x="4384963" y="3747092"/>
            <a:ext cx="301337" cy="197708"/>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800100" y="1330036"/>
            <a:ext cx="6130636" cy="2867945"/>
          </a:xfrm>
        </p:spPr>
        <p:txBody>
          <a:bodyPr/>
          <a:lstStyle/>
          <a:p>
            <a:pPr algn="l"/>
            <a:r>
              <a:rPr lang="id-ID" sz="2200" b="0" dirty="0"/>
              <a:t>Promosi kesehatan dan perawatan </a:t>
            </a:r>
            <a:r>
              <a:rPr lang="id-ID" sz="2200" b="0" dirty="0" smtClean="0"/>
              <a:t>kesehatan</a:t>
            </a:r>
            <a:endParaRPr lang="id-ID" sz="2200" b="0" dirty="0"/>
          </a:p>
          <a:p>
            <a:pPr algn="l"/>
            <a:r>
              <a:rPr lang="id-ID" sz="2200" b="0" dirty="0"/>
              <a:t>Pencegahan dan pengobatan </a:t>
            </a:r>
            <a:r>
              <a:rPr lang="id-ID" sz="2200" b="0" dirty="0" smtClean="0"/>
              <a:t>penyakit</a:t>
            </a:r>
            <a:endParaRPr lang="id-ID" sz="2200" b="0" dirty="0"/>
          </a:p>
          <a:p>
            <a:pPr algn="l"/>
            <a:r>
              <a:rPr lang="id-ID" sz="2200" b="0" dirty="0"/>
              <a:t>Etiologi dan hubungannya dengan </a:t>
            </a:r>
            <a:r>
              <a:rPr lang="id-ID" sz="2200" b="0" dirty="0" smtClean="0"/>
              <a:t>kesehatan penyakit</a:t>
            </a:r>
            <a:r>
              <a:rPr lang="id-ID" sz="2200" b="0" dirty="0"/>
              <a:t>, dan gangguan fungsi tubuh</a:t>
            </a:r>
            <a:r>
              <a:rPr lang="id-ID" sz="2200" b="0" dirty="0" smtClean="0"/>
              <a:t>.</a:t>
            </a:r>
            <a:endParaRPr lang="id-ID" sz="2200" b="0" dirty="0"/>
          </a:p>
          <a:p>
            <a:pPr algn="l"/>
            <a:r>
              <a:rPr lang="id-ID" sz="2200" b="0" dirty="0"/>
              <a:t>Menganalisa dan mencoba </a:t>
            </a:r>
            <a:r>
              <a:rPr lang="id-ID" sz="2200" b="0" dirty="0" smtClean="0"/>
              <a:t>meningkatkan pelayanan </a:t>
            </a:r>
            <a:r>
              <a:rPr lang="id-ID" sz="2200" b="0" dirty="0"/>
              <a:t>kesehatan serta </a:t>
            </a:r>
            <a:r>
              <a:rPr lang="id-ID" sz="2200" b="0" dirty="0" smtClean="0"/>
              <a:t>memformulasikan kebijakan </a:t>
            </a:r>
            <a:r>
              <a:rPr lang="id-ID" sz="2200" b="0" dirty="0"/>
              <a:t>kesehatan</a:t>
            </a:r>
            <a:r>
              <a:rPr lang="id-ID" sz="2200" b="0" dirty="0" smtClean="0"/>
              <a:t>.</a:t>
            </a:r>
            <a:endParaRPr lang="id-ID" sz="2200" b="0" dirty="0"/>
          </a:p>
        </p:txBody>
      </p:sp>
      <p:sp>
        <p:nvSpPr>
          <p:cNvPr id="3" name="Slide Number Placeholder 2"/>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9</a:t>
            </a:fld>
            <a:endParaRPr lang="en"/>
          </a:p>
        </p:txBody>
      </p:sp>
      <p:sp>
        <p:nvSpPr>
          <p:cNvPr id="4" name="Rectangle 3"/>
          <p:cNvSpPr/>
          <p:nvPr/>
        </p:nvSpPr>
        <p:spPr>
          <a:xfrm>
            <a:off x="800100" y="598962"/>
            <a:ext cx="4522392" cy="523220"/>
          </a:xfrm>
          <a:prstGeom prst="rect">
            <a:avLst/>
          </a:prstGeom>
        </p:spPr>
        <p:txBody>
          <a:bodyPr wrap="none">
            <a:spAutoFit/>
          </a:bodyPr>
          <a:lstStyle/>
          <a:p>
            <a:pPr marL="0" lvl="0" indent="0">
              <a:spcAft>
                <a:spcPts val="800"/>
              </a:spcAft>
              <a:buNone/>
            </a:pPr>
            <a:r>
              <a:rPr lang="id-ID" sz="2800" dirty="0"/>
              <a:t>Fokus Psikologi Kesehatan</a:t>
            </a:r>
          </a:p>
        </p:txBody>
      </p:sp>
    </p:spTree>
    <p:extLst>
      <p:ext uri="{BB962C8B-B14F-4D97-AF65-F5344CB8AC3E}">
        <p14:creationId xmlns:p14="http://schemas.microsoft.com/office/powerpoint/2010/main" val="19035817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665018" y="1091045"/>
            <a:ext cx="6005946" cy="3210846"/>
          </a:xfrm>
        </p:spPr>
        <p:txBody>
          <a:bodyPr/>
          <a:lstStyle/>
          <a:p>
            <a:pPr algn="l"/>
            <a:r>
              <a:rPr lang="id-ID" sz="2000" b="0" dirty="0" smtClean="0"/>
              <a:t>Sejak </a:t>
            </a:r>
            <a:r>
              <a:rPr lang="id-ID" sz="2000" b="0" dirty="0"/>
              <a:t>prasejarah berbagai budaya </a:t>
            </a:r>
            <a:r>
              <a:rPr lang="id-ID" sz="2000" b="0" dirty="0" smtClean="0"/>
              <a:t>percaya bahwa </a:t>
            </a:r>
            <a:r>
              <a:rPr lang="id-ID" sz="2000" b="0" dirty="0"/>
              <a:t>pikiran dan raga (</a:t>
            </a:r>
            <a:r>
              <a:rPr lang="id-ID" sz="2000" b="0" dirty="0" smtClean="0"/>
              <a:t>mind body) saling terkait.</a:t>
            </a:r>
            <a:endParaRPr lang="id-ID" sz="2000" b="0" dirty="0"/>
          </a:p>
          <a:p>
            <a:pPr algn="l"/>
            <a:r>
              <a:rPr lang="id-ID" sz="2000" b="0" dirty="0"/>
              <a:t>Zaman yunani kuno, penyakit timbul </a:t>
            </a:r>
            <a:r>
              <a:rPr lang="id-ID" sz="2000" b="0" dirty="0" smtClean="0"/>
              <a:t>akibat adanya </a:t>
            </a:r>
            <a:r>
              <a:rPr lang="id-ID" sz="2000" b="0" dirty="0"/>
              <a:t>ketidakseimbangan pada cairan tubuh</a:t>
            </a:r>
            <a:r>
              <a:rPr lang="id-ID" sz="2000" b="0" dirty="0" smtClean="0"/>
              <a:t>.</a:t>
            </a:r>
            <a:endParaRPr lang="id-ID" sz="2000" b="0" dirty="0"/>
          </a:p>
          <a:p>
            <a:pPr algn="l"/>
            <a:r>
              <a:rPr lang="id-ID" sz="2000" b="0" dirty="0"/>
              <a:t> Abad pertengahan, peranan </a:t>
            </a:r>
            <a:r>
              <a:rPr lang="id-ID" sz="2000" b="0" dirty="0" smtClean="0"/>
              <a:t>gereja menyembuhkan </a:t>
            </a:r>
            <a:r>
              <a:rPr lang="id-ID" sz="2000" b="0" dirty="0"/>
              <a:t>penyakit</a:t>
            </a:r>
            <a:r>
              <a:rPr lang="id-ID" sz="2000" b="0" dirty="0" smtClean="0"/>
              <a:t>.</a:t>
            </a:r>
            <a:endParaRPr lang="id-ID" sz="2000" b="0" dirty="0"/>
          </a:p>
          <a:p>
            <a:pPr algn="l"/>
            <a:r>
              <a:rPr lang="id-ID" sz="2000" b="0" dirty="0"/>
              <a:t> Awal abad renaisans, ditemukan mikroskop</a:t>
            </a:r>
            <a:r>
              <a:rPr lang="id-ID" sz="2000" b="0" dirty="0" smtClean="0"/>
              <a:t>, melahirkan </a:t>
            </a:r>
            <a:r>
              <a:rPr lang="id-ID" sz="2000" b="0" dirty="0"/>
              <a:t>model </a:t>
            </a:r>
            <a:r>
              <a:rPr lang="id-ID" sz="2000" b="0" dirty="0" smtClean="0"/>
              <a:t>biomedis</a:t>
            </a:r>
            <a:endParaRPr lang="id-ID" sz="2000" b="0" dirty="0"/>
          </a:p>
        </p:txBody>
      </p:sp>
      <p:sp>
        <p:nvSpPr>
          <p:cNvPr id="3" name="Slide Number Placeholder 2"/>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10</a:t>
            </a:fld>
            <a:endParaRPr lang="en" dirty="0"/>
          </a:p>
        </p:txBody>
      </p:sp>
      <p:sp>
        <p:nvSpPr>
          <p:cNvPr id="4" name="Rectangle 3"/>
          <p:cNvSpPr/>
          <p:nvPr/>
        </p:nvSpPr>
        <p:spPr>
          <a:xfrm>
            <a:off x="562524" y="464372"/>
            <a:ext cx="4783682" cy="523220"/>
          </a:xfrm>
          <a:prstGeom prst="rect">
            <a:avLst/>
          </a:prstGeom>
        </p:spPr>
        <p:txBody>
          <a:bodyPr wrap="none">
            <a:spAutoFit/>
          </a:bodyPr>
          <a:lstStyle/>
          <a:p>
            <a:pPr marL="0" lvl="0" indent="0">
              <a:spcAft>
                <a:spcPts val="800"/>
              </a:spcAft>
              <a:buNone/>
            </a:pPr>
            <a:r>
              <a:rPr lang="id-ID" sz="2800" dirty="0" smtClean="0"/>
              <a:t>Sejarah </a:t>
            </a:r>
            <a:r>
              <a:rPr lang="id-ID" sz="2800" dirty="0"/>
              <a:t>Psikologi Kesehatan</a:t>
            </a:r>
          </a:p>
        </p:txBody>
      </p:sp>
      <p:pic>
        <p:nvPicPr>
          <p:cNvPr id="3074" name="Picture 2" descr="PERSPEKTIF ISLAM TERHADAP KESEHATAN MENTAL - FITK"/>
          <p:cNvPicPr>
            <a:picLocks noChangeAspect="1" noChangeArrowheads="1"/>
          </p:cNvPicPr>
          <p:nvPr/>
        </p:nvPicPr>
        <p:blipFill rotWithShape="1">
          <a:blip r:embed="rId2">
            <a:extLst>
              <a:ext uri="{28A0092B-C50C-407E-A947-70E740481C1C}">
                <a14:useLocalDpi xmlns:a14="http://schemas.microsoft.com/office/drawing/2010/main" val="0"/>
              </a:ext>
            </a:extLst>
          </a:blip>
          <a:srcRect l="17510" t="2832" r="13229"/>
          <a:stretch/>
        </p:blipFill>
        <p:spPr bwMode="auto">
          <a:xfrm>
            <a:off x="6670964" y="581890"/>
            <a:ext cx="2473036" cy="4031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74251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pPr marL="38100" lvl="0" indent="0">
              <a:buNone/>
            </a:pPr>
            <a:r>
              <a:rPr lang="en-US" dirty="0" err="1"/>
              <a:t>Kaitan</a:t>
            </a:r>
            <a:r>
              <a:rPr lang="en-US" dirty="0"/>
              <a:t> </a:t>
            </a:r>
            <a:r>
              <a:rPr lang="en-US" dirty="0" err="1"/>
              <a:t>antara</a:t>
            </a:r>
            <a:r>
              <a:rPr lang="en-US" dirty="0"/>
              <a:t> Mind and Body</a:t>
            </a:r>
          </a:p>
          <a:p>
            <a:endParaRPr lang="id-ID" dirty="0"/>
          </a:p>
        </p:txBody>
      </p:sp>
      <p:sp>
        <p:nvSpPr>
          <p:cNvPr id="3" name="Slide Number Placeholder 2"/>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11</a:t>
            </a:fld>
            <a:endParaRPr lang="en"/>
          </a:p>
        </p:txBody>
      </p:sp>
      <p:grpSp>
        <p:nvGrpSpPr>
          <p:cNvPr id="4" name="Google Shape;1330;p48"/>
          <p:cNvGrpSpPr/>
          <p:nvPr/>
        </p:nvGrpSpPr>
        <p:grpSpPr>
          <a:xfrm>
            <a:off x="6164945" y="-98266"/>
            <a:ext cx="3075709" cy="2051757"/>
            <a:chOff x="5526246" y="518800"/>
            <a:chExt cx="592758" cy="720086"/>
          </a:xfrm>
        </p:grpSpPr>
        <p:sp>
          <p:nvSpPr>
            <p:cNvPr id="5" name="Google Shape;1331;p48"/>
            <p:cNvSpPr/>
            <p:nvPr/>
          </p:nvSpPr>
          <p:spPr>
            <a:xfrm>
              <a:off x="5632379" y="518800"/>
              <a:ext cx="311420" cy="340347"/>
            </a:xfrm>
            <a:custGeom>
              <a:avLst/>
              <a:gdLst/>
              <a:ahLst/>
              <a:cxnLst/>
              <a:rect l="l" t="t" r="r" b="b"/>
              <a:pathLst>
                <a:path w="518" h="567" extrusionOk="0">
                  <a:moveTo>
                    <a:pt x="144" y="322"/>
                  </a:moveTo>
                  <a:cubicBezTo>
                    <a:pt x="151" y="316"/>
                    <a:pt x="160" y="314"/>
                    <a:pt x="169" y="316"/>
                  </a:cubicBezTo>
                  <a:cubicBezTo>
                    <a:pt x="182" y="318"/>
                    <a:pt x="195" y="327"/>
                    <a:pt x="205" y="339"/>
                  </a:cubicBezTo>
                  <a:cubicBezTo>
                    <a:pt x="215" y="352"/>
                    <a:pt x="221" y="366"/>
                    <a:pt x="220" y="379"/>
                  </a:cubicBezTo>
                  <a:cubicBezTo>
                    <a:pt x="220" y="388"/>
                    <a:pt x="216" y="397"/>
                    <a:pt x="209" y="402"/>
                  </a:cubicBezTo>
                  <a:cubicBezTo>
                    <a:pt x="202" y="408"/>
                    <a:pt x="193" y="410"/>
                    <a:pt x="184" y="408"/>
                  </a:cubicBezTo>
                  <a:cubicBezTo>
                    <a:pt x="308" y="562"/>
                    <a:pt x="308" y="562"/>
                    <a:pt x="308" y="562"/>
                  </a:cubicBezTo>
                  <a:cubicBezTo>
                    <a:pt x="312" y="567"/>
                    <a:pt x="321" y="565"/>
                    <a:pt x="323" y="559"/>
                  </a:cubicBezTo>
                  <a:cubicBezTo>
                    <a:pt x="400" y="358"/>
                    <a:pt x="400" y="358"/>
                    <a:pt x="400" y="358"/>
                  </a:cubicBezTo>
                  <a:cubicBezTo>
                    <a:pt x="401" y="356"/>
                    <a:pt x="403" y="354"/>
                    <a:pt x="405" y="353"/>
                  </a:cubicBezTo>
                  <a:cubicBezTo>
                    <a:pt x="406" y="353"/>
                    <a:pt x="407" y="353"/>
                    <a:pt x="409" y="353"/>
                  </a:cubicBezTo>
                  <a:cubicBezTo>
                    <a:pt x="414" y="355"/>
                    <a:pt x="419" y="357"/>
                    <a:pt x="421" y="363"/>
                  </a:cubicBezTo>
                  <a:cubicBezTo>
                    <a:pt x="422" y="367"/>
                    <a:pt x="422" y="370"/>
                    <a:pt x="422" y="374"/>
                  </a:cubicBezTo>
                  <a:cubicBezTo>
                    <a:pt x="425" y="384"/>
                    <a:pt x="435" y="390"/>
                    <a:pt x="445" y="384"/>
                  </a:cubicBezTo>
                  <a:cubicBezTo>
                    <a:pt x="454" y="379"/>
                    <a:pt x="461" y="369"/>
                    <a:pt x="465" y="358"/>
                  </a:cubicBezTo>
                  <a:cubicBezTo>
                    <a:pt x="469" y="348"/>
                    <a:pt x="471" y="336"/>
                    <a:pt x="467" y="326"/>
                  </a:cubicBezTo>
                  <a:cubicBezTo>
                    <a:pt x="464" y="315"/>
                    <a:pt x="452" y="312"/>
                    <a:pt x="444" y="319"/>
                  </a:cubicBezTo>
                  <a:cubicBezTo>
                    <a:pt x="441" y="321"/>
                    <a:pt x="438" y="323"/>
                    <a:pt x="435" y="326"/>
                  </a:cubicBezTo>
                  <a:cubicBezTo>
                    <a:pt x="430" y="329"/>
                    <a:pt x="425" y="327"/>
                    <a:pt x="419" y="325"/>
                  </a:cubicBezTo>
                  <a:cubicBezTo>
                    <a:pt x="418" y="324"/>
                    <a:pt x="417" y="324"/>
                    <a:pt x="417" y="322"/>
                  </a:cubicBezTo>
                  <a:cubicBezTo>
                    <a:pt x="416" y="320"/>
                    <a:pt x="416" y="318"/>
                    <a:pt x="416" y="316"/>
                  </a:cubicBezTo>
                  <a:cubicBezTo>
                    <a:pt x="517" y="54"/>
                    <a:pt x="517" y="54"/>
                    <a:pt x="517" y="54"/>
                  </a:cubicBezTo>
                  <a:cubicBezTo>
                    <a:pt x="518" y="49"/>
                    <a:pt x="516" y="44"/>
                    <a:pt x="511" y="43"/>
                  </a:cubicBezTo>
                  <a:cubicBezTo>
                    <a:pt x="356" y="0"/>
                    <a:pt x="213" y="22"/>
                    <a:pt x="130" y="66"/>
                  </a:cubicBezTo>
                  <a:cubicBezTo>
                    <a:pt x="74" y="95"/>
                    <a:pt x="33" y="133"/>
                    <a:pt x="3" y="174"/>
                  </a:cubicBezTo>
                  <a:cubicBezTo>
                    <a:pt x="0" y="178"/>
                    <a:pt x="0" y="182"/>
                    <a:pt x="3" y="185"/>
                  </a:cubicBezTo>
                  <a:cubicBezTo>
                    <a:pt x="133" y="346"/>
                    <a:pt x="133" y="346"/>
                    <a:pt x="133" y="346"/>
                  </a:cubicBezTo>
                  <a:cubicBezTo>
                    <a:pt x="133" y="336"/>
                    <a:pt x="137" y="327"/>
                    <a:pt x="144" y="322"/>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 name="Google Shape;1332;p48"/>
            <p:cNvSpPr/>
            <p:nvPr/>
          </p:nvSpPr>
          <p:spPr>
            <a:xfrm>
              <a:off x="5835019" y="549304"/>
              <a:ext cx="283984" cy="330260"/>
            </a:xfrm>
            <a:custGeom>
              <a:avLst/>
              <a:gdLst/>
              <a:ahLst/>
              <a:cxnLst/>
              <a:rect l="l" t="t" r="r" b="b"/>
              <a:pathLst>
                <a:path w="473" h="550" extrusionOk="0">
                  <a:moveTo>
                    <a:pt x="128" y="252"/>
                  </a:moveTo>
                  <a:cubicBezTo>
                    <a:pt x="136" y="255"/>
                    <a:pt x="142" y="262"/>
                    <a:pt x="145" y="270"/>
                  </a:cubicBezTo>
                  <a:cubicBezTo>
                    <a:pt x="149" y="283"/>
                    <a:pt x="148" y="298"/>
                    <a:pt x="143" y="313"/>
                  </a:cubicBezTo>
                  <a:cubicBezTo>
                    <a:pt x="137" y="328"/>
                    <a:pt x="128" y="340"/>
                    <a:pt x="116" y="347"/>
                  </a:cubicBezTo>
                  <a:cubicBezTo>
                    <a:pt x="108" y="351"/>
                    <a:pt x="99" y="352"/>
                    <a:pt x="90" y="349"/>
                  </a:cubicBezTo>
                  <a:cubicBezTo>
                    <a:pt x="82" y="345"/>
                    <a:pt x="75" y="338"/>
                    <a:pt x="73" y="329"/>
                  </a:cubicBezTo>
                  <a:cubicBezTo>
                    <a:pt x="2" y="514"/>
                    <a:pt x="2" y="514"/>
                    <a:pt x="2" y="514"/>
                  </a:cubicBezTo>
                  <a:cubicBezTo>
                    <a:pt x="0" y="520"/>
                    <a:pt x="5" y="527"/>
                    <a:pt x="12" y="526"/>
                  </a:cubicBezTo>
                  <a:cubicBezTo>
                    <a:pt x="224" y="492"/>
                    <a:pt x="224" y="492"/>
                    <a:pt x="224" y="492"/>
                  </a:cubicBezTo>
                  <a:cubicBezTo>
                    <a:pt x="227" y="491"/>
                    <a:pt x="229" y="492"/>
                    <a:pt x="231" y="493"/>
                  </a:cubicBezTo>
                  <a:cubicBezTo>
                    <a:pt x="232" y="494"/>
                    <a:pt x="233" y="495"/>
                    <a:pt x="233" y="497"/>
                  </a:cubicBezTo>
                  <a:cubicBezTo>
                    <a:pt x="234" y="502"/>
                    <a:pt x="235" y="508"/>
                    <a:pt x="230" y="512"/>
                  </a:cubicBezTo>
                  <a:cubicBezTo>
                    <a:pt x="228" y="515"/>
                    <a:pt x="225" y="516"/>
                    <a:pt x="222" y="519"/>
                  </a:cubicBezTo>
                  <a:cubicBezTo>
                    <a:pt x="214" y="526"/>
                    <a:pt x="214" y="538"/>
                    <a:pt x="224" y="543"/>
                  </a:cubicBezTo>
                  <a:cubicBezTo>
                    <a:pt x="233" y="549"/>
                    <a:pt x="245" y="550"/>
                    <a:pt x="256" y="548"/>
                  </a:cubicBezTo>
                  <a:cubicBezTo>
                    <a:pt x="267" y="546"/>
                    <a:pt x="279" y="542"/>
                    <a:pt x="286" y="534"/>
                  </a:cubicBezTo>
                  <a:cubicBezTo>
                    <a:pt x="293" y="525"/>
                    <a:pt x="290" y="514"/>
                    <a:pt x="280" y="510"/>
                  </a:cubicBezTo>
                  <a:cubicBezTo>
                    <a:pt x="277" y="508"/>
                    <a:pt x="273" y="507"/>
                    <a:pt x="270" y="506"/>
                  </a:cubicBezTo>
                  <a:cubicBezTo>
                    <a:pt x="264" y="503"/>
                    <a:pt x="263" y="498"/>
                    <a:pt x="263" y="492"/>
                  </a:cubicBezTo>
                  <a:cubicBezTo>
                    <a:pt x="262" y="490"/>
                    <a:pt x="263" y="489"/>
                    <a:pt x="263" y="488"/>
                  </a:cubicBezTo>
                  <a:cubicBezTo>
                    <a:pt x="265" y="486"/>
                    <a:pt x="267" y="485"/>
                    <a:pt x="269" y="485"/>
                  </a:cubicBezTo>
                  <a:cubicBezTo>
                    <a:pt x="439" y="458"/>
                    <a:pt x="439" y="458"/>
                    <a:pt x="439" y="458"/>
                  </a:cubicBezTo>
                  <a:cubicBezTo>
                    <a:pt x="442" y="457"/>
                    <a:pt x="445" y="454"/>
                    <a:pt x="446" y="451"/>
                  </a:cubicBezTo>
                  <a:cubicBezTo>
                    <a:pt x="473" y="328"/>
                    <a:pt x="470" y="126"/>
                    <a:pt x="304" y="42"/>
                  </a:cubicBezTo>
                  <a:cubicBezTo>
                    <a:pt x="271" y="25"/>
                    <a:pt x="239" y="12"/>
                    <a:pt x="207" y="2"/>
                  </a:cubicBezTo>
                  <a:cubicBezTo>
                    <a:pt x="203" y="0"/>
                    <a:pt x="198" y="3"/>
                    <a:pt x="196" y="7"/>
                  </a:cubicBezTo>
                  <a:cubicBezTo>
                    <a:pt x="101" y="254"/>
                    <a:pt x="101" y="254"/>
                    <a:pt x="101" y="254"/>
                  </a:cubicBezTo>
                  <a:cubicBezTo>
                    <a:pt x="109" y="249"/>
                    <a:pt x="119" y="248"/>
                    <a:pt x="128" y="252"/>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7" name="Google Shape;1333;p48"/>
            <p:cNvSpPr/>
            <p:nvPr/>
          </p:nvSpPr>
          <p:spPr>
            <a:xfrm>
              <a:off x="5837907" y="834408"/>
              <a:ext cx="260158" cy="268291"/>
            </a:xfrm>
            <a:custGeom>
              <a:avLst/>
              <a:gdLst/>
              <a:ahLst/>
              <a:cxnLst/>
              <a:rect l="l" t="t" r="r" b="b"/>
              <a:pathLst>
                <a:path w="433" h="447" extrusionOk="0">
                  <a:moveTo>
                    <a:pt x="299" y="45"/>
                  </a:moveTo>
                  <a:cubicBezTo>
                    <a:pt x="301" y="53"/>
                    <a:pt x="298" y="62"/>
                    <a:pt x="292" y="69"/>
                  </a:cubicBezTo>
                  <a:cubicBezTo>
                    <a:pt x="283" y="79"/>
                    <a:pt x="270" y="86"/>
                    <a:pt x="254" y="88"/>
                  </a:cubicBezTo>
                  <a:cubicBezTo>
                    <a:pt x="238" y="91"/>
                    <a:pt x="223" y="89"/>
                    <a:pt x="211" y="82"/>
                  </a:cubicBezTo>
                  <a:cubicBezTo>
                    <a:pt x="203" y="77"/>
                    <a:pt x="198" y="70"/>
                    <a:pt x="197" y="61"/>
                  </a:cubicBezTo>
                  <a:cubicBezTo>
                    <a:pt x="195" y="52"/>
                    <a:pt x="198" y="43"/>
                    <a:pt x="205" y="36"/>
                  </a:cubicBezTo>
                  <a:cubicBezTo>
                    <a:pt x="10" y="67"/>
                    <a:pt x="10" y="67"/>
                    <a:pt x="10" y="67"/>
                  </a:cubicBezTo>
                  <a:cubicBezTo>
                    <a:pt x="3" y="68"/>
                    <a:pt x="0" y="76"/>
                    <a:pt x="4" y="81"/>
                  </a:cubicBezTo>
                  <a:cubicBezTo>
                    <a:pt x="140" y="249"/>
                    <a:pt x="140" y="249"/>
                    <a:pt x="140" y="249"/>
                  </a:cubicBezTo>
                  <a:cubicBezTo>
                    <a:pt x="141" y="250"/>
                    <a:pt x="142" y="253"/>
                    <a:pt x="142" y="255"/>
                  </a:cubicBezTo>
                  <a:cubicBezTo>
                    <a:pt x="142" y="256"/>
                    <a:pt x="141" y="258"/>
                    <a:pt x="140" y="258"/>
                  </a:cubicBezTo>
                  <a:cubicBezTo>
                    <a:pt x="136" y="262"/>
                    <a:pt x="131" y="266"/>
                    <a:pt x="125" y="264"/>
                  </a:cubicBezTo>
                  <a:cubicBezTo>
                    <a:pt x="122" y="263"/>
                    <a:pt x="119" y="261"/>
                    <a:pt x="115" y="260"/>
                  </a:cubicBezTo>
                  <a:cubicBezTo>
                    <a:pt x="105" y="256"/>
                    <a:pt x="95" y="263"/>
                    <a:pt x="95" y="274"/>
                  </a:cubicBezTo>
                  <a:cubicBezTo>
                    <a:pt x="95" y="285"/>
                    <a:pt x="100" y="296"/>
                    <a:pt x="107" y="304"/>
                  </a:cubicBezTo>
                  <a:cubicBezTo>
                    <a:pt x="114" y="313"/>
                    <a:pt x="124" y="321"/>
                    <a:pt x="134" y="323"/>
                  </a:cubicBezTo>
                  <a:cubicBezTo>
                    <a:pt x="145" y="325"/>
                    <a:pt x="154" y="317"/>
                    <a:pt x="152" y="306"/>
                  </a:cubicBezTo>
                  <a:cubicBezTo>
                    <a:pt x="152" y="302"/>
                    <a:pt x="151" y="299"/>
                    <a:pt x="151" y="295"/>
                  </a:cubicBezTo>
                  <a:cubicBezTo>
                    <a:pt x="150" y="289"/>
                    <a:pt x="154" y="285"/>
                    <a:pt x="159" y="282"/>
                  </a:cubicBezTo>
                  <a:cubicBezTo>
                    <a:pt x="160" y="281"/>
                    <a:pt x="161" y="281"/>
                    <a:pt x="162" y="281"/>
                  </a:cubicBezTo>
                  <a:cubicBezTo>
                    <a:pt x="165" y="281"/>
                    <a:pt x="167" y="282"/>
                    <a:pt x="168" y="284"/>
                  </a:cubicBezTo>
                  <a:cubicBezTo>
                    <a:pt x="295" y="440"/>
                    <a:pt x="295" y="440"/>
                    <a:pt x="295" y="440"/>
                  </a:cubicBezTo>
                  <a:cubicBezTo>
                    <a:pt x="301" y="447"/>
                    <a:pt x="311" y="443"/>
                    <a:pt x="311" y="435"/>
                  </a:cubicBezTo>
                  <a:cubicBezTo>
                    <a:pt x="311" y="399"/>
                    <a:pt x="312" y="354"/>
                    <a:pt x="321" y="300"/>
                  </a:cubicBezTo>
                  <a:cubicBezTo>
                    <a:pt x="335" y="205"/>
                    <a:pt x="376" y="134"/>
                    <a:pt x="417" y="51"/>
                  </a:cubicBezTo>
                  <a:cubicBezTo>
                    <a:pt x="422" y="41"/>
                    <a:pt x="427" y="28"/>
                    <a:pt x="431" y="13"/>
                  </a:cubicBezTo>
                  <a:cubicBezTo>
                    <a:pt x="433" y="7"/>
                    <a:pt x="428" y="0"/>
                    <a:pt x="422" y="1"/>
                  </a:cubicBezTo>
                  <a:cubicBezTo>
                    <a:pt x="284" y="23"/>
                    <a:pt x="284" y="23"/>
                    <a:pt x="284" y="23"/>
                  </a:cubicBezTo>
                  <a:cubicBezTo>
                    <a:pt x="292" y="28"/>
                    <a:pt x="298" y="36"/>
                    <a:pt x="299" y="45"/>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8" name="Google Shape;1334;p48"/>
            <p:cNvSpPr/>
            <p:nvPr/>
          </p:nvSpPr>
          <p:spPr>
            <a:xfrm>
              <a:off x="5725035" y="886769"/>
              <a:ext cx="304441" cy="352116"/>
            </a:xfrm>
            <a:custGeom>
              <a:avLst/>
              <a:gdLst/>
              <a:ahLst/>
              <a:cxnLst/>
              <a:rect l="l" t="t" r="r" b="b"/>
              <a:pathLst>
                <a:path w="507" h="587" extrusionOk="0">
                  <a:moveTo>
                    <a:pt x="344" y="245"/>
                  </a:moveTo>
                  <a:cubicBezTo>
                    <a:pt x="337" y="251"/>
                    <a:pt x="328" y="253"/>
                    <a:pt x="319" y="251"/>
                  </a:cubicBezTo>
                  <a:cubicBezTo>
                    <a:pt x="306" y="248"/>
                    <a:pt x="293" y="240"/>
                    <a:pt x="283" y="227"/>
                  </a:cubicBezTo>
                  <a:cubicBezTo>
                    <a:pt x="273" y="215"/>
                    <a:pt x="267" y="201"/>
                    <a:pt x="267" y="187"/>
                  </a:cubicBezTo>
                  <a:cubicBezTo>
                    <a:pt x="267" y="178"/>
                    <a:pt x="271" y="170"/>
                    <a:pt x="278" y="164"/>
                  </a:cubicBezTo>
                  <a:cubicBezTo>
                    <a:pt x="285" y="158"/>
                    <a:pt x="295" y="156"/>
                    <a:pt x="304" y="158"/>
                  </a:cubicBezTo>
                  <a:cubicBezTo>
                    <a:pt x="179" y="5"/>
                    <a:pt x="179" y="5"/>
                    <a:pt x="179" y="5"/>
                  </a:cubicBezTo>
                  <a:cubicBezTo>
                    <a:pt x="175" y="0"/>
                    <a:pt x="167" y="1"/>
                    <a:pt x="164" y="8"/>
                  </a:cubicBezTo>
                  <a:cubicBezTo>
                    <a:pt x="87" y="209"/>
                    <a:pt x="87" y="209"/>
                    <a:pt x="87" y="209"/>
                  </a:cubicBezTo>
                  <a:cubicBezTo>
                    <a:pt x="86" y="211"/>
                    <a:pt x="85" y="213"/>
                    <a:pt x="83" y="214"/>
                  </a:cubicBezTo>
                  <a:cubicBezTo>
                    <a:pt x="81" y="214"/>
                    <a:pt x="80" y="214"/>
                    <a:pt x="79" y="214"/>
                  </a:cubicBezTo>
                  <a:cubicBezTo>
                    <a:pt x="73" y="212"/>
                    <a:pt x="68" y="210"/>
                    <a:pt x="67" y="204"/>
                  </a:cubicBezTo>
                  <a:cubicBezTo>
                    <a:pt x="66" y="200"/>
                    <a:pt x="66" y="196"/>
                    <a:pt x="65" y="193"/>
                  </a:cubicBezTo>
                  <a:cubicBezTo>
                    <a:pt x="63" y="182"/>
                    <a:pt x="52" y="177"/>
                    <a:pt x="43" y="182"/>
                  </a:cubicBezTo>
                  <a:cubicBezTo>
                    <a:pt x="33" y="188"/>
                    <a:pt x="27" y="198"/>
                    <a:pt x="23" y="208"/>
                  </a:cubicBezTo>
                  <a:cubicBezTo>
                    <a:pt x="19" y="219"/>
                    <a:pt x="17" y="231"/>
                    <a:pt x="20" y="241"/>
                  </a:cubicBezTo>
                  <a:cubicBezTo>
                    <a:pt x="24" y="251"/>
                    <a:pt x="35" y="255"/>
                    <a:pt x="44" y="248"/>
                  </a:cubicBezTo>
                  <a:cubicBezTo>
                    <a:pt x="47" y="246"/>
                    <a:pt x="49" y="243"/>
                    <a:pt x="52" y="241"/>
                  </a:cubicBezTo>
                  <a:cubicBezTo>
                    <a:pt x="58" y="238"/>
                    <a:pt x="63" y="239"/>
                    <a:pt x="68" y="242"/>
                  </a:cubicBezTo>
                  <a:cubicBezTo>
                    <a:pt x="69" y="242"/>
                    <a:pt x="70" y="243"/>
                    <a:pt x="71" y="244"/>
                  </a:cubicBezTo>
                  <a:cubicBezTo>
                    <a:pt x="72" y="246"/>
                    <a:pt x="72" y="249"/>
                    <a:pt x="71" y="251"/>
                  </a:cubicBezTo>
                  <a:cubicBezTo>
                    <a:pt x="10" y="410"/>
                    <a:pt x="10" y="410"/>
                    <a:pt x="10" y="410"/>
                  </a:cubicBezTo>
                  <a:cubicBezTo>
                    <a:pt x="10" y="412"/>
                    <a:pt x="9" y="414"/>
                    <a:pt x="10" y="415"/>
                  </a:cubicBezTo>
                  <a:cubicBezTo>
                    <a:pt x="16" y="445"/>
                    <a:pt x="0" y="490"/>
                    <a:pt x="10" y="508"/>
                  </a:cubicBezTo>
                  <a:cubicBezTo>
                    <a:pt x="30" y="542"/>
                    <a:pt x="339" y="587"/>
                    <a:pt x="491" y="480"/>
                  </a:cubicBezTo>
                  <a:cubicBezTo>
                    <a:pt x="507" y="469"/>
                    <a:pt x="504" y="446"/>
                    <a:pt x="501" y="402"/>
                  </a:cubicBezTo>
                  <a:cubicBezTo>
                    <a:pt x="355" y="221"/>
                    <a:pt x="355" y="221"/>
                    <a:pt x="355" y="221"/>
                  </a:cubicBezTo>
                  <a:cubicBezTo>
                    <a:pt x="355" y="230"/>
                    <a:pt x="351" y="239"/>
                    <a:pt x="344" y="245"/>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 name="Google Shape;1335;p48"/>
            <p:cNvSpPr/>
            <p:nvPr/>
          </p:nvSpPr>
          <p:spPr>
            <a:xfrm>
              <a:off x="5526246" y="866353"/>
              <a:ext cx="289521" cy="285105"/>
            </a:xfrm>
            <a:custGeom>
              <a:avLst/>
              <a:gdLst/>
              <a:ahLst/>
              <a:cxnLst/>
              <a:rect l="l" t="t" r="r" b="b"/>
              <a:pathLst>
                <a:path w="482" h="475" extrusionOk="0">
                  <a:moveTo>
                    <a:pt x="354" y="298"/>
                  </a:moveTo>
                  <a:cubicBezTo>
                    <a:pt x="346" y="295"/>
                    <a:pt x="339" y="288"/>
                    <a:pt x="336" y="279"/>
                  </a:cubicBezTo>
                  <a:cubicBezTo>
                    <a:pt x="332" y="267"/>
                    <a:pt x="333" y="252"/>
                    <a:pt x="339" y="237"/>
                  </a:cubicBezTo>
                  <a:cubicBezTo>
                    <a:pt x="345" y="222"/>
                    <a:pt x="354" y="210"/>
                    <a:pt x="366" y="203"/>
                  </a:cubicBezTo>
                  <a:cubicBezTo>
                    <a:pt x="374" y="199"/>
                    <a:pt x="383" y="198"/>
                    <a:pt x="391" y="201"/>
                  </a:cubicBezTo>
                  <a:cubicBezTo>
                    <a:pt x="400" y="204"/>
                    <a:pt x="406" y="211"/>
                    <a:pt x="409" y="220"/>
                  </a:cubicBezTo>
                  <a:cubicBezTo>
                    <a:pt x="480" y="36"/>
                    <a:pt x="480" y="36"/>
                    <a:pt x="480" y="36"/>
                  </a:cubicBezTo>
                  <a:cubicBezTo>
                    <a:pt x="482" y="30"/>
                    <a:pt x="477" y="23"/>
                    <a:pt x="470" y="24"/>
                  </a:cubicBezTo>
                  <a:cubicBezTo>
                    <a:pt x="257" y="58"/>
                    <a:pt x="257" y="58"/>
                    <a:pt x="257" y="58"/>
                  </a:cubicBezTo>
                  <a:cubicBezTo>
                    <a:pt x="255" y="58"/>
                    <a:pt x="252" y="58"/>
                    <a:pt x="251" y="56"/>
                  </a:cubicBezTo>
                  <a:cubicBezTo>
                    <a:pt x="250" y="56"/>
                    <a:pt x="249" y="54"/>
                    <a:pt x="249" y="53"/>
                  </a:cubicBezTo>
                  <a:cubicBezTo>
                    <a:pt x="248" y="47"/>
                    <a:pt x="247" y="42"/>
                    <a:pt x="251" y="38"/>
                  </a:cubicBezTo>
                  <a:cubicBezTo>
                    <a:pt x="254" y="35"/>
                    <a:pt x="257" y="33"/>
                    <a:pt x="260" y="31"/>
                  </a:cubicBezTo>
                  <a:cubicBezTo>
                    <a:pt x="268" y="24"/>
                    <a:pt x="267" y="12"/>
                    <a:pt x="258" y="6"/>
                  </a:cubicBezTo>
                  <a:cubicBezTo>
                    <a:pt x="248" y="1"/>
                    <a:pt x="236" y="0"/>
                    <a:pt x="225" y="2"/>
                  </a:cubicBezTo>
                  <a:cubicBezTo>
                    <a:pt x="214" y="3"/>
                    <a:pt x="203" y="8"/>
                    <a:pt x="196" y="16"/>
                  </a:cubicBezTo>
                  <a:cubicBezTo>
                    <a:pt x="189" y="24"/>
                    <a:pt x="192" y="36"/>
                    <a:pt x="202" y="40"/>
                  </a:cubicBezTo>
                  <a:cubicBezTo>
                    <a:pt x="205" y="42"/>
                    <a:pt x="208" y="42"/>
                    <a:pt x="212" y="44"/>
                  </a:cubicBezTo>
                  <a:cubicBezTo>
                    <a:pt x="217" y="47"/>
                    <a:pt x="218" y="52"/>
                    <a:pt x="219" y="58"/>
                  </a:cubicBezTo>
                  <a:cubicBezTo>
                    <a:pt x="219" y="59"/>
                    <a:pt x="219" y="60"/>
                    <a:pt x="218" y="61"/>
                  </a:cubicBezTo>
                  <a:cubicBezTo>
                    <a:pt x="217" y="64"/>
                    <a:pt x="215" y="65"/>
                    <a:pt x="212" y="65"/>
                  </a:cubicBezTo>
                  <a:cubicBezTo>
                    <a:pt x="9" y="98"/>
                    <a:pt x="9" y="98"/>
                    <a:pt x="9" y="98"/>
                  </a:cubicBezTo>
                  <a:cubicBezTo>
                    <a:pt x="3" y="98"/>
                    <a:pt x="0" y="104"/>
                    <a:pt x="2" y="109"/>
                  </a:cubicBezTo>
                  <a:cubicBezTo>
                    <a:pt x="14" y="138"/>
                    <a:pt x="74" y="153"/>
                    <a:pt x="86" y="175"/>
                  </a:cubicBezTo>
                  <a:cubicBezTo>
                    <a:pt x="92" y="186"/>
                    <a:pt x="75" y="210"/>
                    <a:pt x="77" y="226"/>
                  </a:cubicBezTo>
                  <a:cubicBezTo>
                    <a:pt x="78" y="239"/>
                    <a:pt x="115" y="253"/>
                    <a:pt x="115" y="253"/>
                  </a:cubicBezTo>
                  <a:cubicBezTo>
                    <a:pt x="115" y="253"/>
                    <a:pt x="89" y="277"/>
                    <a:pt x="88" y="289"/>
                  </a:cubicBezTo>
                  <a:cubicBezTo>
                    <a:pt x="86" y="302"/>
                    <a:pt x="111" y="323"/>
                    <a:pt x="112" y="337"/>
                  </a:cubicBezTo>
                  <a:cubicBezTo>
                    <a:pt x="112" y="350"/>
                    <a:pt x="90" y="385"/>
                    <a:pt x="101" y="421"/>
                  </a:cubicBezTo>
                  <a:cubicBezTo>
                    <a:pt x="116" y="475"/>
                    <a:pt x="280" y="428"/>
                    <a:pt x="323" y="429"/>
                  </a:cubicBezTo>
                  <a:cubicBezTo>
                    <a:pt x="326" y="429"/>
                    <a:pt x="330" y="427"/>
                    <a:pt x="331" y="423"/>
                  </a:cubicBezTo>
                  <a:cubicBezTo>
                    <a:pt x="380" y="296"/>
                    <a:pt x="380" y="296"/>
                    <a:pt x="380" y="296"/>
                  </a:cubicBezTo>
                  <a:cubicBezTo>
                    <a:pt x="372" y="300"/>
                    <a:pt x="363" y="301"/>
                    <a:pt x="354" y="298"/>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0" name="Google Shape;1336;p48"/>
            <p:cNvSpPr/>
            <p:nvPr/>
          </p:nvSpPr>
          <p:spPr>
            <a:xfrm>
              <a:off x="5530337" y="638173"/>
              <a:ext cx="282300" cy="276217"/>
            </a:xfrm>
            <a:custGeom>
              <a:avLst/>
              <a:gdLst/>
              <a:ahLst/>
              <a:cxnLst/>
              <a:rect l="l" t="t" r="r" b="b"/>
              <a:pathLst>
                <a:path w="470" h="460" extrusionOk="0">
                  <a:moveTo>
                    <a:pt x="170" y="410"/>
                  </a:moveTo>
                  <a:cubicBezTo>
                    <a:pt x="169" y="401"/>
                    <a:pt x="171" y="392"/>
                    <a:pt x="178" y="385"/>
                  </a:cubicBezTo>
                  <a:cubicBezTo>
                    <a:pt x="186" y="375"/>
                    <a:pt x="200" y="369"/>
                    <a:pt x="216" y="366"/>
                  </a:cubicBezTo>
                  <a:cubicBezTo>
                    <a:pt x="232" y="364"/>
                    <a:pt x="247" y="366"/>
                    <a:pt x="258" y="373"/>
                  </a:cubicBezTo>
                  <a:cubicBezTo>
                    <a:pt x="266" y="377"/>
                    <a:pt x="271" y="385"/>
                    <a:pt x="273" y="394"/>
                  </a:cubicBezTo>
                  <a:cubicBezTo>
                    <a:pt x="274" y="403"/>
                    <a:pt x="271" y="412"/>
                    <a:pt x="265" y="419"/>
                  </a:cubicBezTo>
                  <a:cubicBezTo>
                    <a:pt x="460" y="388"/>
                    <a:pt x="460" y="388"/>
                    <a:pt x="460" y="388"/>
                  </a:cubicBezTo>
                  <a:cubicBezTo>
                    <a:pt x="467" y="387"/>
                    <a:pt x="470" y="379"/>
                    <a:pt x="465" y="373"/>
                  </a:cubicBezTo>
                  <a:cubicBezTo>
                    <a:pt x="330" y="206"/>
                    <a:pt x="330" y="206"/>
                    <a:pt x="330" y="206"/>
                  </a:cubicBezTo>
                  <a:cubicBezTo>
                    <a:pt x="328" y="204"/>
                    <a:pt x="327" y="202"/>
                    <a:pt x="328" y="200"/>
                  </a:cubicBezTo>
                  <a:cubicBezTo>
                    <a:pt x="328" y="198"/>
                    <a:pt x="329" y="197"/>
                    <a:pt x="330" y="196"/>
                  </a:cubicBezTo>
                  <a:cubicBezTo>
                    <a:pt x="334" y="192"/>
                    <a:pt x="338" y="189"/>
                    <a:pt x="344" y="191"/>
                  </a:cubicBezTo>
                  <a:cubicBezTo>
                    <a:pt x="348" y="192"/>
                    <a:pt x="351" y="194"/>
                    <a:pt x="354" y="195"/>
                  </a:cubicBezTo>
                  <a:cubicBezTo>
                    <a:pt x="365" y="198"/>
                    <a:pt x="375" y="192"/>
                    <a:pt x="375" y="181"/>
                  </a:cubicBezTo>
                  <a:cubicBezTo>
                    <a:pt x="375" y="170"/>
                    <a:pt x="369" y="159"/>
                    <a:pt x="362" y="150"/>
                  </a:cubicBezTo>
                  <a:cubicBezTo>
                    <a:pt x="355" y="142"/>
                    <a:pt x="346" y="134"/>
                    <a:pt x="335" y="132"/>
                  </a:cubicBezTo>
                  <a:cubicBezTo>
                    <a:pt x="325" y="130"/>
                    <a:pt x="316" y="138"/>
                    <a:pt x="317" y="149"/>
                  </a:cubicBezTo>
                  <a:cubicBezTo>
                    <a:pt x="318" y="153"/>
                    <a:pt x="319" y="156"/>
                    <a:pt x="319" y="160"/>
                  </a:cubicBezTo>
                  <a:cubicBezTo>
                    <a:pt x="320" y="166"/>
                    <a:pt x="315" y="169"/>
                    <a:pt x="311" y="173"/>
                  </a:cubicBezTo>
                  <a:cubicBezTo>
                    <a:pt x="310" y="174"/>
                    <a:pt x="308" y="174"/>
                    <a:pt x="307" y="174"/>
                  </a:cubicBezTo>
                  <a:cubicBezTo>
                    <a:pt x="305" y="174"/>
                    <a:pt x="303" y="173"/>
                    <a:pt x="301" y="171"/>
                  </a:cubicBezTo>
                  <a:cubicBezTo>
                    <a:pt x="167" y="5"/>
                    <a:pt x="167" y="5"/>
                    <a:pt x="167" y="5"/>
                  </a:cubicBezTo>
                  <a:cubicBezTo>
                    <a:pt x="163" y="0"/>
                    <a:pt x="155" y="1"/>
                    <a:pt x="152" y="6"/>
                  </a:cubicBezTo>
                  <a:cubicBezTo>
                    <a:pt x="113" y="70"/>
                    <a:pt x="97" y="139"/>
                    <a:pt x="91" y="193"/>
                  </a:cubicBezTo>
                  <a:cubicBezTo>
                    <a:pt x="86" y="237"/>
                    <a:pt x="114" y="268"/>
                    <a:pt x="111" y="294"/>
                  </a:cubicBezTo>
                  <a:cubicBezTo>
                    <a:pt x="106" y="335"/>
                    <a:pt x="32" y="395"/>
                    <a:pt x="4" y="446"/>
                  </a:cubicBezTo>
                  <a:cubicBezTo>
                    <a:pt x="0" y="452"/>
                    <a:pt x="5" y="460"/>
                    <a:pt x="13" y="459"/>
                  </a:cubicBezTo>
                  <a:cubicBezTo>
                    <a:pt x="185" y="431"/>
                    <a:pt x="185" y="431"/>
                    <a:pt x="185" y="431"/>
                  </a:cubicBezTo>
                  <a:cubicBezTo>
                    <a:pt x="177" y="427"/>
                    <a:pt x="172" y="419"/>
                    <a:pt x="170" y="410"/>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9414091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7"/>
          <p:cNvSpPr txBox="1">
            <a:spLocks noGrp="1"/>
          </p:cNvSpPr>
          <p:nvPr>
            <p:ph type="title"/>
          </p:nvPr>
        </p:nvSpPr>
        <p:spPr>
          <a:xfrm>
            <a:off x="887780" y="369303"/>
            <a:ext cx="7207500" cy="633300"/>
          </a:xfrm>
          <a:prstGeom prst="rect">
            <a:avLst/>
          </a:prstGeom>
        </p:spPr>
        <p:txBody>
          <a:bodyPr spcFirstLastPara="1" wrap="square" lIns="0" tIns="0" rIns="0" bIns="0" anchor="ctr" anchorCtr="0">
            <a:noAutofit/>
          </a:bodyPr>
          <a:lstStyle/>
          <a:p>
            <a:pPr lvl="0"/>
            <a:r>
              <a:rPr lang="id-ID" dirty="0"/>
              <a:t>Psikoanalisa</a:t>
            </a:r>
            <a:endParaRPr dirty="0"/>
          </a:p>
        </p:txBody>
      </p:sp>
      <p:sp>
        <p:nvSpPr>
          <p:cNvPr id="119" name="Google Shape;119;p17"/>
          <p:cNvSpPr txBox="1">
            <a:spLocks noGrp="1"/>
          </p:cNvSpPr>
          <p:nvPr>
            <p:ph type="body" idx="1"/>
          </p:nvPr>
        </p:nvSpPr>
        <p:spPr>
          <a:xfrm>
            <a:off x="342899" y="1182699"/>
            <a:ext cx="8447809" cy="3649073"/>
          </a:xfrm>
          <a:prstGeom prst="rect">
            <a:avLst/>
          </a:prstGeom>
        </p:spPr>
        <p:txBody>
          <a:bodyPr spcFirstLastPara="1" wrap="square" lIns="0" tIns="0" rIns="0" bIns="0" anchor="t" anchorCtr="0">
            <a:noAutofit/>
          </a:bodyPr>
          <a:lstStyle/>
          <a:p>
            <a:pPr lvl="0" algn="just"/>
            <a:r>
              <a:rPr lang="id-ID" dirty="0" smtClean="0"/>
              <a:t>Sigmund </a:t>
            </a:r>
            <a:r>
              <a:rPr lang="id-ID" dirty="0"/>
              <a:t>Freud adalah </a:t>
            </a:r>
            <a:r>
              <a:rPr lang="id-ID" dirty="0" smtClean="0"/>
              <a:t>salahspektif </a:t>
            </a:r>
            <a:r>
              <a:rPr lang="id-ID" dirty="0"/>
              <a:t>psikoanalisa dalam </a:t>
            </a:r>
            <a:r>
              <a:rPr lang="id-ID" dirty="0" smtClean="0"/>
              <a:t>membahas </a:t>
            </a:r>
            <a:r>
              <a:rPr lang="id-ID" dirty="0"/>
              <a:t>atau mengkaji mengenai manusia atau individu. Termasuk pula dalam membahas individu dalam konteks psikologi kesehatan. Bahwa munculnya gejala atau gangguan secara fisik adalah manifestasi dari adanya konflik-konflik yang </a:t>
            </a:r>
            <a:r>
              <a:rPr lang="id-ID" dirty="0" smtClean="0"/>
              <a:t>tidak terselesaikan.</a:t>
            </a:r>
            <a:endParaRPr dirty="0"/>
          </a:p>
        </p:txBody>
      </p:sp>
      <p:sp>
        <p:nvSpPr>
          <p:cNvPr id="120" name="Google Shape;120;p17"/>
          <p:cNvSpPr txBox="1">
            <a:spLocks noGrp="1"/>
          </p:cNvSpPr>
          <p:nvPr>
            <p:ph type="sldNum" idx="12"/>
          </p:nvPr>
        </p:nvSpPr>
        <p:spPr>
          <a:xfrm>
            <a:off x="8619825" y="4630250"/>
            <a:ext cx="524100" cy="5133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12</a:t>
            </a:fld>
            <a:endParaRPr/>
          </a:p>
        </p:txBody>
      </p:sp>
      <p:grpSp>
        <p:nvGrpSpPr>
          <p:cNvPr id="121" name="Google Shape;121;p17"/>
          <p:cNvGrpSpPr/>
          <p:nvPr/>
        </p:nvGrpSpPr>
        <p:grpSpPr>
          <a:xfrm>
            <a:off x="608924" y="892350"/>
            <a:ext cx="210524" cy="333750"/>
            <a:chOff x="899801" y="909674"/>
            <a:chExt cx="250475" cy="397085"/>
          </a:xfrm>
        </p:grpSpPr>
        <p:sp>
          <p:nvSpPr>
            <p:cNvPr id="122" name="Google Shape;122;p17"/>
            <p:cNvSpPr/>
            <p:nvPr/>
          </p:nvSpPr>
          <p:spPr>
            <a:xfrm>
              <a:off x="975178" y="1255681"/>
              <a:ext cx="99722" cy="21982"/>
            </a:xfrm>
            <a:custGeom>
              <a:avLst/>
              <a:gdLst/>
              <a:ahLst/>
              <a:cxnLst/>
              <a:rect l="l" t="t" r="r" b="b"/>
              <a:pathLst>
                <a:path w="4092" h="902" fill="none" extrusionOk="0">
                  <a:moveTo>
                    <a:pt x="4092" y="902"/>
                  </a:moveTo>
                  <a:lnTo>
                    <a:pt x="4092" y="1"/>
                  </a:lnTo>
                  <a:lnTo>
                    <a:pt x="0" y="1"/>
                  </a:lnTo>
                  <a:lnTo>
                    <a:pt x="0" y="902"/>
                  </a:lnTo>
                  <a:lnTo>
                    <a:pt x="4092" y="902"/>
                  </a:lnTo>
                  <a:close/>
                </a:path>
              </a:pathLst>
            </a:custGeom>
            <a:noFill/>
            <a:ln w="9525"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7"/>
            <p:cNvSpPr/>
            <p:nvPr/>
          </p:nvSpPr>
          <p:spPr>
            <a:xfrm>
              <a:off x="975178" y="1233140"/>
              <a:ext cx="99722" cy="21982"/>
            </a:xfrm>
            <a:custGeom>
              <a:avLst/>
              <a:gdLst/>
              <a:ahLst/>
              <a:cxnLst/>
              <a:rect l="l" t="t" r="r" b="b"/>
              <a:pathLst>
                <a:path w="4092" h="902" fill="none" extrusionOk="0">
                  <a:moveTo>
                    <a:pt x="4092" y="901"/>
                  </a:moveTo>
                  <a:lnTo>
                    <a:pt x="4092" y="0"/>
                  </a:lnTo>
                  <a:lnTo>
                    <a:pt x="0" y="0"/>
                  </a:lnTo>
                  <a:lnTo>
                    <a:pt x="0" y="901"/>
                  </a:lnTo>
                  <a:lnTo>
                    <a:pt x="4092" y="901"/>
                  </a:lnTo>
                  <a:close/>
                </a:path>
              </a:pathLst>
            </a:custGeom>
            <a:noFill/>
            <a:ln w="9525"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7"/>
            <p:cNvSpPr/>
            <p:nvPr/>
          </p:nvSpPr>
          <p:spPr>
            <a:xfrm>
              <a:off x="975178" y="1277637"/>
              <a:ext cx="99722" cy="29122"/>
            </a:xfrm>
            <a:custGeom>
              <a:avLst/>
              <a:gdLst/>
              <a:ahLst/>
              <a:cxnLst/>
              <a:rect l="l" t="t" r="r" b="b"/>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9525"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7"/>
            <p:cNvSpPr/>
            <p:nvPr/>
          </p:nvSpPr>
          <p:spPr>
            <a:xfrm>
              <a:off x="964479" y="1046771"/>
              <a:ext cx="34459" cy="162670"/>
            </a:xfrm>
            <a:custGeom>
              <a:avLst/>
              <a:gdLst/>
              <a:ahLst/>
              <a:cxnLst/>
              <a:rect l="l" t="t" r="r" b="b"/>
              <a:pathLst>
                <a:path w="1414" h="6675" fill="none" extrusionOk="0">
                  <a:moveTo>
                    <a:pt x="1413" y="6674"/>
                  </a:moveTo>
                  <a:lnTo>
                    <a:pt x="1413" y="6674"/>
                  </a:lnTo>
                  <a:lnTo>
                    <a:pt x="585" y="2850"/>
                  </a:lnTo>
                  <a:lnTo>
                    <a:pt x="1" y="1"/>
                  </a:lnTo>
                </a:path>
              </a:pathLst>
            </a:custGeom>
            <a:noFill/>
            <a:ln w="9525"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7"/>
            <p:cNvSpPr/>
            <p:nvPr/>
          </p:nvSpPr>
          <p:spPr>
            <a:xfrm>
              <a:off x="899801" y="909674"/>
              <a:ext cx="250475" cy="299775"/>
            </a:xfrm>
            <a:custGeom>
              <a:avLst/>
              <a:gdLst/>
              <a:ahLst/>
              <a:cxnLst/>
              <a:rect l="l" t="t" r="r" b="b"/>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9525"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7"/>
            <p:cNvSpPr/>
            <p:nvPr/>
          </p:nvSpPr>
          <p:spPr>
            <a:xfrm>
              <a:off x="1051139" y="1046771"/>
              <a:ext cx="34459" cy="162670"/>
            </a:xfrm>
            <a:custGeom>
              <a:avLst/>
              <a:gdLst/>
              <a:ahLst/>
              <a:cxnLst/>
              <a:rect l="l" t="t" r="r" b="b"/>
              <a:pathLst>
                <a:path w="1414" h="6675" fill="none" extrusionOk="0">
                  <a:moveTo>
                    <a:pt x="1413" y="1"/>
                  </a:moveTo>
                  <a:lnTo>
                    <a:pt x="1413" y="1"/>
                  </a:lnTo>
                  <a:lnTo>
                    <a:pt x="829" y="2850"/>
                  </a:lnTo>
                  <a:lnTo>
                    <a:pt x="1" y="6674"/>
                  </a:lnTo>
                </a:path>
              </a:pathLst>
            </a:custGeom>
            <a:noFill/>
            <a:ln w="9525"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7"/>
            <p:cNvSpPr/>
            <p:nvPr/>
          </p:nvSpPr>
          <p:spPr>
            <a:xfrm>
              <a:off x="981100" y="1040849"/>
              <a:ext cx="87878" cy="19009"/>
            </a:xfrm>
            <a:custGeom>
              <a:avLst/>
              <a:gdLst/>
              <a:ahLst/>
              <a:cxnLst/>
              <a:rect l="l" t="t" r="r" b="b"/>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9525"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7"/>
            <p:cNvSpPr/>
            <p:nvPr/>
          </p:nvSpPr>
          <p:spPr>
            <a:xfrm>
              <a:off x="975178" y="1211769"/>
              <a:ext cx="99722" cy="24"/>
            </a:xfrm>
            <a:custGeom>
              <a:avLst/>
              <a:gdLst/>
              <a:ahLst/>
              <a:cxnLst/>
              <a:rect l="l" t="t" r="r" b="b"/>
              <a:pathLst>
                <a:path w="4092" h="1" fill="none" extrusionOk="0">
                  <a:moveTo>
                    <a:pt x="0" y="1"/>
                  </a:moveTo>
                  <a:lnTo>
                    <a:pt x="4092" y="1"/>
                  </a:lnTo>
                </a:path>
              </a:pathLst>
            </a:custGeom>
            <a:noFill/>
            <a:ln w="9525"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4475" y="462020"/>
            <a:ext cx="7207500" cy="633300"/>
          </a:xfrm>
        </p:spPr>
        <p:txBody>
          <a:bodyPr/>
          <a:lstStyle/>
          <a:p>
            <a:r>
              <a:rPr lang="id-ID" dirty="0"/>
              <a:t>Psikosomatis</a:t>
            </a:r>
          </a:p>
        </p:txBody>
      </p:sp>
      <p:sp>
        <p:nvSpPr>
          <p:cNvPr id="3" name="Text Placeholder 2"/>
          <p:cNvSpPr>
            <a:spLocks noGrp="1"/>
          </p:cNvSpPr>
          <p:nvPr>
            <p:ph type="body" idx="1"/>
          </p:nvPr>
        </p:nvSpPr>
        <p:spPr>
          <a:xfrm>
            <a:off x="706582" y="1392382"/>
            <a:ext cx="7762009" cy="3237868"/>
          </a:xfrm>
        </p:spPr>
        <p:txBody>
          <a:bodyPr/>
          <a:lstStyle/>
          <a:p>
            <a:pPr algn="just"/>
            <a:r>
              <a:rPr lang="id-ID" sz="2000" dirty="0"/>
              <a:t>Penjelasan mengenai kaitan mind dan body dari sudut pandang psikosomatis, dipelopori oleh Dunbar pada sekitar tahun 1930 &amp; Alexander sekitar pada tahun </a:t>
            </a:r>
            <a:r>
              <a:rPr lang="id-ID" sz="2000" dirty="0" smtClean="0"/>
              <a:t>1940an, bahwa: gangguan </a:t>
            </a:r>
            <a:r>
              <a:rPr lang="id-ID" sz="2000" dirty="0"/>
              <a:t>atau sakit yang dialami oleh individu disebabkan oleh psikosomatis. Hal ini terjadi karena adanya konflik-konflik psikologis bawah sadar organ tubuh melalui sistem saraf otonom, hingga terjadinya kondisi sakit pada diri individu</a:t>
            </a:r>
            <a:r>
              <a:rPr lang="id-ID" sz="2000" dirty="0" smtClean="0"/>
              <a:t>.</a:t>
            </a:r>
          </a:p>
          <a:p>
            <a:pPr algn="just"/>
            <a:endParaRPr lang="id-ID" sz="2000" dirty="0" smtClean="0"/>
          </a:p>
          <a:p>
            <a:pPr algn="just"/>
            <a:endParaRPr lang="id-ID" sz="2000" dirty="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13</a:t>
            </a:fld>
            <a:endParaRPr lang="en"/>
          </a:p>
        </p:txBody>
      </p:sp>
    </p:spTree>
    <p:extLst>
      <p:ext uri="{BB962C8B-B14F-4D97-AF65-F5344CB8AC3E}">
        <p14:creationId xmlns:p14="http://schemas.microsoft.com/office/powerpoint/2010/main" val="10411042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4475" y="166255"/>
            <a:ext cx="7207500" cy="897845"/>
          </a:xfrm>
        </p:spPr>
        <p:txBody>
          <a:bodyPr/>
          <a:lstStyle/>
          <a:p>
            <a:r>
              <a:rPr lang="id-ID" sz="2000" b="0" dirty="0" smtClean="0">
                <a:solidFill>
                  <a:srgbClr val="002060"/>
                </a:solidFill>
              </a:rPr>
              <a:t>Adapun keterkaitan </a:t>
            </a:r>
            <a:r>
              <a:rPr lang="id-ID" sz="2000" b="0" dirty="0">
                <a:solidFill>
                  <a:srgbClr val="002060"/>
                </a:solidFill>
              </a:rPr>
              <a:t>antara mind dan body dapat digambarkan dengan ilustrasi di bawah ini</a:t>
            </a:r>
            <a:r>
              <a:rPr lang="id-ID" sz="2000" b="0" dirty="0" smtClean="0">
                <a:solidFill>
                  <a:srgbClr val="002060"/>
                </a:solidFill>
              </a:rPr>
              <a:t>:</a:t>
            </a:r>
            <a:endParaRPr lang="id-ID" sz="2000" b="0" dirty="0">
              <a:solidFill>
                <a:srgbClr val="002060"/>
              </a:solidFill>
            </a:endParaRPr>
          </a:p>
        </p:txBody>
      </p:sp>
      <p:sp>
        <p:nvSpPr>
          <p:cNvPr id="3" name="Text Placeholder 2"/>
          <p:cNvSpPr>
            <a:spLocks noGrp="1"/>
          </p:cNvSpPr>
          <p:nvPr>
            <p:ph type="body" idx="1"/>
          </p:nvPr>
        </p:nvSpPr>
        <p:spPr/>
        <p:txBody>
          <a:bodyPr/>
          <a:lstStyle/>
          <a:p>
            <a:endParaRPr lang="id-ID"/>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14</a:t>
            </a:fld>
            <a:endParaRPr lang="en"/>
          </a:p>
        </p:txBody>
      </p:sp>
      <p:pic>
        <p:nvPicPr>
          <p:cNvPr id="5" name="Picture 4"/>
          <p:cNvPicPr>
            <a:picLocks noChangeAspect="1"/>
          </p:cNvPicPr>
          <p:nvPr/>
        </p:nvPicPr>
        <p:blipFill rotWithShape="1">
          <a:blip r:embed="rId2"/>
          <a:srcRect l="31203" t="46402" r="27109" b="11858"/>
          <a:stretch/>
        </p:blipFill>
        <p:spPr>
          <a:xfrm>
            <a:off x="989704" y="989704"/>
            <a:ext cx="7455050" cy="3571538"/>
          </a:xfrm>
          <a:prstGeom prst="rect">
            <a:avLst/>
          </a:prstGeom>
        </p:spPr>
      </p:pic>
    </p:spTree>
    <p:extLst>
      <p:ext uri="{BB962C8B-B14F-4D97-AF65-F5344CB8AC3E}">
        <p14:creationId xmlns:p14="http://schemas.microsoft.com/office/powerpoint/2010/main" val="39552847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6701" y="212639"/>
            <a:ext cx="7207500" cy="633300"/>
          </a:xfrm>
        </p:spPr>
        <p:txBody>
          <a:bodyPr/>
          <a:lstStyle/>
          <a:p>
            <a:r>
              <a:rPr lang="id-ID" dirty="0"/>
              <a:t>BIOPSIKOSOSIAL</a:t>
            </a:r>
          </a:p>
        </p:txBody>
      </p:sp>
      <p:sp>
        <p:nvSpPr>
          <p:cNvPr id="3" name="Text Placeholder 2"/>
          <p:cNvSpPr>
            <a:spLocks noGrp="1"/>
          </p:cNvSpPr>
          <p:nvPr>
            <p:ph type="body" idx="1"/>
          </p:nvPr>
        </p:nvSpPr>
        <p:spPr>
          <a:xfrm>
            <a:off x="768927" y="935182"/>
            <a:ext cx="5839691" cy="3695068"/>
          </a:xfrm>
        </p:spPr>
        <p:txBody>
          <a:bodyPr/>
          <a:lstStyle/>
          <a:p>
            <a:pPr algn="just"/>
            <a:r>
              <a:rPr lang="id-ID" sz="2200" dirty="0"/>
              <a:t>Konsep sehat dan </a:t>
            </a:r>
            <a:r>
              <a:rPr lang="id-ID" sz="2200" dirty="0" smtClean="0"/>
              <a:t>sakit merupakan interaksi </a:t>
            </a:r>
            <a:r>
              <a:rPr lang="id-ID" sz="2200" dirty="0"/>
              <a:t>antara faktor biologi, psikologi</a:t>
            </a:r>
            <a:r>
              <a:rPr lang="id-ID" sz="2200" dirty="0" smtClean="0"/>
              <a:t>, dan sosial</a:t>
            </a:r>
            <a:endParaRPr lang="id-ID" sz="2200" dirty="0"/>
          </a:p>
          <a:p>
            <a:pPr algn="just"/>
            <a:r>
              <a:rPr lang="id-ID" sz="2200" dirty="0"/>
              <a:t>Masing-masing faktor </a:t>
            </a:r>
            <a:r>
              <a:rPr lang="id-ID" sz="2200" dirty="0" smtClean="0"/>
              <a:t>tidak </a:t>
            </a:r>
            <a:r>
              <a:rPr lang="id-ID" sz="2200" dirty="0"/>
              <a:t>cukup </a:t>
            </a:r>
            <a:r>
              <a:rPr lang="id-ID" sz="2200" dirty="0" smtClean="0"/>
              <a:t>untuk mengatakan </a:t>
            </a:r>
            <a:r>
              <a:rPr lang="id-ID" sz="2200" dirty="0"/>
              <a:t>sehat/sakit, tapi </a:t>
            </a:r>
            <a:r>
              <a:rPr lang="id-ID" sz="2200" dirty="0" smtClean="0"/>
              <a:t>merupakan interaksi </a:t>
            </a:r>
            <a:r>
              <a:rPr lang="id-ID" sz="2200" dirty="0"/>
              <a:t>antar </a:t>
            </a:r>
            <a:r>
              <a:rPr lang="id-ID" sz="2200" dirty="0" smtClean="0"/>
              <a:t>faktor-faktor.</a:t>
            </a:r>
            <a:endParaRPr lang="id-ID" sz="2200" dirty="0"/>
          </a:p>
          <a:p>
            <a:pPr algn="just"/>
            <a:r>
              <a:rPr lang="id-ID" sz="2200" dirty="0"/>
              <a:t>Dalam model ini kesehatan dapat </a:t>
            </a:r>
            <a:r>
              <a:rPr lang="id-ID" sz="2200" dirty="0" smtClean="0"/>
              <a:t>dicapai dengan </a:t>
            </a:r>
            <a:r>
              <a:rPr lang="id-ID" sz="2200" dirty="0"/>
              <a:t>memberikan perhatian </a:t>
            </a:r>
            <a:r>
              <a:rPr lang="id-ID" sz="2200" dirty="0" smtClean="0"/>
              <a:t>pada kebutuhan </a:t>
            </a:r>
            <a:r>
              <a:rPr lang="id-ID" sz="2200" dirty="0"/>
              <a:t>biologis, psikologis, dan sosial</a:t>
            </a:r>
            <a:r>
              <a:rPr lang="id-ID" sz="2200" dirty="0" smtClean="0"/>
              <a:t>.</a:t>
            </a:r>
            <a:endParaRPr lang="id-ID" sz="2200" dirty="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15</a:t>
            </a:fld>
            <a:endParaRPr lang="en"/>
          </a:p>
        </p:txBody>
      </p:sp>
      <p:pic>
        <p:nvPicPr>
          <p:cNvPr id="5" name="Google Shape;196;p21"/>
          <p:cNvPicPr preferRelativeResize="0"/>
          <p:nvPr/>
        </p:nvPicPr>
        <p:blipFill rotWithShape="1">
          <a:blip r:embed="rId2">
            <a:alphaModFix/>
          </a:blip>
          <a:srcRect l="18506" r="38000"/>
          <a:stretch/>
        </p:blipFill>
        <p:spPr>
          <a:xfrm>
            <a:off x="6722917" y="426027"/>
            <a:ext cx="2421008" cy="4204223"/>
          </a:xfrm>
          <a:prstGeom prst="roundRect">
            <a:avLst>
              <a:gd name="adj" fmla="val 1391"/>
            </a:avLst>
          </a:prstGeom>
          <a:noFill/>
          <a:ln>
            <a:noFill/>
          </a:ln>
        </p:spPr>
      </p:pic>
    </p:spTree>
    <p:extLst>
      <p:ext uri="{BB962C8B-B14F-4D97-AF65-F5344CB8AC3E}">
        <p14:creationId xmlns:p14="http://schemas.microsoft.com/office/powerpoint/2010/main" val="4644052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Text Placeholder 2"/>
          <p:cNvSpPr>
            <a:spLocks noGrp="1"/>
          </p:cNvSpPr>
          <p:nvPr>
            <p:ph type="body" idx="1"/>
          </p:nvPr>
        </p:nvSpPr>
        <p:spPr/>
        <p:txBody>
          <a:bodyPr/>
          <a:lstStyle/>
          <a:p>
            <a:endParaRPr lang="id-ID" dirty="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16</a:t>
            </a:fld>
            <a:endParaRPr lang="en"/>
          </a:p>
        </p:txBody>
      </p:sp>
      <p:pic>
        <p:nvPicPr>
          <p:cNvPr id="5" name="Picture 4"/>
          <p:cNvPicPr>
            <a:picLocks noChangeAspect="1"/>
          </p:cNvPicPr>
          <p:nvPr/>
        </p:nvPicPr>
        <p:blipFill rotWithShape="1">
          <a:blip r:embed="rId2"/>
          <a:srcRect l="7420" t="26662" r="41318" b="16627"/>
          <a:stretch/>
        </p:blipFill>
        <p:spPr>
          <a:xfrm>
            <a:off x="916845" y="77462"/>
            <a:ext cx="7780346" cy="3726812"/>
          </a:xfrm>
          <a:prstGeom prst="rect">
            <a:avLst/>
          </a:prstGeom>
        </p:spPr>
      </p:pic>
      <p:pic>
        <p:nvPicPr>
          <p:cNvPr id="7" name="Picture 6"/>
          <p:cNvPicPr>
            <a:picLocks noChangeAspect="1"/>
          </p:cNvPicPr>
          <p:nvPr/>
        </p:nvPicPr>
        <p:blipFill rotWithShape="1">
          <a:blip r:embed="rId3"/>
          <a:srcRect l="7644" t="22608" r="45723" b="67839"/>
          <a:stretch/>
        </p:blipFill>
        <p:spPr>
          <a:xfrm>
            <a:off x="916846" y="3804273"/>
            <a:ext cx="7780346" cy="559022"/>
          </a:xfrm>
          <a:prstGeom prst="rect">
            <a:avLst/>
          </a:prstGeom>
        </p:spPr>
      </p:pic>
    </p:spTree>
    <p:extLst>
      <p:ext uri="{BB962C8B-B14F-4D97-AF65-F5344CB8AC3E}">
        <p14:creationId xmlns:p14="http://schemas.microsoft.com/office/powerpoint/2010/main" val="10903509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Text Placeholder 2"/>
          <p:cNvSpPr>
            <a:spLocks noGrp="1"/>
          </p:cNvSpPr>
          <p:nvPr>
            <p:ph type="body" idx="1"/>
          </p:nvPr>
        </p:nvSpPr>
        <p:spPr/>
        <p:txBody>
          <a:bodyPr/>
          <a:lstStyle/>
          <a:p>
            <a:endParaRPr lang="id-ID"/>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17</a:t>
            </a:fld>
            <a:endParaRPr lang="en"/>
          </a:p>
        </p:txBody>
      </p:sp>
      <p:pic>
        <p:nvPicPr>
          <p:cNvPr id="5" name="Picture 4"/>
          <p:cNvPicPr>
            <a:picLocks noChangeAspect="1"/>
          </p:cNvPicPr>
          <p:nvPr/>
        </p:nvPicPr>
        <p:blipFill rotWithShape="1">
          <a:blip r:embed="rId2"/>
          <a:srcRect l="9073" t="33226" r="39500" b="17362"/>
          <a:stretch/>
        </p:blipFill>
        <p:spPr>
          <a:xfrm>
            <a:off x="0" y="0"/>
            <a:ext cx="9143925" cy="3377045"/>
          </a:xfrm>
          <a:prstGeom prst="rect">
            <a:avLst/>
          </a:prstGeom>
        </p:spPr>
      </p:pic>
      <p:pic>
        <p:nvPicPr>
          <p:cNvPr id="6" name="Picture 5"/>
          <p:cNvPicPr>
            <a:picLocks noChangeAspect="1"/>
          </p:cNvPicPr>
          <p:nvPr/>
        </p:nvPicPr>
        <p:blipFill rotWithShape="1">
          <a:blip r:embed="rId3"/>
          <a:srcRect l="9073" t="30225" r="39665" b="43244"/>
          <a:stretch/>
        </p:blipFill>
        <p:spPr>
          <a:xfrm>
            <a:off x="75" y="3377045"/>
            <a:ext cx="9143925" cy="1733019"/>
          </a:xfrm>
          <a:prstGeom prst="rect">
            <a:avLst/>
          </a:prstGeom>
        </p:spPr>
      </p:pic>
    </p:spTree>
    <p:extLst>
      <p:ext uri="{BB962C8B-B14F-4D97-AF65-F5344CB8AC3E}">
        <p14:creationId xmlns:p14="http://schemas.microsoft.com/office/powerpoint/2010/main" val="34646194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18</a:t>
            </a:fld>
            <a:endParaRPr lang="en"/>
          </a:p>
        </p:txBody>
      </p:sp>
      <p:sp>
        <p:nvSpPr>
          <p:cNvPr id="3" name="Rectangle 2"/>
          <p:cNvSpPr/>
          <p:nvPr/>
        </p:nvSpPr>
        <p:spPr>
          <a:xfrm>
            <a:off x="2136982" y="1378771"/>
            <a:ext cx="5521117" cy="1754326"/>
          </a:xfrm>
          <a:prstGeom prst="rect">
            <a:avLst/>
          </a:prstGeom>
        </p:spPr>
        <p:txBody>
          <a:bodyPr wrap="square">
            <a:spAutoFit/>
          </a:bodyPr>
          <a:lstStyle/>
          <a:p>
            <a:r>
              <a:rPr lang="id-ID" sz="5400" dirty="0">
                <a:solidFill>
                  <a:schemeClr val="accent1"/>
                </a:solidFill>
              </a:rPr>
              <a:t>Fungsi Psikologi Kesehatan????</a:t>
            </a:r>
            <a:endParaRPr lang="id-ID" sz="5400" dirty="0"/>
          </a:p>
        </p:txBody>
      </p:sp>
      <p:grpSp>
        <p:nvGrpSpPr>
          <p:cNvPr id="4" name="Google Shape;1330;p48"/>
          <p:cNvGrpSpPr/>
          <p:nvPr/>
        </p:nvGrpSpPr>
        <p:grpSpPr>
          <a:xfrm>
            <a:off x="244413" y="101922"/>
            <a:ext cx="2010414" cy="2319160"/>
            <a:chOff x="5526246" y="518800"/>
            <a:chExt cx="592758" cy="720086"/>
          </a:xfrm>
        </p:grpSpPr>
        <p:sp>
          <p:nvSpPr>
            <p:cNvPr id="5" name="Google Shape;1331;p48"/>
            <p:cNvSpPr/>
            <p:nvPr/>
          </p:nvSpPr>
          <p:spPr>
            <a:xfrm>
              <a:off x="5632379" y="518800"/>
              <a:ext cx="311420" cy="340347"/>
            </a:xfrm>
            <a:custGeom>
              <a:avLst/>
              <a:gdLst/>
              <a:ahLst/>
              <a:cxnLst/>
              <a:rect l="l" t="t" r="r" b="b"/>
              <a:pathLst>
                <a:path w="518" h="567" extrusionOk="0">
                  <a:moveTo>
                    <a:pt x="144" y="322"/>
                  </a:moveTo>
                  <a:cubicBezTo>
                    <a:pt x="151" y="316"/>
                    <a:pt x="160" y="314"/>
                    <a:pt x="169" y="316"/>
                  </a:cubicBezTo>
                  <a:cubicBezTo>
                    <a:pt x="182" y="318"/>
                    <a:pt x="195" y="327"/>
                    <a:pt x="205" y="339"/>
                  </a:cubicBezTo>
                  <a:cubicBezTo>
                    <a:pt x="215" y="352"/>
                    <a:pt x="221" y="366"/>
                    <a:pt x="220" y="379"/>
                  </a:cubicBezTo>
                  <a:cubicBezTo>
                    <a:pt x="220" y="388"/>
                    <a:pt x="216" y="397"/>
                    <a:pt x="209" y="402"/>
                  </a:cubicBezTo>
                  <a:cubicBezTo>
                    <a:pt x="202" y="408"/>
                    <a:pt x="193" y="410"/>
                    <a:pt x="184" y="408"/>
                  </a:cubicBezTo>
                  <a:cubicBezTo>
                    <a:pt x="308" y="562"/>
                    <a:pt x="308" y="562"/>
                    <a:pt x="308" y="562"/>
                  </a:cubicBezTo>
                  <a:cubicBezTo>
                    <a:pt x="312" y="567"/>
                    <a:pt x="321" y="565"/>
                    <a:pt x="323" y="559"/>
                  </a:cubicBezTo>
                  <a:cubicBezTo>
                    <a:pt x="400" y="358"/>
                    <a:pt x="400" y="358"/>
                    <a:pt x="400" y="358"/>
                  </a:cubicBezTo>
                  <a:cubicBezTo>
                    <a:pt x="401" y="356"/>
                    <a:pt x="403" y="354"/>
                    <a:pt x="405" y="353"/>
                  </a:cubicBezTo>
                  <a:cubicBezTo>
                    <a:pt x="406" y="353"/>
                    <a:pt x="407" y="353"/>
                    <a:pt x="409" y="353"/>
                  </a:cubicBezTo>
                  <a:cubicBezTo>
                    <a:pt x="414" y="355"/>
                    <a:pt x="419" y="357"/>
                    <a:pt x="421" y="363"/>
                  </a:cubicBezTo>
                  <a:cubicBezTo>
                    <a:pt x="422" y="367"/>
                    <a:pt x="422" y="370"/>
                    <a:pt x="422" y="374"/>
                  </a:cubicBezTo>
                  <a:cubicBezTo>
                    <a:pt x="425" y="384"/>
                    <a:pt x="435" y="390"/>
                    <a:pt x="445" y="384"/>
                  </a:cubicBezTo>
                  <a:cubicBezTo>
                    <a:pt x="454" y="379"/>
                    <a:pt x="461" y="369"/>
                    <a:pt x="465" y="358"/>
                  </a:cubicBezTo>
                  <a:cubicBezTo>
                    <a:pt x="469" y="348"/>
                    <a:pt x="471" y="336"/>
                    <a:pt x="467" y="326"/>
                  </a:cubicBezTo>
                  <a:cubicBezTo>
                    <a:pt x="464" y="315"/>
                    <a:pt x="452" y="312"/>
                    <a:pt x="444" y="319"/>
                  </a:cubicBezTo>
                  <a:cubicBezTo>
                    <a:pt x="441" y="321"/>
                    <a:pt x="438" y="323"/>
                    <a:pt x="435" y="326"/>
                  </a:cubicBezTo>
                  <a:cubicBezTo>
                    <a:pt x="430" y="329"/>
                    <a:pt x="425" y="327"/>
                    <a:pt x="419" y="325"/>
                  </a:cubicBezTo>
                  <a:cubicBezTo>
                    <a:pt x="418" y="324"/>
                    <a:pt x="417" y="324"/>
                    <a:pt x="417" y="322"/>
                  </a:cubicBezTo>
                  <a:cubicBezTo>
                    <a:pt x="416" y="320"/>
                    <a:pt x="416" y="318"/>
                    <a:pt x="416" y="316"/>
                  </a:cubicBezTo>
                  <a:cubicBezTo>
                    <a:pt x="517" y="54"/>
                    <a:pt x="517" y="54"/>
                    <a:pt x="517" y="54"/>
                  </a:cubicBezTo>
                  <a:cubicBezTo>
                    <a:pt x="518" y="49"/>
                    <a:pt x="516" y="44"/>
                    <a:pt x="511" y="43"/>
                  </a:cubicBezTo>
                  <a:cubicBezTo>
                    <a:pt x="356" y="0"/>
                    <a:pt x="213" y="22"/>
                    <a:pt x="130" y="66"/>
                  </a:cubicBezTo>
                  <a:cubicBezTo>
                    <a:pt x="74" y="95"/>
                    <a:pt x="33" y="133"/>
                    <a:pt x="3" y="174"/>
                  </a:cubicBezTo>
                  <a:cubicBezTo>
                    <a:pt x="0" y="178"/>
                    <a:pt x="0" y="182"/>
                    <a:pt x="3" y="185"/>
                  </a:cubicBezTo>
                  <a:cubicBezTo>
                    <a:pt x="133" y="346"/>
                    <a:pt x="133" y="346"/>
                    <a:pt x="133" y="346"/>
                  </a:cubicBezTo>
                  <a:cubicBezTo>
                    <a:pt x="133" y="336"/>
                    <a:pt x="137" y="327"/>
                    <a:pt x="144" y="322"/>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 name="Google Shape;1332;p48"/>
            <p:cNvSpPr/>
            <p:nvPr/>
          </p:nvSpPr>
          <p:spPr>
            <a:xfrm>
              <a:off x="5835019" y="549304"/>
              <a:ext cx="283984" cy="330260"/>
            </a:xfrm>
            <a:custGeom>
              <a:avLst/>
              <a:gdLst/>
              <a:ahLst/>
              <a:cxnLst/>
              <a:rect l="l" t="t" r="r" b="b"/>
              <a:pathLst>
                <a:path w="473" h="550" extrusionOk="0">
                  <a:moveTo>
                    <a:pt x="128" y="252"/>
                  </a:moveTo>
                  <a:cubicBezTo>
                    <a:pt x="136" y="255"/>
                    <a:pt x="142" y="262"/>
                    <a:pt x="145" y="270"/>
                  </a:cubicBezTo>
                  <a:cubicBezTo>
                    <a:pt x="149" y="283"/>
                    <a:pt x="148" y="298"/>
                    <a:pt x="143" y="313"/>
                  </a:cubicBezTo>
                  <a:cubicBezTo>
                    <a:pt x="137" y="328"/>
                    <a:pt x="128" y="340"/>
                    <a:pt x="116" y="347"/>
                  </a:cubicBezTo>
                  <a:cubicBezTo>
                    <a:pt x="108" y="351"/>
                    <a:pt x="99" y="352"/>
                    <a:pt x="90" y="349"/>
                  </a:cubicBezTo>
                  <a:cubicBezTo>
                    <a:pt x="82" y="345"/>
                    <a:pt x="75" y="338"/>
                    <a:pt x="73" y="329"/>
                  </a:cubicBezTo>
                  <a:cubicBezTo>
                    <a:pt x="2" y="514"/>
                    <a:pt x="2" y="514"/>
                    <a:pt x="2" y="514"/>
                  </a:cubicBezTo>
                  <a:cubicBezTo>
                    <a:pt x="0" y="520"/>
                    <a:pt x="5" y="527"/>
                    <a:pt x="12" y="526"/>
                  </a:cubicBezTo>
                  <a:cubicBezTo>
                    <a:pt x="224" y="492"/>
                    <a:pt x="224" y="492"/>
                    <a:pt x="224" y="492"/>
                  </a:cubicBezTo>
                  <a:cubicBezTo>
                    <a:pt x="227" y="491"/>
                    <a:pt x="229" y="492"/>
                    <a:pt x="231" y="493"/>
                  </a:cubicBezTo>
                  <a:cubicBezTo>
                    <a:pt x="232" y="494"/>
                    <a:pt x="233" y="495"/>
                    <a:pt x="233" y="497"/>
                  </a:cubicBezTo>
                  <a:cubicBezTo>
                    <a:pt x="234" y="502"/>
                    <a:pt x="235" y="508"/>
                    <a:pt x="230" y="512"/>
                  </a:cubicBezTo>
                  <a:cubicBezTo>
                    <a:pt x="228" y="515"/>
                    <a:pt x="225" y="516"/>
                    <a:pt x="222" y="519"/>
                  </a:cubicBezTo>
                  <a:cubicBezTo>
                    <a:pt x="214" y="526"/>
                    <a:pt x="214" y="538"/>
                    <a:pt x="224" y="543"/>
                  </a:cubicBezTo>
                  <a:cubicBezTo>
                    <a:pt x="233" y="549"/>
                    <a:pt x="245" y="550"/>
                    <a:pt x="256" y="548"/>
                  </a:cubicBezTo>
                  <a:cubicBezTo>
                    <a:pt x="267" y="546"/>
                    <a:pt x="279" y="542"/>
                    <a:pt x="286" y="534"/>
                  </a:cubicBezTo>
                  <a:cubicBezTo>
                    <a:pt x="293" y="525"/>
                    <a:pt x="290" y="514"/>
                    <a:pt x="280" y="510"/>
                  </a:cubicBezTo>
                  <a:cubicBezTo>
                    <a:pt x="277" y="508"/>
                    <a:pt x="273" y="507"/>
                    <a:pt x="270" y="506"/>
                  </a:cubicBezTo>
                  <a:cubicBezTo>
                    <a:pt x="264" y="503"/>
                    <a:pt x="263" y="498"/>
                    <a:pt x="263" y="492"/>
                  </a:cubicBezTo>
                  <a:cubicBezTo>
                    <a:pt x="262" y="490"/>
                    <a:pt x="263" y="489"/>
                    <a:pt x="263" y="488"/>
                  </a:cubicBezTo>
                  <a:cubicBezTo>
                    <a:pt x="265" y="486"/>
                    <a:pt x="267" y="485"/>
                    <a:pt x="269" y="485"/>
                  </a:cubicBezTo>
                  <a:cubicBezTo>
                    <a:pt x="439" y="458"/>
                    <a:pt x="439" y="458"/>
                    <a:pt x="439" y="458"/>
                  </a:cubicBezTo>
                  <a:cubicBezTo>
                    <a:pt x="442" y="457"/>
                    <a:pt x="445" y="454"/>
                    <a:pt x="446" y="451"/>
                  </a:cubicBezTo>
                  <a:cubicBezTo>
                    <a:pt x="473" y="328"/>
                    <a:pt x="470" y="126"/>
                    <a:pt x="304" y="42"/>
                  </a:cubicBezTo>
                  <a:cubicBezTo>
                    <a:pt x="271" y="25"/>
                    <a:pt x="239" y="12"/>
                    <a:pt x="207" y="2"/>
                  </a:cubicBezTo>
                  <a:cubicBezTo>
                    <a:pt x="203" y="0"/>
                    <a:pt x="198" y="3"/>
                    <a:pt x="196" y="7"/>
                  </a:cubicBezTo>
                  <a:cubicBezTo>
                    <a:pt x="101" y="254"/>
                    <a:pt x="101" y="254"/>
                    <a:pt x="101" y="254"/>
                  </a:cubicBezTo>
                  <a:cubicBezTo>
                    <a:pt x="109" y="249"/>
                    <a:pt x="119" y="248"/>
                    <a:pt x="128" y="252"/>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7" name="Google Shape;1333;p48"/>
            <p:cNvSpPr/>
            <p:nvPr/>
          </p:nvSpPr>
          <p:spPr>
            <a:xfrm>
              <a:off x="5837907" y="834408"/>
              <a:ext cx="260158" cy="268291"/>
            </a:xfrm>
            <a:custGeom>
              <a:avLst/>
              <a:gdLst/>
              <a:ahLst/>
              <a:cxnLst/>
              <a:rect l="l" t="t" r="r" b="b"/>
              <a:pathLst>
                <a:path w="433" h="447" extrusionOk="0">
                  <a:moveTo>
                    <a:pt x="299" y="45"/>
                  </a:moveTo>
                  <a:cubicBezTo>
                    <a:pt x="301" y="53"/>
                    <a:pt x="298" y="62"/>
                    <a:pt x="292" y="69"/>
                  </a:cubicBezTo>
                  <a:cubicBezTo>
                    <a:pt x="283" y="79"/>
                    <a:pt x="270" y="86"/>
                    <a:pt x="254" y="88"/>
                  </a:cubicBezTo>
                  <a:cubicBezTo>
                    <a:pt x="238" y="91"/>
                    <a:pt x="223" y="89"/>
                    <a:pt x="211" y="82"/>
                  </a:cubicBezTo>
                  <a:cubicBezTo>
                    <a:pt x="203" y="77"/>
                    <a:pt x="198" y="70"/>
                    <a:pt x="197" y="61"/>
                  </a:cubicBezTo>
                  <a:cubicBezTo>
                    <a:pt x="195" y="52"/>
                    <a:pt x="198" y="43"/>
                    <a:pt x="205" y="36"/>
                  </a:cubicBezTo>
                  <a:cubicBezTo>
                    <a:pt x="10" y="67"/>
                    <a:pt x="10" y="67"/>
                    <a:pt x="10" y="67"/>
                  </a:cubicBezTo>
                  <a:cubicBezTo>
                    <a:pt x="3" y="68"/>
                    <a:pt x="0" y="76"/>
                    <a:pt x="4" y="81"/>
                  </a:cubicBezTo>
                  <a:cubicBezTo>
                    <a:pt x="140" y="249"/>
                    <a:pt x="140" y="249"/>
                    <a:pt x="140" y="249"/>
                  </a:cubicBezTo>
                  <a:cubicBezTo>
                    <a:pt x="141" y="250"/>
                    <a:pt x="142" y="253"/>
                    <a:pt x="142" y="255"/>
                  </a:cubicBezTo>
                  <a:cubicBezTo>
                    <a:pt x="142" y="256"/>
                    <a:pt x="141" y="258"/>
                    <a:pt x="140" y="258"/>
                  </a:cubicBezTo>
                  <a:cubicBezTo>
                    <a:pt x="136" y="262"/>
                    <a:pt x="131" y="266"/>
                    <a:pt x="125" y="264"/>
                  </a:cubicBezTo>
                  <a:cubicBezTo>
                    <a:pt x="122" y="263"/>
                    <a:pt x="119" y="261"/>
                    <a:pt x="115" y="260"/>
                  </a:cubicBezTo>
                  <a:cubicBezTo>
                    <a:pt x="105" y="256"/>
                    <a:pt x="95" y="263"/>
                    <a:pt x="95" y="274"/>
                  </a:cubicBezTo>
                  <a:cubicBezTo>
                    <a:pt x="95" y="285"/>
                    <a:pt x="100" y="296"/>
                    <a:pt x="107" y="304"/>
                  </a:cubicBezTo>
                  <a:cubicBezTo>
                    <a:pt x="114" y="313"/>
                    <a:pt x="124" y="321"/>
                    <a:pt x="134" y="323"/>
                  </a:cubicBezTo>
                  <a:cubicBezTo>
                    <a:pt x="145" y="325"/>
                    <a:pt x="154" y="317"/>
                    <a:pt x="152" y="306"/>
                  </a:cubicBezTo>
                  <a:cubicBezTo>
                    <a:pt x="152" y="302"/>
                    <a:pt x="151" y="299"/>
                    <a:pt x="151" y="295"/>
                  </a:cubicBezTo>
                  <a:cubicBezTo>
                    <a:pt x="150" y="289"/>
                    <a:pt x="154" y="285"/>
                    <a:pt x="159" y="282"/>
                  </a:cubicBezTo>
                  <a:cubicBezTo>
                    <a:pt x="160" y="281"/>
                    <a:pt x="161" y="281"/>
                    <a:pt x="162" y="281"/>
                  </a:cubicBezTo>
                  <a:cubicBezTo>
                    <a:pt x="165" y="281"/>
                    <a:pt x="167" y="282"/>
                    <a:pt x="168" y="284"/>
                  </a:cubicBezTo>
                  <a:cubicBezTo>
                    <a:pt x="295" y="440"/>
                    <a:pt x="295" y="440"/>
                    <a:pt x="295" y="440"/>
                  </a:cubicBezTo>
                  <a:cubicBezTo>
                    <a:pt x="301" y="447"/>
                    <a:pt x="311" y="443"/>
                    <a:pt x="311" y="435"/>
                  </a:cubicBezTo>
                  <a:cubicBezTo>
                    <a:pt x="311" y="399"/>
                    <a:pt x="312" y="354"/>
                    <a:pt x="321" y="300"/>
                  </a:cubicBezTo>
                  <a:cubicBezTo>
                    <a:pt x="335" y="205"/>
                    <a:pt x="376" y="134"/>
                    <a:pt x="417" y="51"/>
                  </a:cubicBezTo>
                  <a:cubicBezTo>
                    <a:pt x="422" y="41"/>
                    <a:pt x="427" y="28"/>
                    <a:pt x="431" y="13"/>
                  </a:cubicBezTo>
                  <a:cubicBezTo>
                    <a:pt x="433" y="7"/>
                    <a:pt x="428" y="0"/>
                    <a:pt x="422" y="1"/>
                  </a:cubicBezTo>
                  <a:cubicBezTo>
                    <a:pt x="284" y="23"/>
                    <a:pt x="284" y="23"/>
                    <a:pt x="284" y="23"/>
                  </a:cubicBezTo>
                  <a:cubicBezTo>
                    <a:pt x="292" y="28"/>
                    <a:pt x="298" y="36"/>
                    <a:pt x="299" y="45"/>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8" name="Google Shape;1334;p48"/>
            <p:cNvSpPr/>
            <p:nvPr/>
          </p:nvSpPr>
          <p:spPr>
            <a:xfrm>
              <a:off x="5725035" y="886769"/>
              <a:ext cx="304441" cy="352116"/>
            </a:xfrm>
            <a:custGeom>
              <a:avLst/>
              <a:gdLst/>
              <a:ahLst/>
              <a:cxnLst/>
              <a:rect l="l" t="t" r="r" b="b"/>
              <a:pathLst>
                <a:path w="507" h="587" extrusionOk="0">
                  <a:moveTo>
                    <a:pt x="344" y="245"/>
                  </a:moveTo>
                  <a:cubicBezTo>
                    <a:pt x="337" y="251"/>
                    <a:pt x="328" y="253"/>
                    <a:pt x="319" y="251"/>
                  </a:cubicBezTo>
                  <a:cubicBezTo>
                    <a:pt x="306" y="248"/>
                    <a:pt x="293" y="240"/>
                    <a:pt x="283" y="227"/>
                  </a:cubicBezTo>
                  <a:cubicBezTo>
                    <a:pt x="273" y="215"/>
                    <a:pt x="267" y="201"/>
                    <a:pt x="267" y="187"/>
                  </a:cubicBezTo>
                  <a:cubicBezTo>
                    <a:pt x="267" y="178"/>
                    <a:pt x="271" y="170"/>
                    <a:pt x="278" y="164"/>
                  </a:cubicBezTo>
                  <a:cubicBezTo>
                    <a:pt x="285" y="158"/>
                    <a:pt x="295" y="156"/>
                    <a:pt x="304" y="158"/>
                  </a:cubicBezTo>
                  <a:cubicBezTo>
                    <a:pt x="179" y="5"/>
                    <a:pt x="179" y="5"/>
                    <a:pt x="179" y="5"/>
                  </a:cubicBezTo>
                  <a:cubicBezTo>
                    <a:pt x="175" y="0"/>
                    <a:pt x="167" y="1"/>
                    <a:pt x="164" y="8"/>
                  </a:cubicBezTo>
                  <a:cubicBezTo>
                    <a:pt x="87" y="209"/>
                    <a:pt x="87" y="209"/>
                    <a:pt x="87" y="209"/>
                  </a:cubicBezTo>
                  <a:cubicBezTo>
                    <a:pt x="86" y="211"/>
                    <a:pt x="85" y="213"/>
                    <a:pt x="83" y="214"/>
                  </a:cubicBezTo>
                  <a:cubicBezTo>
                    <a:pt x="81" y="214"/>
                    <a:pt x="80" y="214"/>
                    <a:pt x="79" y="214"/>
                  </a:cubicBezTo>
                  <a:cubicBezTo>
                    <a:pt x="73" y="212"/>
                    <a:pt x="68" y="210"/>
                    <a:pt x="67" y="204"/>
                  </a:cubicBezTo>
                  <a:cubicBezTo>
                    <a:pt x="66" y="200"/>
                    <a:pt x="66" y="196"/>
                    <a:pt x="65" y="193"/>
                  </a:cubicBezTo>
                  <a:cubicBezTo>
                    <a:pt x="63" y="182"/>
                    <a:pt x="52" y="177"/>
                    <a:pt x="43" y="182"/>
                  </a:cubicBezTo>
                  <a:cubicBezTo>
                    <a:pt x="33" y="188"/>
                    <a:pt x="27" y="198"/>
                    <a:pt x="23" y="208"/>
                  </a:cubicBezTo>
                  <a:cubicBezTo>
                    <a:pt x="19" y="219"/>
                    <a:pt x="17" y="231"/>
                    <a:pt x="20" y="241"/>
                  </a:cubicBezTo>
                  <a:cubicBezTo>
                    <a:pt x="24" y="251"/>
                    <a:pt x="35" y="255"/>
                    <a:pt x="44" y="248"/>
                  </a:cubicBezTo>
                  <a:cubicBezTo>
                    <a:pt x="47" y="246"/>
                    <a:pt x="49" y="243"/>
                    <a:pt x="52" y="241"/>
                  </a:cubicBezTo>
                  <a:cubicBezTo>
                    <a:pt x="58" y="238"/>
                    <a:pt x="63" y="239"/>
                    <a:pt x="68" y="242"/>
                  </a:cubicBezTo>
                  <a:cubicBezTo>
                    <a:pt x="69" y="242"/>
                    <a:pt x="70" y="243"/>
                    <a:pt x="71" y="244"/>
                  </a:cubicBezTo>
                  <a:cubicBezTo>
                    <a:pt x="72" y="246"/>
                    <a:pt x="72" y="249"/>
                    <a:pt x="71" y="251"/>
                  </a:cubicBezTo>
                  <a:cubicBezTo>
                    <a:pt x="10" y="410"/>
                    <a:pt x="10" y="410"/>
                    <a:pt x="10" y="410"/>
                  </a:cubicBezTo>
                  <a:cubicBezTo>
                    <a:pt x="10" y="412"/>
                    <a:pt x="9" y="414"/>
                    <a:pt x="10" y="415"/>
                  </a:cubicBezTo>
                  <a:cubicBezTo>
                    <a:pt x="16" y="445"/>
                    <a:pt x="0" y="490"/>
                    <a:pt x="10" y="508"/>
                  </a:cubicBezTo>
                  <a:cubicBezTo>
                    <a:pt x="30" y="542"/>
                    <a:pt x="339" y="587"/>
                    <a:pt x="491" y="480"/>
                  </a:cubicBezTo>
                  <a:cubicBezTo>
                    <a:pt x="507" y="469"/>
                    <a:pt x="504" y="446"/>
                    <a:pt x="501" y="402"/>
                  </a:cubicBezTo>
                  <a:cubicBezTo>
                    <a:pt x="355" y="221"/>
                    <a:pt x="355" y="221"/>
                    <a:pt x="355" y="221"/>
                  </a:cubicBezTo>
                  <a:cubicBezTo>
                    <a:pt x="355" y="230"/>
                    <a:pt x="351" y="239"/>
                    <a:pt x="344" y="245"/>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9" name="Google Shape;1335;p48"/>
            <p:cNvSpPr/>
            <p:nvPr/>
          </p:nvSpPr>
          <p:spPr>
            <a:xfrm>
              <a:off x="5526246" y="866353"/>
              <a:ext cx="289521" cy="285105"/>
            </a:xfrm>
            <a:custGeom>
              <a:avLst/>
              <a:gdLst/>
              <a:ahLst/>
              <a:cxnLst/>
              <a:rect l="l" t="t" r="r" b="b"/>
              <a:pathLst>
                <a:path w="482" h="475" extrusionOk="0">
                  <a:moveTo>
                    <a:pt x="354" y="298"/>
                  </a:moveTo>
                  <a:cubicBezTo>
                    <a:pt x="346" y="295"/>
                    <a:pt x="339" y="288"/>
                    <a:pt x="336" y="279"/>
                  </a:cubicBezTo>
                  <a:cubicBezTo>
                    <a:pt x="332" y="267"/>
                    <a:pt x="333" y="252"/>
                    <a:pt x="339" y="237"/>
                  </a:cubicBezTo>
                  <a:cubicBezTo>
                    <a:pt x="345" y="222"/>
                    <a:pt x="354" y="210"/>
                    <a:pt x="366" y="203"/>
                  </a:cubicBezTo>
                  <a:cubicBezTo>
                    <a:pt x="374" y="199"/>
                    <a:pt x="383" y="198"/>
                    <a:pt x="391" y="201"/>
                  </a:cubicBezTo>
                  <a:cubicBezTo>
                    <a:pt x="400" y="204"/>
                    <a:pt x="406" y="211"/>
                    <a:pt x="409" y="220"/>
                  </a:cubicBezTo>
                  <a:cubicBezTo>
                    <a:pt x="480" y="36"/>
                    <a:pt x="480" y="36"/>
                    <a:pt x="480" y="36"/>
                  </a:cubicBezTo>
                  <a:cubicBezTo>
                    <a:pt x="482" y="30"/>
                    <a:pt x="477" y="23"/>
                    <a:pt x="470" y="24"/>
                  </a:cubicBezTo>
                  <a:cubicBezTo>
                    <a:pt x="257" y="58"/>
                    <a:pt x="257" y="58"/>
                    <a:pt x="257" y="58"/>
                  </a:cubicBezTo>
                  <a:cubicBezTo>
                    <a:pt x="255" y="58"/>
                    <a:pt x="252" y="58"/>
                    <a:pt x="251" y="56"/>
                  </a:cubicBezTo>
                  <a:cubicBezTo>
                    <a:pt x="250" y="56"/>
                    <a:pt x="249" y="54"/>
                    <a:pt x="249" y="53"/>
                  </a:cubicBezTo>
                  <a:cubicBezTo>
                    <a:pt x="248" y="47"/>
                    <a:pt x="247" y="42"/>
                    <a:pt x="251" y="38"/>
                  </a:cubicBezTo>
                  <a:cubicBezTo>
                    <a:pt x="254" y="35"/>
                    <a:pt x="257" y="33"/>
                    <a:pt x="260" y="31"/>
                  </a:cubicBezTo>
                  <a:cubicBezTo>
                    <a:pt x="268" y="24"/>
                    <a:pt x="267" y="12"/>
                    <a:pt x="258" y="6"/>
                  </a:cubicBezTo>
                  <a:cubicBezTo>
                    <a:pt x="248" y="1"/>
                    <a:pt x="236" y="0"/>
                    <a:pt x="225" y="2"/>
                  </a:cubicBezTo>
                  <a:cubicBezTo>
                    <a:pt x="214" y="3"/>
                    <a:pt x="203" y="8"/>
                    <a:pt x="196" y="16"/>
                  </a:cubicBezTo>
                  <a:cubicBezTo>
                    <a:pt x="189" y="24"/>
                    <a:pt x="192" y="36"/>
                    <a:pt x="202" y="40"/>
                  </a:cubicBezTo>
                  <a:cubicBezTo>
                    <a:pt x="205" y="42"/>
                    <a:pt x="208" y="42"/>
                    <a:pt x="212" y="44"/>
                  </a:cubicBezTo>
                  <a:cubicBezTo>
                    <a:pt x="217" y="47"/>
                    <a:pt x="218" y="52"/>
                    <a:pt x="219" y="58"/>
                  </a:cubicBezTo>
                  <a:cubicBezTo>
                    <a:pt x="219" y="59"/>
                    <a:pt x="219" y="60"/>
                    <a:pt x="218" y="61"/>
                  </a:cubicBezTo>
                  <a:cubicBezTo>
                    <a:pt x="217" y="64"/>
                    <a:pt x="215" y="65"/>
                    <a:pt x="212" y="65"/>
                  </a:cubicBezTo>
                  <a:cubicBezTo>
                    <a:pt x="9" y="98"/>
                    <a:pt x="9" y="98"/>
                    <a:pt x="9" y="98"/>
                  </a:cubicBezTo>
                  <a:cubicBezTo>
                    <a:pt x="3" y="98"/>
                    <a:pt x="0" y="104"/>
                    <a:pt x="2" y="109"/>
                  </a:cubicBezTo>
                  <a:cubicBezTo>
                    <a:pt x="14" y="138"/>
                    <a:pt x="74" y="153"/>
                    <a:pt x="86" y="175"/>
                  </a:cubicBezTo>
                  <a:cubicBezTo>
                    <a:pt x="92" y="186"/>
                    <a:pt x="75" y="210"/>
                    <a:pt x="77" y="226"/>
                  </a:cubicBezTo>
                  <a:cubicBezTo>
                    <a:pt x="78" y="239"/>
                    <a:pt x="115" y="253"/>
                    <a:pt x="115" y="253"/>
                  </a:cubicBezTo>
                  <a:cubicBezTo>
                    <a:pt x="115" y="253"/>
                    <a:pt x="89" y="277"/>
                    <a:pt x="88" y="289"/>
                  </a:cubicBezTo>
                  <a:cubicBezTo>
                    <a:pt x="86" y="302"/>
                    <a:pt x="111" y="323"/>
                    <a:pt x="112" y="337"/>
                  </a:cubicBezTo>
                  <a:cubicBezTo>
                    <a:pt x="112" y="350"/>
                    <a:pt x="90" y="385"/>
                    <a:pt x="101" y="421"/>
                  </a:cubicBezTo>
                  <a:cubicBezTo>
                    <a:pt x="116" y="475"/>
                    <a:pt x="280" y="428"/>
                    <a:pt x="323" y="429"/>
                  </a:cubicBezTo>
                  <a:cubicBezTo>
                    <a:pt x="326" y="429"/>
                    <a:pt x="330" y="427"/>
                    <a:pt x="331" y="423"/>
                  </a:cubicBezTo>
                  <a:cubicBezTo>
                    <a:pt x="380" y="296"/>
                    <a:pt x="380" y="296"/>
                    <a:pt x="380" y="296"/>
                  </a:cubicBezTo>
                  <a:cubicBezTo>
                    <a:pt x="372" y="300"/>
                    <a:pt x="363" y="301"/>
                    <a:pt x="354" y="298"/>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0" name="Google Shape;1336;p48"/>
            <p:cNvSpPr/>
            <p:nvPr/>
          </p:nvSpPr>
          <p:spPr>
            <a:xfrm>
              <a:off x="5530337" y="638173"/>
              <a:ext cx="282300" cy="276217"/>
            </a:xfrm>
            <a:custGeom>
              <a:avLst/>
              <a:gdLst/>
              <a:ahLst/>
              <a:cxnLst/>
              <a:rect l="l" t="t" r="r" b="b"/>
              <a:pathLst>
                <a:path w="470" h="460" extrusionOk="0">
                  <a:moveTo>
                    <a:pt x="170" y="410"/>
                  </a:moveTo>
                  <a:cubicBezTo>
                    <a:pt x="169" y="401"/>
                    <a:pt x="171" y="392"/>
                    <a:pt x="178" y="385"/>
                  </a:cubicBezTo>
                  <a:cubicBezTo>
                    <a:pt x="186" y="375"/>
                    <a:pt x="200" y="369"/>
                    <a:pt x="216" y="366"/>
                  </a:cubicBezTo>
                  <a:cubicBezTo>
                    <a:pt x="232" y="364"/>
                    <a:pt x="247" y="366"/>
                    <a:pt x="258" y="373"/>
                  </a:cubicBezTo>
                  <a:cubicBezTo>
                    <a:pt x="266" y="377"/>
                    <a:pt x="271" y="385"/>
                    <a:pt x="273" y="394"/>
                  </a:cubicBezTo>
                  <a:cubicBezTo>
                    <a:pt x="274" y="403"/>
                    <a:pt x="271" y="412"/>
                    <a:pt x="265" y="419"/>
                  </a:cubicBezTo>
                  <a:cubicBezTo>
                    <a:pt x="460" y="388"/>
                    <a:pt x="460" y="388"/>
                    <a:pt x="460" y="388"/>
                  </a:cubicBezTo>
                  <a:cubicBezTo>
                    <a:pt x="467" y="387"/>
                    <a:pt x="470" y="379"/>
                    <a:pt x="465" y="373"/>
                  </a:cubicBezTo>
                  <a:cubicBezTo>
                    <a:pt x="330" y="206"/>
                    <a:pt x="330" y="206"/>
                    <a:pt x="330" y="206"/>
                  </a:cubicBezTo>
                  <a:cubicBezTo>
                    <a:pt x="328" y="204"/>
                    <a:pt x="327" y="202"/>
                    <a:pt x="328" y="200"/>
                  </a:cubicBezTo>
                  <a:cubicBezTo>
                    <a:pt x="328" y="198"/>
                    <a:pt x="329" y="197"/>
                    <a:pt x="330" y="196"/>
                  </a:cubicBezTo>
                  <a:cubicBezTo>
                    <a:pt x="334" y="192"/>
                    <a:pt x="338" y="189"/>
                    <a:pt x="344" y="191"/>
                  </a:cubicBezTo>
                  <a:cubicBezTo>
                    <a:pt x="348" y="192"/>
                    <a:pt x="351" y="194"/>
                    <a:pt x="354" y="195"/>
                  </a:cubicBezTo>
                  <a:cubicBezTo>
                    <a:pt x="365" y="198"/>
                    <a:pt x="375" y="192"/>
                    <a:pt x="375" y="181"/>
                  </a:cubicBezTo>
                  <a:cubicBezTo>
                    <a:pt x="375" y="170"/>
                    <a:pt x="369" y="159"/>
                    <a:pt x="362" y="150"/>
                  </a:cubicBezTo>
                  <a:cubicBezTo>
                    <a:pt x="355" y="142"/>
                    <a:pt x="346" y="134"/>
                    <a:pt x="335" y="132"/>
                  </a:cubicBezTo>
                  <a:cubicBezTo>
                    <a:pt x="325" y="130"/>
                    <a:pt x="316" y="138"/>
                    <a:pt x="317" y="149"/>
                  </a:cubicBezTo>
                  <a:cubicBezTo>
                    <a:pt x="318" y="153"/>
                    <a:pt x="319" y="156"/>
                    <a:pt x="319" y="160"/>
                  </a:cubicBezTo>
                  <a:cubicBezTo>
                    <a:pt x="320" y="166"/>
                    <a:pt x="315" y="169"/>
                    <a:pt x="311" y="173"/>
                  </a:cubicBezTo>
                  <a:cubicBezTo>
                    <a:pt x="310" y="174"/>
                    <a:pt x="308" y="174"/>
                    <a:pt x="307" y="174"/>
                  </a:cubicBezTo>
                  <a:cubicBezTo>
                    <a:pt x="305" y="174"/>
                    <a:pt x="303" y="173"/>
                    <a:pt x="301" y="171"/>
                  </a:cubicBezTo>
                  <a:cubicBezTo>
                    <a:pt x="167" y="5"/>
                    <a:pt x="167" y="5"/>
                    <a:pt x="167" y="5"/>
                  </a:cubicBezTo>
                  <a:cubicBezTo>
                    <a:pt x="163" y="0"/>
                    <a:pt x="155" y="1"/>
                    <a:pt x="152" y="6"/>
                  </a:cubicBezTo>
                  <a:cubicBezTo>
                    <a:pt x="113" y="70"/>
                    <a:pt x="97" y="139"/>
                    <a:pt x="91" y="193"/>
                  </a:cubicBezTo>
                  <a:cubicBezTo>
                    <a:pt x="86" y="237"/>
                    <a:pt x="114" y="268"/>
                    <a:pt x="111" y="294"/>
                  </a:cubicBezTo>
                  <a:cubicBezTo>
                    <a:pt x="106" y="335"/>
                    <a:pt x="32" y="395"/>
                    <a:pt x="4" y="446"/>
                  </a:cubicBezTo>
                  <a:cubicBezTo>
                    <a:pt x="0" y="452"/>
                    <a:pt x="5" y="460"/>
                    <a:pt x="13" y="459"/>
                  </a:cubicBezTo>
                  <a:cubicBezTo>
                    <a:pt x="185" y="431"/>
                    <a:pt x="185" y="431"/>
                    <a:pt x="185" y="431"/>
                  </a:cubicBezTo>
                  <a:cubicBezTo>
                    <a:pt x="177" y="427"/>
                    <a:pt x="172" y="419"/>
                    <a:pt x="170" y="410"/>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31088570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15749" y="626711"/>
            <a:ext cx="7632059" cy="3591998"/>
          </a:xfrm>
        </p:spPr>
        <p:txBody>
          <a:bodyPr/>
          <a:lstStyle/>
          <a:p>
            <a:r>
              <a:rPr lang="id-ID" b="1" dirty="0">
                <a:solidFill>
                  <a:srgbClr val="002060"/>
                </a:solidFill>
              </a:rPr>
              <a:t>Penelitian</a:t>
            </a:r>
            <a:r>
              <a:rPr lang="id-ID" dirty="0">
                <a:solidFill>
                  <a:srgbClr val="002060"/>
                </a:solidFill>
              </a:rPr>
              <a:t> faktor2 psikologi – </a:t>
            </a:r>
            <a:r>
              <a:rPr lang="id-ID" dirty="0" smtClean="0">
                <a:solidFill>
                  <a:srgbClr val="002060"/>
                </a:solidFill>
              </a:rPr>
              <a:t>kesehatan</a:t>
            </a:r>
          </a:p>
          <a:p>
            <a:r>
              <a:rPr lang="id-ID" b="1" dirty="0" smtClean="0">
                <a:solidFill>
                  <a:srgbClr val="002060"/>
                </a:solidFill>
              </a:rPr>
              <a:t>Promosi </a:t>
            </a:r>
            <a:r>
              <a:rPr lang="id-ID" b="1" dirty="0">
                <a:solidFill>
                  <a:srgbClr val="002060"/>
                </a:solidFill>
              </a:rPr>
              <a:t>kesehatan</a:t>
            </a:r>
            <a:r>
              <a:rPr lang="id-ID" dirty="0">
                <a:solidFill>
                  <a:srgbClr val="002060"/>
                </a:solidFill>
              </a:rPr>
              <a:t>– intervensi sosial (seperti kebijakan pemerintah, masyarakat) atau tingkat individu untuk mempromosikan kesehatan dan mencegah sakit dan penyakit</a:t>
            </a:r>
            <a:r>
              <a:rPr lang="id-ID" dirty="0" smtClean="0">
                <a:solidFill>
                  <a:srgbClr val="002060"/>
                </a:solidFill>
              </a:rPr>
              <a:t>..</a:t>
            </a:r>
          </a:p>
          <a:p>
            <a:r>
              <a:rPr lang="id-ID" b="1" dirty="0" smtClean="0">
                <a:solidFill>
                  <a:srgbClr val="002060"/>
                </a:solidFill>
              </a:rPr>
              <a:t>Psikologi </a:t>
            </a:r>
            <a:r>
              <a:rPr lang="id-ID" b="1" dirty="0">
                <a:solidFill>
                  <a:srgbClr val="002060"/>
                </a:solidFill>
              </a:rPr>
              <a:t>Kesehatan </a:t>
            </a:r>
            <a:r>
              <a:rPr lang="id-ID" b="1" dirty="0" smtClean="0">
                <a:solidFill>
                  <a:srgbClr val="002060"/>
                </a:solidFill>
              </a:rPr>
              <a:t>Klinis</a:t>
            </a:r>
            <a:r>
              <a:rPr lang="id-ID" dirty="0" smtClean="0">
                <a:solidFill>
                  <a:srgbClr val="002060"/>
                </a:solidFill>
              </a:rPr>
              <a:t>:</a:t>
            </a:r>
          </a:p>
          <a:p>
            <a:pPr lvl="1">
              <a:buFont typeface="Wingdings" panose="05000000000000000000" pitchFamily="2" charset="2"/>
              <a:buChar char="v"/>
            </a:pPr>
            <a:r>
              <a:rPr lang="id-ID" dirty="0" smtClean="0">
                <a:solidFill>
                  <a:srgbClr val="002060"/>
                </a:solidFill>
              </a:rPr>
              <a:t>mengintervensi </a:t>
            </a:r>
            <a:r>
              <a:rPr lang="id-ID" dirty="0">
                <a:solidFill>
                  <a:srgbClr val="002060"/>
                </a:solidFill>
              </a:rPr>
              <a:t>tingkat individu untuk menangani       masalah </a:t>
            </a:r>
            <a:r>
              <a:rPr lang="id-ID" dirty="0" smtClean="0">
                <a:solidFill>
                  <a:srgbClr val="002060"/>
                </a:solidFill>
              </a:rPr>
              <a:t>sakit</a:t>
            </a:r>
          </a:p>
          <a:p>
            <a:pPr lvl="1">
              <a:buFont typeface="Wingdings" panose="05000000000000000000" pitchFamily="2" charset="2"/>
              <a:buChar char="v"/>
            </a:pPr>
            <a:r>
              <a:rPr lang="id-ID" dirty="0" smtClean="0">
                <a:solidFill>
                  <a:srgbClr val="002060"/>
                </a:solidFill>
              </a:rPr>
              <a:t>penyembuhan </a:t>
            </a:r>
            <a:r>
              <a:rPr lang="id-ID" dirty="0">
                <a:solidFill>
                  <a:srgbClr val="002060"/>
                </a:solidFill>
              </a:rPr>
              <a:t>penyakit yang lambat </a:t>
            </a:r>
            <a:endParaRPr lang="id-ID" dirty="0" smtClean="0">
              <a:solidFill>
                <a:srgbClr val="002060"/>
              </a:solidFill>
            </a:endParaRPr>
          </a:p>
          <a:p>
            <a:pPr lvl="1">
              <a:buFont typeface="Wingdings" panose="05000000000000000000" pitchFamily="2" charset="2"/>
              <a:buChar char="v"/>
            </a:pPr>
            <a:r>
              <a:rPr lang="id-ID" dirty="0" smtClean="0">
                <a:solidFill>
                  <a:srgbClr val="002060"/>
                </a:solidFill>
              </a:rPr>
              <a:t>mengurangi </a:t>
            </a:r>
            <a:r>
              <a:rPr lang="id-ID" dirty="0">
                <a:solidFill>
                  <a:srgbClr val="002060"/>
                </a:solidFill>
              </a:rPr>
              <a:t>sakit lebih lanjut / kecacatan..</a:t>
            </a:r>
            <a:br>
              <a:rPr lang="id-ID" dirty="0">
                <a:solidFill>
                  <a:srgbClr val="002060"/>
                </a:solidFill>
              </a:rPr>
            </a:br>
            <a:endParaRPr lang="id-ID" dirty="0"/>
          </a:p>
        </p:txBody>
      </p:sp>
      <p:sp>
        <p:nvSpPr>
          <p:cNvPr id="5" name="Slide Number Placeholder 4"/>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19</a:t>
            </a:fld>
            <a:endParaRPr lang="en"/>
          </a:p>
        </p:txBody>
      </p:sp>
    </p:spTree>
    <p:extLst>
      <p:ext uri="{BB962C8B-B14F-4D97-AF65-F5344CB8AC3E}">
        <p14:creationId xmlns:p14="http://schemas.microsoft.com/office/powerpoint/2010/main" val="13912239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1" y="550718"/>
            <a:ext cx="7793181" cy="4079532"/>
          </a:xfrm>
        </p:spPr>
        <p:txBody>
          <a:bodyPr/>
          <a:lstStyle/>
          <a:p>
            <a:r>
              <a:rPr lang="id-ID" dirty="0" smtClean="0"/>
              <a:t>Psikologi kesehatan bertujuan </a:t>
            </a:r>
            <a:r>
              <a:rPr lang="id-ID" dirty="0"/>
              <a:t>untuk </a:t>
            </a:r>
            <a:r>
              <a:rPr lang="id-ID" b="1" dirty="0"/>
              <a:t>memahami, menjelaskan, mengembangkan </a:t>
            </a:r>
            <a:r>
              <a:rPr lang="id-ID" b="1" dirty="0" smtClean="0"/>
              <a:t>dan </a:t>
            </a:r>
            <a:r>
              <a:rPr lang="id-ID" b="1" dirty="0"/>
              <a:t>menguji</a:t>
            </a:r>
            <a:r>
              <a:rPr lang="id-ID" dirty="0"/>
              <a:t> teori</a:t>
            </a:r>
          </a:p>
          <a:p>
            <a:r>
              <a:rPr lang="id-ID" b="1" dirty="0" smtClean="0"/>
              <a:t>Mengevaluasi </a:t>
            </a:r>
            <a:r>
              <a:rPr lang="id-ID" b="1" dirty="0"/>
              <a:t>peran dari perilaku </a:t>
            </a:r>
            <a:r>
              <a:rPr lang="id-ID" dirty="0"/>
              <a:t>sebagai penyebab </a:t>
            </a:r>
            <a:r>
              <a:rPr lang="id-ID" dirty="0" smtClean="0"/>
              <a:t>penyakit</a:t>
            </a:r>
          </a:p>
          <a:p>
            <a:pPr lvl="1">
              <a:buFont typeface="Wingdings" panose="05000000000000000000" pitchFamily="2" charset="2"/>
              <a:buChar char="Ø"/>
            </a:pPr>
            <a:r>
              <a:rPr lang="id-ID" dirty="0" smtClean="0"/>
              <a:t>Mengevaluasi </a:t>
            </a:r>
            <a:r>
              <a:rPr lang="id-ID" dirty="0"/>
              <a:t>peran dari perilaku sebagai penyebab </a:t>
            </a:r>
            <a:r>
              <a:rPr lang="id-ID" dirty="0" smtClean="0"/>
              <a:t>penyakit Sakit </a:t>
            </a:r>
            <a:r>
              <a:rPr lang="id-ID" dirty="0"/>
              <a:t>jantung terkait dengan perilaku </a:t>
            </a:r>
            <a:r>
              <a:rPr lang="id-ID" dirty="0" smtClean="0"/>
              <a:t>merokok</a:t>
            </a:r>
          </a:p>
          <a:p>
            <a:pPr lvl="1">
              <a:buFont typeface="Wingdings" panose="05000000000000000000" pitchFamily="2" charset="2"/>
              <a:buChar char="Ø"/>
            </a:pPr>
            <a:r>
              <a:rPr lang="id-ID" dirty="0" smtClean="0"/>
              <a:t>Stroke terkait dengan TD tinggi, kolesterol, perilaku merokok</a:t>
            </a:r>
          </a:p>
          <a:p>
            <a:r>
              <a:rPr lang="id-ID" b="1" dirty="0" smtClean="0"/>
              <a:t>Memprediksi </a:t>
            </a:r>
            <a:r>
              <a:rPr lang="id-ID" b="1" dirty="0"/>
              <a:t>perilaku tidak </a:t>
            </a:r>
            <a:r>
              <a:rPr lang="id-ID" b="1" dirty="0" smtClean="0"/>
              <a:t>sehat</a:t>
            </a:r>
            <a:r>
              <a:rPr lang="id-ID" dirty="0" smtClean="0"/>
              <a:t>:</a:t>
            </a:r>
          </a:p>
          <a:p>
            <a:pPr lvl="1">
              <a:buFont typeface="Wingdings" panose="05000000000000000000" pitchFamily="2" charset="2"/>
              <a:buChar char="Ø"/>
            </a:pPr>
            <a:r>
              <a:rPr lang="id-ID" dirty="0" smtClean="0"/>
              <a:t>Merokok</a:t>
            </a:r>
            <a:r>
              <a:rPr lang="id-ID" dirty="0"/>
              <a:t>, konsumsi alkohol terkait dengan </a:t>
            </a:r>
            <a:r>
              <a:rPr lang="id-ID" dirty="0" smtClean="0"/>
              <a:t>belief</a:t>
            </a:r>
          </a:p>
          <a:p>
            <a:pPr lvl="1">
              <a:buFont typeface="Wingdings" panose="05000000000000000000" pitchFamily="2" charset="2"/>
              <a:buChar char="Ø"/>
            </a:pPr>
            <a:r>
              <a:rPr lang="id-ID" dirty="0" smtClean="0"/>
              <a:t>Makan </a:t>
            </a:r>
            <a:r>
              <a:rPr lang="id-ID" dirty="0"/>
              <a:t>rendah karbohidrat tinggi lemak</a:t>
            </a:r>
          </a:p>
        </p:txBody>
      </p:sp>
      <p:sp>
        <p:nvSpPr>
          <p:cNvPr id="5" name="Slide Number Placeholder 4"/>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20</a:t>
            </a:fld>
            <a:endParaRPr lang="en"/>
          </a:p>
        </p:txBody>
      </p:sp>
    </p:spTree>
    <p:extLst>
      <p:ext uri="{BB962C8B-B14F-4D97-AF65-F5344CB8AC3E}">
        <p14:creationId xmlns:p14="http://schemas.microsoft.com/office/powerpoint/2010/main" val="685317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02785" y="969612"/>
            <a:ext cx="7174859" cy="2899800"/>
          </a:xfrm>
        </p:spPr>
        <p:txBody>
          <a:bodyPr/>
          <a:lstStyle/>
          <a:p>
            <a:r>
              <a:rPr lang="id-ID" b="1" dirty="0"/>
              <a:t>Memahami peran psikologi </a:t>
            </a:r>
            <a:r>
              <a:rPr lang="id-ID" dirty="0"/>
              <a:t>tentang pengalaman </a:t>
            </a:r>
            <a:r>
              <a:rPr lang="id-ID" dirty="0" smtClean="0"/>
              <a:t>sakit</a:t>
            </a:r>
          </a:p>
          <a:p>
            <a:pPr lvl="1">
              <a:buFont typeface="Wingdings" panose="05000000000000000000" pitchFamily="2" charset="2"/>
              <a:buChar char="v"/>
            </a:pPr>
            <a:r>
              <a:rPr lang="id-ID" dirty="0" smtClean="0"/>
              <a:t>Mual </a:t>
            </a:r>
            <a:r>
              <a:rPr lang="id-ID" dirty="0"/>
              <a:t>dipahami sebagai indikasi terkena </a:t>
            </a:r>
            <a:r>
              <a:rPr lang="id-ID" dirty="0" smtClean="0"/>
              <a:t>maag</a:t>
            </a:r>
          </a:p>
          <a:p>
            <a:pPr marL="558800" lvl="1" indent="0">
              <a:buNone/>
            </a:pPr>
            <a:endParaRPr lang="id-ID" dirty="0" smtClean="0"/>
          </a:p>
          <a:p>
            <a:r>
              <a:rPr lang="id-ID" b="1" dirty="0" smtClean="0"/>
              <a:t>Evaluasi </a:t>
            </a:r>
            <a:r>
              <a:rPr lang="id-ID" b="1" dirty="0"/>
              <a:t>peran psikologi </a:t>
            </a:r>
            <a:r>
              <a:rPr lang="id-ID" dirty="0"/>
              <a:t>dalam mengobati </a:t>
            </a:r>
            <a:r>
              <a:rPr lang="id-ID" dirty="0" smtClean="0"/>
              <a:t>penyakit</a:t>
            </a:r>
          </a:p>
          <a:p>
            <a:pPr lvl="1">
              <a:buFont typeface="Wingdings" panose="05000000000000000000" pitchFamily="2" charset="2"/>
              <a:buChar char="v"/>
            </a:pPr>
            <a:r>
              <a:rPr lang="id-ID" dirty="0" smtClean="0"/>
              <a:t>Jika </a:t>
            </a:r>
            <a:r>
              <a:rPr lang="id-ID" dirty="0"/>
              <a:t>faktor psikologi yang menjadi penyebab sakit, maka cara pengobatannya memilih intervensi faktor psikologi</a:t>
            </a:r>
          </a:p>
        </p:txBody>
      </p:sp>
      <p:sp>
        <p:nvSpPr>
          <p:cNvPr id="5" name="Slide Number Placeholder 4"/>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21</a:t>
            </a:fld>
            <a:endParaRPr lang="en"/>
          </a:p>
        </p:txBody>
      </p:sp>
    </p:spTree>
    <p:extLst>
      <p:ext uri="{BB962C8B-B14F-4D97-AF65-F5344CB8AC3E}">
        <p14:creationId xmlns:p14="http://schemas.microsoft.com/office/powerpoint/2010/main" val="2136374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0"/>
          <p:cNvSpPr txBox="1">
            <a:spLocks noGrp="1"/>
          </p:cNvSpPr>
          <p:nvPr>
            <p:ph type="title"/>
          </p:nvPr>
        </p:nvSpPr>
        <p:spPr>
          <a:xfrm>
            <a:off x="714185" y="72736"/>
            <a:ext cx="7983005" cy="793819"/>
          </a:xfrm>
          <a:prstGeom prst="rect">
            <a:avLst/>
          </a:prstGeom>
        </p:spPr>
        <p:txBody>
          <a:bodyPr spcFirstLastPara="1" wrap="square" lIns="0" tIns="0" rIns="0" bIns="0" anchor="ctr" anchorCtr="0">
            <a:noAutofit/>
          </a:bodyPr>
          <a:lstStyle/>
          <a:p>
            <a:pPr marL="0" lvl="0" indent="0" rtl="0">
              <a:spcBef>
                <a:spcPts val="0"/>
              </a:spcBef>
              <a:spcAft>
                <a:spcPts val="0"/>
              </a:spcAft>
              <a:buNone/>
            </a:pPr>
            <a:r>
              <a:rPr lang="id-ID" dirty="0" smtClean="0"/>
              <a:t>Psikologi kesehatan bertujuan untuk memahami:</a:t>
            </a:r>
            <a:endParaRPr dirty="0"/>
          </a:p>
        </p:txBody>
      </p:sp>
      <p:sp>
        <p:nvSpPr>
          <p:cNvPr id="176" name="Google Shape;176;p20"/>
          <p:cNvSpPr txBox="1">
            <a:spLocks noGrp="1"/>
          </p:cNvSpPr>
          <p:nvPr>
            <p:ph type="body" idx="1"/>
          </p:nvPr>
        </p:nvSpPr>
        <p:spPr>
          <a:xfrm>
            <a:off x="765085" y="1002603"/>
            <a:ext cx="2445706" cy="3009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2000" b="1" dirty="0" smtClean="0">
                <a:latin typeface="Old English Text MT" panose="03040902040508030806" pitchFamily="66" charset="0"/>
              </a:rPr>
              <a:t>1</a:t>
            </a:r>
            <a:r>
              <a:rPr lang="id-ID" b="1" dirty="0" smtClean="0"/>
              <a:t>.</a:t>
            </a:r>
            <a:endParaRPr b="1" dirty="0"/>
          </a:p>
          <a:p>
            <a:pPr marL="0" lvl="0" indent="0" algn="l" rtl="0">
              <a:spcBef>
                <a:spcPts val="800"/>
              </a:spcBef>
              <a:spcAft>
                <a:spcPts val="800"/>
              </a:spcAft>
              <a:buNone/>
            </a:pPr>
            <a:r>
              <a:rPr lang="id-ID" sz="2000" dirty="0" smtClean="0"/>
              <a:t>Dinamika psikologi individu dlm menjaga kesehatannya (memahami bagaimana orang sehat bisa tetap sehat</a:t>
            </a:r>
            <a:endParaRPr sz="2000" dirty="0"/>
          </a:p>
        </p:txBody>
      </p:sp>
      <p:sp>
        <p:nvSpPr>
          <p:cNvPr id="177" name="Google Shape;177;p20"/>
          <p:cNvSpPr txBox="1">
            <a:spLocks noGrp="1"/>
          </p:cNvSpPr>
          <p:nvPr>
            <p:ph type="body" idx="2"/>
          </p:nvPr>
        </p:nvSpPr>
        <p:spPr>
          <a:xfrm>
            <a:off x="3335806" y="1018330"/>
            <a:ext cx="2244112" cy="3009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id-ID" b="1" dirty="0" smtClean="0"/>
              <a:t>2. </a:t>
            </a:r>
            <a:endParaRPr b="1" dirty="0"/>
          </a:p>
          <a:p>
            <a:pPr marL="0" lvl="0" indent="0" algn="l" rtl="0">
              <a:spcBef>
                <a:spcPts val="800"/>
              </a:spcBef>
              <a:spcAft>
                <a:spcPts val="800"/>
              </a:spcAft>
              <a:buNone/>
            </a:pPr>
            <a:r>
              <a:rPr lang="id-ID" sz="2000" dirty="0" smtClean="0"/>
              <a:t>Dinamika psikologi individu yang sehat kemudian di vonis menderita penyakit (terutama yang kronis)</a:t>
            </a:r>
            <a:endParaRPr sz="2000" dirty="0"/>
          </a:p>
        </p:txBody>
      </p:sp>
      <p:sp>
        <p:nvSpPr>
          <p:cNvPr id="178" name="Google Shape;178;p20"/>
          <p:cNvSpPr txBox="1">
            <a:spLocks noGrp="1"/>
          </p:cNvSpPr>
          <p:nvPr>
            <p:ph type="body" idx="3"/>
          </p:nvPr>
        </p:nvSpPr>
        <p:spPr>
          <a:xfrm>
            <a:off x="5854348" y="1018330"/>
            <a:ext cx="2245200" cy="3009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id-ID" b="1" dirty="0" smtClean="0"/>
              <a:t>3. </a:t>
            </a:r>
            <a:endParaRPr b="1" dirty="0"/>
          </a:p>
          <a:p>
            <a:pPr marL="0" lvl="0" indent="0" algn="l" rtl="0">
              <a:spcBef>
                <a:spcPts val="800"/>
              </a:spcBef>
              <a:spcAft>
                <a:spcPts val="0"/>
              </a:spcAft>
              <a:buNone/>
            </a:pPr>
            <a:r>
              <a:rPr lang="id-ID" sz="2000" dirty="0" smtClean="0"/>
              <a:t>Dinamika psikologis individu merespon keadaan sakit kronis yang di alami</a:t>
            </a:r>
            <a:endParaRPr sz="2000" dirty="0"/>
          </a:p>
          <a:p>
            <a:pPr marL="0" lvl="0" indent="0" algn="l" rtl="0">
              <a:spcBef>
                <a:spcPts val="800"/>
              </a:spcBef>
              <a:spcAft>
                <a:spcPts val="800"/>
              </a:spcAft>
              <a:buNone/>
            </a:pPr>
            <a:endParaRPr dirty="0"/>
          </a:p>
        </p:txBody>
      </p:sp>
      <p:sp>
        <p:nvSpPr>
          <p:cNvPr id="179" name="Google Shape;179;p20"/>
          <p:cNvSpPr txBox="1">
            <a:spLocks noGrp="1"/>
          </p:cNvSpPr>
          <p:nvPr>
            <p:ph type="sldNum" idx="12"/>
          </p:nvPr>
        </p:nvSpPr>
        <p:spPr>
          <a:xfrm>
            <a:off x="8619825" y="4630250"/>
            <a:ext cx="524100" cy="5133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22</a:t>
            </a:fld>
            <a:endParaRPr/>
          </a:p>
        </p:txBody>
      </p:sp>
      <p:grpSp>
        <p:nvGrpSpPr>
          <p:cNvPr id="180" name="Google Shape;180;p20"/>
          <p:cNvGrpSpPr/>
          <p:nvPr/>
        </p:nvGrpSpPr>
        <p:grpSpPr>
          <a:xfrm>
            <a:off x="608924" y="892350"/>
            <a:ext cx="210524" cy="333750"/>
            <a:chOff x="899801" y="909674"/>
            <a:chExt cx="250475" cy="397085"/>
          </a:xfrm>
        </p:grpSpPr>
        <p:sp>
          <p:nvSpPr>
            <p:cNvPr id="181" name="Google Shape;181;p20"/>
            <p:cNvSpPr/>
            <p:nvPr/>
          </p:nvSpPr>
          <p:spPr>
            <a:xfrm>
              <a:off x="975178" y="1255681"/>
              <a:ext cx="99722" cy="21982"/>
            </a:xfrm>
            <a:custGeom>
              <a:avLst/>
              <a:gdLst/>
              <a:ahLst/>
              <a:cxnLst/>
              <a:rect l="l" t="t" r="r" b="b"/>
              <a:pathLst>
                <a:path w="4092" h="902" fill="none" extrusionOk="0">
                  <a:moveTo>
                    <a:pt x="4092" y="902"/>
                  </a:moveTo>
                  <a:lnTo>
                    <a:pt x="4092" y="1"/>
                  </a:lnTo>
                  <a:lnTo>
                    <a:pt x="0" y="1"/>
                  </a:lnTo>
                  <a:lnTo>
                    <a:pt x="0" y="902"/>
                  </a:lnTo>
                  <a:lnTo>
                    <a:pt x="4092" y="902"/>
                  </a:lnTo>
                  <a:close/>
                </a:path>
              </a:pathLst>
            </a:custGeom>
            <a:noFill/>
            <a:ln w="9525"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0"/>
            <p:cNvSpPr/>
            <p:nvPr/>
          </p:nvSpPr>
          <p:spPr>
            <a:xfrm>
              <a:off x="975178" y="1233140"/>
              <a:ext cx="99722" cy="21982"/>
            </a:xfrm>
            <a:custGeom>
              <a:avLst/>
              <a:gdLst/>
              <a:ahLst/>
              <a:cxnLst/>
              <a:rect l="l" t="t" r="r" b="b"/>
              <a:pathLst>
                <a:path w="4092" h="902" fill="none" extrusionOk="0">
                  <a:moveTo>
                    <a:pt x="4092" y="901"/>
                  </a:moveTo>
                  <a:lnTo>
                    <a:pt x="4092" y="0"/>
                  </a:lnTo>
                  <a:lnTo>
                    <a:pt x="0" y="0"/>
                  </a:lnTo>
                  <a:lnTo>
                    <a:pt x="0" y="901"/>
                  </a:lnTo>
                  <a:lnTo>
                    <a:pt x="4092" y="901"/>
                  </a:lnTo>
                  <a:close/>
                </a:path>
              </a:pathLst>
            </a:custGeom>
            <a:noFill/>
            <a:ln w="9525"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0"/>
            <p:cNvSpPr/>
            <p:nvPr/>
          </p:nvSpPr>
          <p:spPr>
            <a:xfrm>
              <a:off x="975178" y="1277637"/>
              <a:ext cx="99722" cy="29122"/>
            </a:xfrm>
            <a:custGeom>
              <a:avLst/>
              <a:gdLst/>
              <a:ahLst/>
              <a:cxnLst/>
              <a:rect l="l" t="t" r="r" b="b"/>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9525"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0"/>
            <p:cNvSpPr/>
            <p:nvPr/>
          </p:nvSpPr>
          <p:spPr>
            <a:xfrm>
              <a:off x="964479" y="1046771"/>
              <a:ext cx="34459" cy="162670"/>
            </a:xfrm>
            <a:custGeom>
              <a:avLst/>
              <a:gdLst/>
              <a:ahLst/>
              <a:cxnLst/>
              <a:rect l="l" t="t" r="r" b="b"/>
              <a:pathLst>
                <a:path w="1414" h="6675" fill="none" extrusionOk="0">
                  <a:moveTo>
                    <a:pt x="1413" y="6674"/>
                  </a:moveTo>
                  <a:lnTo>
                    <a:pt x="1413" y="6674"/>
                  </a:lnTo>
                  <a:lnTo>
                    <a:pt x="585" y="2850"/>
                  </a:lnTo>
                  <a:lnTo>
                    <a:pt x="1" y="1"/>
                  </a:lnTo>
                </a:path>
              </a:pathLst>
            </a:custGeom>
            <a:noFill/>
            <a:ln w="9525"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0"/>
            <p:cNvSpPr/>
            <p:nvPr/>
          </p:nvSpPr>
          <p:spPr>
            <a:xfrm>
              <a:off x="899801" y="909674"/>
              <a:ext cx="250475" cy="299775"/>
            </a:xfrm>
            <a:custGeom>
              <a:avLst/>
              <a:gdLst/>
              <a:ahLst/>
              <a:cxnLst/>
              <a:rect l="l" t="t" r="r" b="b"/>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9525"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0"/>
            <p:cNvSpPr/>
            <p:nvPr/>
          </p:nvSpPr>
          <p:spPr>
            <a:xfrm>
              <a:off x="1051139" y="1046771"/>
              <a:ext cx="34459" cy="162670"/>
            </a:xfrm>
            <a:custGeom>
              <a:avLst/>
              <a:gdLst/>
              <a:ahLst/>
              <a:cxnLst/>
              <a:rect l="l" t="t" r="r" b="b"/>
              <a:pathLst>
                <a:path w="1414" h="6675" fill="none" extrusionOk="0">
                  <a:moveTo>
                    <a:pt x="1413" y="1"/>
                  </a:moveTo>
                  <a:lnTo>
                    <a:pt x="1413" y="1"/>
                  </a:lnTo>
                  <a:lnTo>
                    <a:pt x="829" y="2850"/>
                  </a:lnTo>
                  <a:lnTo>
                    <a:pt x="1" y="6674"/>
                  </a:lnTo>
                </a:path>
              </a:pathLst>
            </a:custGeom>
            <a:noFill/>
            <a:ln w="9525"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0"/>
            <p:cNvSpPr/>
            <p:nvPr/>
          </p:nvSpPr>
          <p:spPr>
            <a:xfrm>
              <a:off x="981100" y="1040849"/>
              <a:ext cx="87878" cy="19009"/>
            </a:xfrm>
            <a:custGeom>
              <a:avLst/>
              <a:gdLst/>
              <a:ahLst/>
              <a:cxnLst/>
              <a:rect l="l" t="t" r="r" b="b"/>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9525"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20"/>
            <p:cNvSpPr/>
            <p:nvPr/>
          </p:nvSpPr>
          <p:spPr>
            <a:xfrm>
              <a:off x="975178" y="1211769"/>
              <a:ext cx="99722" cy="24"/>
            </a:xfrm>
            <a:custGeom>
              <a:avLst/>
              <a:gdLst/>
              <a:ahLst/>
              <a:cxnLst/>
              <a:rect l="l" t="t" r="r" b="b"/>
              <a:pathLst>
                <a:path w="4092" h="1" fill="none" extrusionOk="0">
                  <a:moveTo>
                    <a:pt x="0" y="1"/>
                  </a:moveTo>
                  <a:lnTo>
                    <a:pt x="4092" y="1"/>
                  </a:lnTo>
                </a:path>
              </a:pathLst>
            </a:custGeom>
            <a:noFill/>
            <a:ln w="9525"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223;p47"/>
          <p:cNvSpPr/>
          <p:nvPr/>
        </p:nvSpPr>
        <p:spPr>
          <a:xfrm>
            <a:off x="6951518" y="3512127"/>
            <a:ext cx="1668308" cy="780593"/>
          </a:xfrm>
          <a:custGeom>
            <a:avLst/>
            <a:gdLst/>
            <a:ahLst/>
            <a:cxnLst/>
            <a:rect l="l" t="t" r="r" b="b"/>
            <a:pathLst>
              <a:path w="19144" h="10814" fill="none" extrusionOk="0">
                <a:moveTo>
                  <a:pt x="16124" y="4774"/>
                </a:moveTo>
                <a:lnTo>
                  <a:pt x="15369" y="4774"/>
                </a:lnTo>
                <a:lnTo>
                  <a:pt x="15369" y="4774"/>
                </a:lnTo>
                <a:lnTo>
                  <a:pt x="15393" y="4482"/>
                </a:lnTo>
                <a:lnTo>
                  <a:pt x="15393" y="4482"/>
                </a:lnTo>
                <a:lnTo>
                  <a:pt x="15369" y="4189"/>
                </a:lnTo>
                <a:lnTo>
                  <a:pt x="15344" y="3921"/>
                </a:lnTo>
                <a:lnTo>
                  <a:pt x="15271" y="3654"/>
                </a:lnTo>
                <a:lnTo>
                  <a:pt x="15174" y="3410"/>
                </a:lnTo>
                <a:lnTo>
                  <a:pt x="15052" y="3166"/>
                </a:lnTo>
                <a:lnTo>
                  <a:pt x="14930" y="2947"/>
                </a:lnTo>
                <a:lnTo>
                  <a:pt x="14760" y="2728"/>
                </a:lnTo>
                <a:lnTo>
                  <a:pt x="14589" y="2533"/>
                </a:lnTo>
                <a:lnTo>
                  <a:pt x="14394" y="2363"/>
                </a:lnTo>
                <a:lnTo>
                  <a:pt x="14175" y="2192"/>
                </a:lnTo>
                <a:lnTo>
                  <a:pt x="13956" y="2070"/>
                </a:lnTo>
                <a:lnTo>
                  <a:pt x="13712" y="1949"/>
                </a:lnTo>
                <a:lnTo>
                  <a:pt x="13469" y="1851"/>
                </a:lnTo>
                <a:lnTo>
                  <a:pt x="13201" y="1778"/>
                </a:lnTo>
                <a:lnTo>
                  <a:pt x="12933" y="1754"/>
                </a:lnTo>
                <a:lnTo>
                  <a:pt x="12641" y="1729"/>
                </a:lnTo>
                <a:lnTo>
                  <a:pt x="12641" y="1729"/>
                </a:lnTo>
                <a:lnTo>
                  <a:pt x="12300" y="1754"/>
                </a:lnTo>
                <a:lnTo>
                  <a:pt x="11959" y="1827"/>
                </a:lnTo>
                <a:lnTo>
                  <a:pt x="11618" y="1924"/>
                </a:lnTo>
                <a:lnTo>
                  <a:pt x="11326" y="2070"/>
                </a:lnTo>
                <a:lnTo>
                  <a:pt x="11326" y="2070"/>
                </a:lnTo>
                <a:lnTo>
                  <a:pt x="11155" y="1851"/>
                </a:lnTo>
                <a:lnTo>
                  <a:pt x="10985" y="1632"/>
                </a:lnTo>
                <a:lnTo>
                  <a:pt x="10814" y="1413"/>
                </a:lnTo>
                <a:lnTo>
                  <a:pt x="10619" y="1218"/>
                </a:lnTo>
                <a:lnTo>
                  <a:pt x="10425" y="1048"/>
                </a:lnTo>
                <a:lnTo>
                  <a:pt x="10205" y="877"/>
                </a:lnTo>
                <a:lnTo>
                  <a:pt x="9962" y="707"/>
                </a:lnTo>
                <a:lnTo>
                  <a:pt x="9718" y="560"/>
                </a:lnTo>
                <a:lnTo>
                  <a:pt x="9475" y="439"/>
                </a:lnTo>
                <a:lnTo>
                  <a:pt x="9231" y="317"/>
                </a:lnTo>
                <a:lnTo>
                  <a:pt x="8963" y="219"/>
                </a:lnTo>
                <a:lnTo>
                  <a:pt x="8695" y="146"/>
                </a:lnTo>
                <a:lnTo>
                  <a:pt x="8403" y="73"/>
                </a:lnTo>
                <a:lnTo>
                  <a:pt x="8135" y="25"/>
                </a:lnTo>
                <a:lnTo>
                  <a:pt x="7843" y="0"/>
                </a:lnTo>
                <a:lnTo>
                  <a:pt x="7551" y="0"/>
                </a:lnTo>
                <a:lnTo>
                  <a:pt x="7551" y="0"/>
                </a:lnTo>
                <a:lnTo>
                  <a:pt x="7088" y="25"/>
                </a:lnTo>
                <a:lnTo>
                  <a:pt x="6650" y="98"/>
                </a:lnTo>
                <a:lnTo>
                  <a:pt x="6211" y="195"/>
                </a:lnTo>
                <a:lnTo>
                  <a:pt x="5797" y="341"/>
                </a:lnTo>
                <a:lnTo>
                  <a:pt x="5407" y="536"/>
                </a:lnTo>
                <a:lnTo>
                  <a:pt x="5042" y="755"/>
                </a:lnTo>
                <a:lnTo>
                  <a:pt x="4701" y="1023"/>
                </a:lnTo>
                <a:lnTo>
                  <a:pt x="4385" y="1315"/>
                </a:lnTo>
                <a:lnTo>
                  <a:pt x="4092" y="1632"/>
                </a:lnTo>
                <a:lnTo>
                  <a:pt x="3824" y="1973"/>
                </a:lnTo>
                <a:lnTo>
                  <a:pt x="3605" y="2338"/>
                </a:lnTo>
                <a:lnTo>
                  <a:pt x="3410" y="2728"/>
                </a:lnTo>
                <a:lnTo>
                  <a:pt x="3264" y="3142"/>
                </a:lnTo>
                <a:lnTo>
                  <a:pt x="3142" y="3580"/>
                </a:lnTo>
                <a:lnTo>
                  <a:pt x="3094" y="4019"/>
                </a:lnTo>
                <a:lnTo>
                  <a:pt x="3069" y="4482"/>
                </a:lnTo>
                <a:lnTo>
                  <a:pt x="3069" y="4482"/>
                </a:lnTo>
                <a:lnTo>
                  <a:pt x="3069" y="4774"/>
                </a:lnTo>
                <a:lnTo>
                  <a:pt x="3021" y="4774"/>
                </a:lnTo>
                <a:lnTo>
                  <a:pt x="3021" y="4774"/>
                </a:lnTo>
                <a:lnTo>
                  <a:pt x="2704" y="4774"/>
                </a:lnTo>
                <a:lnTo>
                  <a:pt x="2412" y="4823"/>
                </a:lnTo>
                <a:lnTo>
                  <a:pt x="2120" y="4896"/>
                </a:lnTo>
                <a:lnTo>
                  <a:pt x="1827" y="5017"/>
                </a:lnTo>
                <a:lnTo>
                  <a:pt x="1584" y="5139"/>
                </a:lnTo>
                <a:lnTo>
                  <a:pt x="1316" y="5285"/>
                </a:lnTo>
                <a:lnTo>
                  <a:pt x="1097" y="5456"/>
                </a:lnTo>
                <a:lnTo>
                  <a:pt x="877" y="5651"/>
                </a:lnTo>
                <a:lnTo>
                  <a:pt x="683" y="5870"/>
                </a:lnTo>
                <a:lnTo>
                  <a:pt x="512" y="6113"/>
                </a:lnTo>
                <a:lnTo>
                  <a:pt x="366" y="6357"/>
                </a:lnTo>
                <a:lnTo>
                  <a:pt x="220" y="6625"/>
                </a:lnTo>
                <a:lnTo>
                  <a:pt x="122" y="6893"/>
                </a:lnTo>
                <a:lnTo>
                  <a:pt x="49" y="7185"/>
                </a:lnTo>
                <a:lnTo>
                  <a:pt x="1" y="7477"/>
                </a:lnTo>
                <a:lnTo>
                  <a:pt x="1" y="7794"/>
                </a:lnTo>
                <a:lnTo>
                  <a:pt x="1" y="7794"/>
                </a:lnTo>
                <a:lnTo>
                  <a:pt x="1" y="8110"/>
                </a:lnTo>
                <a:lnTo>
                  <a:pt x="49" y="8403"/>
                </a:lnTo>
                <a:lnTo>
                  <a:pt x="122" y="8695"/>
                </a:lnTo>
                <a:lnTo>
                  <a:pt x="220" y="8963"/>
                </a:lnTo>
                <a:lnTo>
                  <a:pt x="366" y="9231"/>
                </a:lnTo>
                <a:lnTo>
                  <a:pt x="512" y="9474"/>
                </a:lnTo>
                <a:lnTo>
                  <a:pt x="683" y="9718"/>
                </a:lnTo>
                <a:lnTo>
                  <a:pt x="877" y="9937"/>
                </a:lnTo>
                <a:lnTo>
                  <a:pt x="1097" y="10132"/>
                </a:lnTo>
                <a:lnTo>
                  <a:pt x="1316" y="10302"/>
                </a:lnTo>
                <a:lnTo>
                  <a:pt x="1584" y="10449"/>
                </a:lnTo>
                <a:lnTo>
                  <a:pt x="1827" y="10570"/>
                </a:lnTo>
                <a:lnTo>
                  <a:pt x="2120" y="10692"/>
                </a:lnTo>
                <a:lnTo>
                  <a:pt x="2412" y="10765"/>
                </a:lnTo>
                <a:lnTo>
                  <a:pt x="2704" y="10814"/>
                </a:lnTo>
                <a:lnTo>
                  <a:pt x="3021" y="10814"/>
                </a:lnTo>
                <a:lnTo>
                  <a:pt x="16124" y="10814"/>
                </a:lnTo>
                <a:lnTo>
                  <a:pt x="16124" y="10814"/>
                </a:lnTo>
                <a:lnTo>
                  <a:pt x="16440" y="10814"/>
                </a:lnTo>
                <a:lnTo>
                  <a:pt x="16732" y="10765"/>
                </a:lnTo>
                <a:lnTo>
                  <a:pt x="17025" y="10692"/>
                </a:lnTo>
                <a:lnTo>
                  <a:pt x="17317" y="10570"/>
                </a:lnTo>
                <a:lnTo>
                  <a:pt x="17561" y="10449"/>
                </a:lnTo>
                <a:lnTo>
                  <a:pt x="17828" y="10302"/>
                </a:lnTo>
                <a:lnTo>
                  <a:pt x="18048" y="10132"/>
                </a:lnTo>
                <a:lnTo>
                  <a:pt x="18267" y="9937"/>
                </a:lnTo>
                <a:lnTo>
                  <a:pt x="18462" y="9718"/>
                </a:lnTo>
                <a:lnTo>
                  <a:pt x="18632" y="9474"/>
                </a:lnTo>
                <a:lnTo>
                  <a:pt x="18778" y="9231"/>
                </a:lnTo>
                <a:lnTo>
                  <a:pt x="18924" y="8963"/>
                </a:lnTo>
                <a:lnTo>
                  <a:pt x="19022" y="8695"/>
                </a:lnTo>
                <a:lnTo>
                  <a:pt x="19095" y="8403"/>
                </a:lnTo>
                <a:lnTo>
                  <a:pt x="19144" y="8110"/>
                </a:lnTo>
                <a:lnTo>
                  <a:pt x="19144" y="7794"/>
                </a:lnTo>
                <a:lnTo>
                  <a:pt x="19144" y="7794"/>
                </a:lnTo>
                <a:lnTo>
                  <a:pt x="19144" y="7477"/>
                </a:lnTo>
                <a:lnTo>
                  <a:pt x="19095" y="7185"/>
                </a:lnTo>
                <a:lnTo>
                  <a:pt x="19022" y="6893"/>
                </a:lnTo>
                <a:lnTo>
                  <a:pt x="18924" y="6625"/>
                </a:lnTo>
                <a:lnTo>
                  <a:pt x="18778" y="6357"/>
                </a:lnTo>
                <a:lnTo>
                  <a:pt x="18632" y="6113"/>
                </a:lnTo>
                <a:lnTo>
                  <a:pt x="18462" y="5870"/>
                </a:lnTo>
                <a:lnTo>
                  <a:pt x="18267" y="5651"/>
                </a:lnTo>
                <a:lnTo>
                  <a:pt x="18048" y="5456"/>
                </a:lnTo>
                <a:lnTo>
                  <a:pt x="17828" y="5285"/>
                </a:lnTo>
                <a:lnTo>
                  <a:pt x="17561" y="5139"/>
                </a:lnTo>
                <a:lnTo>
                  <a:pt x="17317" y="5017"/>
                </a:lnTo>
                <a:lnTo>
                  <a:pt x="17025" y="4896"/>
                </a:lnTo>
                <a:lnTo>
                  <a:pt x="16732" y="4823"/>
                </a:lnTo>
                <a:lnTo>
                  <a:pt x="16440" y="4774"/>
                </a:lnTo>
                <a:lnTo>
                  <a:pt x="16124" y="4774"/>
                </a:lnTo>
                <a:lnTo>
                  <a:pt x="16124" y="4774"/>
                </a:lnTo>
                <a:close/>
              </a:path>
            </a:pathLst>
          </a:custGeom>
          <a:noFill/>
          <a:ln w="38100" cap="rnd" cmpd="sng">
            <a:solidFill>
              <a:srgbClr val="6D9EE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 name="Google Shape;1214;p47"/>
          <p:cNvGrpSpPr/>
          <p:nvPr/>
        </p:nvGrpSpPr>
        <p:grpSpPr>
          <a:xfrm>
            <a:off x="7524232" y="2961410"/>
            <a:ext cx="1172958" cy="1065920"/>
            <a:chOff x="5916675" y="927975"/>
            <a:chExt cx="516350" cy="502950"/>
          </a:xfrm>
        </p:grpSpPr>
        <p:sp>
          <p:nvSpPr>
            <p:cNvPr id="18" name="Google Shape;1215;p47"/>
            <p:cNvSpPr/>
            <p:nvPr/>
          </p:nvSpPr>
          <p:spPr>
            <a:xfrm>
              <a:off x="5916675" y="927975"/>
              <a:ext cx="516350" cy="502950"/>
            </a:xfrm>
            <a:custGeom>
              <a:avLst/>
              <a:gdLst/>
              <a:ahLst/>
              <a:cxnLst/>
              <a:rect l="l" t="t" r="r" b="b"/>
              <a:pathLst>
                <a:path w="20654" h="20118" fill="none" extrusionOk="0">
                  <a:moveTo>
                    <a:pt x="20654" y="10059"/>
                  </a:moveTo>
                  <a:lnTo>
                    <a:pt x="18486" y="8183"/>
                  </a:lnTo>
                  <a:lnTo>
                    <a:pt x="19631" y="5577"/>
                  </a:lnTo>
                  <a:lnTo>
                    <a:pt x="16879" y="4847"/>
                  </a:lnTo>
                  <a:lnTo>
                    <a:pt x="16757" y="1997"/>
                  </a:lnTo>
                  <a:lnTo>
                    <a:pt x="13956" y="2509"/>
                  </a:lnTo>
                  <a:lnTo>
                    <a:pt x="12616" y="0"/>
                  </a:lnTo>
                  <a:lnTo>
                    <a:pt x="10327" y="1681"/>
                  </a:lnTo>
                  <a:lnTo>
                    <a:pt x="8038" y="0"/>
                  </a:lnTo>
                  <a:lnTo>
                    <a:pt x="6698" y="2509"/>
                  </a:lnTo>
                  <a:lnTo>
                    <a:pt x="3897" y="1997"/>
                  </a:lnTo>
                  <a:lnTo>
                    <a:pt x="3776" y="4847"/>
                  </a:lnTo>
                  <a:lnTo>
                    <a:pt x="1023" y="5577"/>
                  </a:lnTo>
                  <a:lnTo>
                    <a:pt x="2168" y="8183"/>
                  </a:lnTo>
                  <a:lnTo>
                    <a:pt x="1" y="10059"/>
                  </a:lnTo>
                  <a:lnTo>
                    <a:pt x="2168" y="11934"/>
                  </a:lnTo>
                  <a:lnTo>
                    <a:pt x="1023" y="14540"/>
                  </a:lnTo>
                  <a:lnTo>
                    <a:pt x="3776" y="15271"/>
                  </a:lnTo>
                  <a:lnTo>
                    <a:pt x="3897" y="18120"/>
                  </a:lnTo>
                  <a:lnTo>
                    <a:pt x="6698" y="17609"/>
                  </a:lnTo>
                  <a:lnTo>
                    <a:pt x="8038" y="20117"/>
                  </a:lnTo>
                  <a:lnTo>
                    <a:pt x="10327" y="18437"/>
                  </a:lnTo>
                  <a:lnTo>
                    <a:pt x="12616" y="20117"/>
                  </a:lnTo>
                  <a:lnTo>
                    <a:pt x="13956" y="17609"/>
                  </a:lnTo>
                  <a:lnTo>
                    <a:pt x="16757" y="18120"/>
                  </a:lnTo>
                  <a:lnTo>
                    <a:pt x="16879" y="15271"/>
                  </a:lnTo>
                  <a:lnTo>
                    <a:pt x="19631" y="14540"/>
                  </a:lnTo>
                  <a:lnTo>
                    <a:pt x="18486" y="11934"/>
                  </a:lnTo>
                  <a:lnTo>
                    <a:pt x="20654" y="10059"/>
                  </a:lnTo>
                  <a:close/>
                </a:path>
              </a:pathLst>
            </a:custGeom>
            <a:noFill/>
            <a:ln w="38100" cap="rnd" cmpd="sng">
              <a:solidFill>
                <a:srgbClr val="F1C23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216;p47"/>
            <p:cNvSpPr/>
            <p:nvPr/>
          </p:nvSpPr>
          <p:spPr>
            <a:xfrm>
              <a:off x="6006800" y="1011375"/>
              <a:ext cx="336125" cy="336125"/>
            </a:xfrm>
            <a:custGeom>
              <a:avLst/>
              <a:gdLst/>
              <a:ahLst/>
              <a:cxnLst/>
              <a:rect l="l" t="t" r="r" b="b"/>
              <a:pathLst>
                <a:path w="13445" h="13445" fill="none" extrusionOk="0">
                  <a:moveTo>
                    <a:pt x="6722" y="13445"/>
                  </a:moveTo>
                  <a:lnTo>
                    <a:pt x="6722" y="13445"/>
                  </a:lnTo>
                  <a:lnTo>
                    <a:pt x="6381" y="13420"/>
                  </a:lnTo>
                  <a:lnTo>
                    <a:pt x="6040" y="13396"/>
                  </a:lnTo>
                  <a:lnTo>
                    <a:pt x="5699" y="13347"/>
                  </a:lnTo>
                  <a:lnTo>
                    <a:pt x="5383" y="13299"/>
                  </a:lnTo>
                  <a:lnTo>
                    <a:pt x="5042" y="13226"/>
                  </a:lnTo>
                  <a:lnTo>
                    <a:pt x="4725" y="13128"/>
                  </a:lnTo>
                  <a:lnTo>
                    <a:pt x="4408" y="13031"/>
                  </a:lnTo>
                  <a:lnTo>
                    <a:pt x="4116" y="12909"/>
                  </a:lnTo>
                  <a:lnTo>
                    <a:pt x="3824" y="12763"/>
                  </a:lnTo>
                  <a:lnTo>
                    <a:pt x="3532" y="12617"/>
                  </a:lnTo>
                  <a:lnTo>
                    <a:pt x="3239" y="12471"/>
                  </a:lnTo>
                  <a:lnTo>
                    <a:pt x="2971" y="12276"/>
                  </a:lnTo>
                  <a:lnTo>
                    <a:pt x="2703" y="12105"/>
                  </a:lnTo>
                  <a:lnTo>
                    <a:pt x="2460" y="11910"/>
                  </a:lnTo>
                  <a:lnTo>
                    <a:pt x="2216" y="11691"/>
                  </a:lnTo>
                  <a:lnTo>
                    <a:pt x="1973" y="11472"/>
                  </a:lnTo>
                  <a:lnTo>
                    <a:pt x="1754" y="11228"/>
                  </a:lnTo>
                  <a:lnTo>
                    <a:pt x="1534" y="10985"/>
                  </a:lnTo>
                  <a:lnTo>
                    <a:pt x="1340" y="10741"/>
                  </a:lnTo>
                  <a:lnTo>
                    <a:pt x="1169" y="10473"/>
                  </a:lnTo>
                  <a:lnTo>
                    <a:pt x="974" y="10206"/>
                  </a:lnTo>
                  <a:lnTo>
                    <a:pt x="828" y="9913"/>
                  </a:lnTo>
                  <a:lnTo>
                    <a:pt x="682" y="9621"/>
                  </a:lnTo>
                  <a:lnTo>
                    <a:pt x="536" y="9329"/>
                  </a:lnTo>
                  <a:lnTo>
                    <a:pt x="414" y="9036"/>
                  </a:lnTo>
                  <a:lnTo>
                    <a:pt x="317" y="8720"/>
                  </a:lnTo>
                  <a:lnTo>
                    <a:pt x="219" y="8403"/>
                  </a:lnTo>
                  <a:lnTo>
                    <a:pt x="146" y="8062"/>
                  </a:lnTo>
                  <a:lnTo>
                    <a:pt x="98" y="7746"/>
                  </a:lnTo>
                  <a:lnTo>
                    <a:pt x="49" y="7405"/>
                  </a:lnTo>
                  <a:lnTo>
                    <a:pt x="24" y="7064"/>
                  </a:lnTo>
                  <a:lnTo>
                    <a:pt x="0" y="6723"/>
                  </a:lnTo>
                  <a:lnTo>
                    <a:pt x="0" y="6723"/>
                  </a:lnTo>
                  <a:lnTo>
                    <a:pt x="24" y="6382"/>
                  </a:lnTo>
                  <a:lnTo>
                    <a:pt x="49" y="6041"/>
                  </a:lnTo>
                  <a:lnTo>
                    <a:pt x="98" y="5700"/>
                  </a:lnTo>
                  <a:lnTo>
                    <a:pt x="146" y="5383"/>
                  </a:lnTo>
                  <a:lnTo>
                    <a:pt x="219" y="5042"/>
                  </a:lnTo>
                  <a:lnTo>
                    <a:pt x="317" y="4726"/>
                  </a:lnTo>
                  <a:lnTo>
                    <a:pt x="414" y="4409"/>
                  </a:lnTo>
                  <a:lnTo>
                    <a:pt x="536" y="4117"/>
                  </a:lnTo>
                  <a:lnTo>
                    <a:pt x="682" y="3825"/>
                  </a:lnTo>
                  <a:lnTo>
                    <a:pt x="828" y="3532"/>
                  </a:lnTo>
                  <a:lnTo>
                    <a:pt x="974" y="3240"/>
                  </a:lnTo>
                  <a:lnTo>
                    <a:pt x="1169" y="2972"/>
                  </a:lnTo>
                  <a:lnTo>
                    <a:pt x="1340" y="2704"/>
                  </a:lnTo>
                  <a:lnTo>
                    <a:pt x="1534" y="2461"/>
                  </a:lnTo>
                  <a:lnTo>
                    <a:pt x="1754" y="2217"/>
                  </a:lnTo>
                  <a:lnTo>
                    <a:pt x="1973" y="1974"/>
                  </a:lnTo>
                  <a:lnTo>
                    <a:pt x="2216" y="1754"/>
                  </a:lnTo>
                  <a:lnTo>
                    <a:pt x="2460" y="1535"/>
                  </a:lnTo>
                  <a:lnTo>
                    <a:pt x="2703" y="1340"/>
                  </a:lnTo>
                  <a:lnTo>
                    <a:pt x="2971" y="1170"/>
                  </a:lnTo>
                  <a:lnTo>
                    <a:pt x="3239" y="975"/>
                  </a:lnTo>
                  <a:lnTo>
                    <a:pt x="3532" y="829"/>
                  </a:lnTo>
                  <a:lnTo>
                    <a:pt x="3824" y="683"/>
                  </a:lnTo>
                  <a:lnTo>
                    <a:pt x="4116" y="537"/>
                  </a:lnTo>
                  <a:lnTo>
                    <a:pt x="4408" y="415"/>
                  </a:lnTo>
                  <a:lnTo>
                    <a:pt x="4725" y="317"/>
                  </a:lnTo>
                  <a:lnTo>
                    <a:pt x="5042" y="220"/>
                  </a:lnTo>
                  <a:lnTo>
                    <a:pt x="5383" y="147"/>
                  </a:lnTo>
                  <a:lnTo>
                    <a:pt x="5699" y="98"/>
                  </a:lnTo>
                  <a:lnTo>
                    <a:pt x="6040" y="49"/>
                  </a:lnTo>
                  <a:lnTo>
                    <a:pt x="6381" y="25"/>
                  </a:lnTo>
                  <a:lnTo>
                    <a:pt x="6722" y="1"/>
                  </a:lnTo>
                  <a:lnTo>
                    <a:pt x="6722" y="1"/>
                  </a:lnTo>
                  <a:lnTo>
                    <a:pt x="7063" y="25"/>
                  </a:lnTo>
                  <a:lnTo>
                    <a:pt x="7404" y="49"/>
                  </a:lnTo>
                  <a:lnTo>
                    <a:pt x="7745" y="98"/>
                  </a:lnTo>
                  <a:lnTo>
                    <a:pt x="8062" y="147"/>
                  </a:lnTo>
                  <a:lnTo>
                    <a:pt x="8403" y="220"/>
                  </a:lnTo>
                  <a:lnTo>
                    <a:pt x="8719" y="317"/>
                  </a:lnTo>
                  <a:lnTo>
                    <a:pt x="9036" y="415"/>
                  </a:lnTo>
                  <a:lnTo>
                    <a:pt x="9328" y="537"/>
                  </a:lnTo>
                  <a:lnTo>
                    <a:pt x="9620" y="683"/>
                  </a:lnTo>
                  <a:lnTo>
                    <a:pt x="9913" y="829"/>
                  </a:lnTo>
                  <a:lnTo>
                    <a:pt x="10205" y="975"/>
                  </a:lnTo>
                  <a:lnTo>
                    <a:pt x="10473" y="1170"/>
                  </a:lnTo>
                  <a:lnTo>
                    <a:pt x="10741" y="1340"/>
                  </a:lnTo>
                  <a:lnTo>
                    <a:pt x="10984" y="1535"/>
                  </a:lnTo>
                  <a:lnTo>
                    <a:pt x="11228" y="1754"/>
                  </a:lnTo>
                  <a:lnTo>
                    <a:pt x="11471" y="1974"/>
                  </a:lnTo>
                  <a:lnTo>
                    <a:pt x="11690" y="2217"/>
                  </a:lnTo>
                  <a:lnTo>
                    <a:pt x="11910" y="2461"/>
                  </a:lnTo>
                  <a:lnTo>
                    <a:pt x="12105" y="2704"/>
                  </a:lnTo>
                  <a:lnTo>
                    <a:pt x="12275" y="2972"/>
                  </a:lnTo>
                  <a:lnTo>
                    <a:pt x="12470" y="3240"/>
                  </a:lnTo>
                  <a:lnTo>
                    <a:pt x="12616" y="3532"/>
                  </a:lnTo>
                  <a:lnTo>
                    <a:pt x="12762" y="3825"/>
                  </a:lnTo>
                  <a:lnTo>
                    <a:pt x="12908" y="4117"/>
                  </a:lnTo>
                  <a:lnTo>
                    <a:pt x="13030" y="4409"/>
                  </a:lnTo>
                  <a:lnTo>
                    <a:pt x="13127" y="4726"/>
                  </a:lnTo>
                  <a:lnTo>
                    <a:pt x="13225" y="5042"/>
                  </a:lnTo>
                  <a:lnTo>
                    <a:pt x="13298" y="5383"/>
                  </a:lnTo>
                  <a:lnTo>
                    <a:pt x="13347" y="5700"/>
                  </a:lnTo>
                  <a:lnTo>
                    <a:pt x="13395" y="6041"/>
                  </a:lnTo>
                  <a:lnTo>
                    <a:pt x="13420" y="6382"/>
                  </a:lnTo>
                  <a:lnTo>
                    <a:pt x="13444" y="6723"/>
                  </a:lnTo>
                  <a:lnTo>
                    <a:pt x="13444" y="6723"/>
                  </a:lnTo>
                  <a:lnTo>
                    <a:pt x="13420" y="7064"/>
                  </a:lnTo>
                  <a:lnTo>
                    <a:pt x="13395" y="7405"/>
                  </a:lnTo>
                  <a:lnTo>
                    <a:pt x="13347" y="7746"/>
                  </a:lnTo>
                  <a:lnTo>
                    <a:pt x="13298" y="8062"/>
                  </a:lnTo>
                  <a:lnTo>
                    <a:pt x="13225" y="8403"/>
                  </a:lnTo>
                  <a:lnTo>
                    <a:pt x="13127" y="8720"/>
                  </a:lnTo>
                  <a:lnTo>
                    <a:pt x="13030" y="9036"/>
                  </a:lnTo>
                  <a:lnTo>
                    <a:pt x="12908" y="9329"/>
                  </a:lnTo>
                  <a:lnTo>
                    <a:pt x="12762" y="9621"/>
                  </a:lnTo>
                  <a:lnTo>
                    <a:pt x="12616" y="9913"/>
                  </a:lnTo>
                  <a:lnTo>
                    <a:pt x="12470" y="10206"/>
                  </a:lnTo>
                  <a:lnTo>
                    <a:pt x="12275" y="10473"/>
                  </a:lnTo>
                  <a:lnTo>
                    <a:pt x="12105" y="10741"/>
                  </a:lnTo>
                  <a:lnTo>
                    <a:pt x="11910" y="10985"/>
                  </a:lnTo>
                  <a:lnTo>
                    <a:pt x="11690" y="11228"/>
                  </a:lnTo>
                  <a:lnTo>
                    <a:pt x="11471" y="11472"/>
                  </a:lnTo>
                  <a:lnTo>
                    <a:pt x="11228" y="11691"/>
                  </a:lnTo>
                  <a:lnTo>
                    <a:pt x="10984" y="11910"/>
                  </a:lnTo>
                  <a:lnTo>
                    <a:pt x="10741" y="12105"/>
                  </a:lnTo>
                  <a:lnTo>
                    <a:pt x="10473" y="12276"/>
                  </a:lnTo>
                  <a:lnTo>
                    <a:pt x="10205" y="12471"/>
                  </a:lnTo>
                  <a:lnTo>
                    <a:pt x="9913" y="12617"/>
                  </a:lnTo>
                  <a:lnTo>
                    <a:pt x="9620" y="12763"/>
                  </a:lnTo>
                  <a:lnTo>
                    <a:pt x="9328" y="12909"/>
                  </a:lnTo>
                  <a:lnTo>
                    <a:pt x="9036" y="13031"/>
                  </a:lnTo>
                  <a:lnTo>
                    <a:pt x="8719" y="13128"/>
                  </a:lnTo>
                  <a:lnTo>
                    <a:pt x="8403" y="13226"/>
                  </a:lnTo>
                  <a:lnTo>
                    <a:pt x="8062" y="13299"/>
                  </a:lnTo>
                  <a:lnTo>
                    <a:pt x="7745" y="13347"/>
                  </a:lnTo>
                  <a:lnTo>
                    <a:pt x="7404" y="13396"/>
                  </a:lnTo>
                  <a:lnTo>
                    <a:pt x="7063" y="13420"/>
                  </a:lnTo>
                  <a:lnTo>
                    <a:pt x="6722" y="13445"/>
                  </a:lnTo>
                  <a:lnTo>
                    <a:pt x="6722" y="13445"/>
                  </a:lnTo>
                  <a:close/>
                </a:path>
              </a:pathLst>
            </a:custGeom>
            <a:noFill/>
            <a:ln w="38100" cap="rnd" cmpd="sng">
              <a:solidFill>
                <a:srgbClr val="F1C23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3" name="Google Shape;443;p34"/>
          <p:cNvSpPr txBox="1">
            <a:spLocks noGrp="1"/>
          </p:cNvSpPr>
          <p:nvPr>
            <p:ph type="subTitle" idx="4294967295"/>
          </p:nvPr>
        </p:nvSpPr>
        <p:spPr>
          <a:xfrm>
            <a:off x="1193500" y="2406712"/>
            <a:ext cx="4185000" cy="15297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2200" b="1"/>
              <a:t>Any questions?</a:t>
            </a:r>
            <a:r>
              <a:rPr lang="en" sz="2200"/>
              <a:t/>
            </a:r>
            <a:br>
              <a:rPr lang="en" sz="2200"/>
            </a:br>
            <a:r>
              <a:rPr lang="en" sz="2200"/>
              <a:t>You can find me at:</a:t>
            </a:r>
            <a:endParaRPr sz="2200"/>
          </a:p>
          <a:p>
            <a:pPr marL="457200" lvl="0" indent="-368300" algn="l" rtl="0">
              <a:spcBef>
                <a:spcPts val="800"/>
              </a:spcBef>
              <a:spcAft>
                <a:spcPts val="0"/>
              </a:spcAft>
              <a:buSzPts val="2200"/>
              <a:buChar char="●"/>
            </a:pPr>
            <a:r>
              <a:rPr lang="en" sz="2200"/>
              <a:t>@username</a:t>
            </a:r>
            <a:endParaRPr sz="2200"/>
          </a:p>
          <a:p>
            <a:pPr marL="457200" lvl="0" indent="-368300" algn="l" rtl="0">
              <a:spcBef>
                <a:spcPts val="0"/>
              </a:spcBef>
              <a:spcAft>
                <a:spcPts val="0"/>
              </a:spcAft>
              <a:buSzPts val="2200"/>
              <a:buChar char="●"/>
            </a:pPr>
            <a:r>
              <a:rPr lang="en" sz="2200"/>
              <a:t>user@mail.me</a:t>
            </a:r>
            <a:endParaRPr sz="1600" b="1"/>
          </a:p>
        </p:txBody>
      </p:sp>
      <p:sp>
        <p:nvSpPr>
          <p:cNvPr id="445" name="Google Shape;445;p34"/>
          <p:cNvSpPr txBox="1">
            <a:spLocks noGrp="1"/>
          </p:cNvSpPr>
          <p:nvPr>
            <p:ph type="sldNum" idx="12"/>
          </p:nvPr>
        </p:nvSpPr>
        <p:spPr>
          <a:xfrm>
            <a:off x="8619825" y="4630250"/>
            <a:ext cx="524100" cy="5133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23</a:t>
            </a:fld>
            <a:endParaRPr/>
          </a:p>
        </p:txBody>
      </p:sp>
      <p:sp>
        <p:nvSpPr>
          <p:cNvPr id="446" name="Google Shape;446;p34"/>
          <p:cNvSpPr/>
          <p:nvPr/>
        </p:nvSpPr>
        <p:spPr>
          <a:xfrm>
            <a:off x="620179" y="2485433"/>
            <a:ext cx="192298" cy="172618"/>
          </a:xfrm>
          <a:custGeom>
            <a:avLst/>
            <a:gdLst/>
            <a:ahLst/>
            <a:cxnLst/>
            <a:rect l="l" t="t" r="r" b="b"/>
            <a:pathLst>
              <a:path w="16660" h="14955" fill="none" extrusionOk="0">
                <a:moveTo>
                  <a:pt x="12373" y="1"/>
                </a:moveTo>
                <a:lnTo>
                  <a:pt x="12373" y="1"/>
                </a:lnTo>
                <a:lnTo>
                  <a:pt x="12032" y="1"/>
                </a:lnTo>
                <a:lnTo>
                  <a:pt x="11691" y="49"/>
                </a:lnTo>
                <a:lnTo>
                  <a:pt x="11350" y="123"/>
                </a:lnTo>
                <a:lnTo>
                  <a:pt x="11033" y="196"/>
                </a:lnTo>
                <a:lnTo>
                  <a:pt x="10716" y="317"/>
                </a:lnTo>
                <a:lnTo>
                  <a:pt x="10424" y="464"/>
                </a:lnTo>
                <a:lnTo>
                  <a:pt x="10132" y="610"/>
                </a:lnTo>
                <a:lnTo>
                  <a:pt x="9864" y="804"/>
                </a:lnTo>
                <a:lnTo>
                  <a:pt x="9620" y="999"/>
                </a:lnTo>
                <a:lnTo>
                  <a:pt x="9377" y="1219"/>
                </a:lnTo>
                <a:lnTo>
                  <a:pt x="9158" y="1462"/>
                </a:lnTo>
                <a:lnTo>
                  <a:pt x="8939" y="1706"/>
                </a:lnTo>
                <a:lnTo>
                  <a:pt x="8768" y="1974"/>
                </a:lnTo>
                <a:lnTo>
                  <a:pt x="8598" y="2266"/>
                </a:lnTo>
                <a:lnTo>
                  <a:pt x="8451" y="2558"/>
                </a:lnTo>
                <a:lnTo>
                  <a:pt x="8330" y="2850"/>
                </a:lnTo>
                <a:lnTo>
                  <a:pt x="8330" y="2850"/>
                </a:lnTo>
                <a:lnTo>
                  <a:pt x="8208" y="2558"/>
                </a:lnTo>
                <a:lnTo>
                  <a:pt x="8062" y="2266"/>
                </a:lnTo>
                <a:lnTo>
                  <a:pt x="7891" y="1974"/>
                </a:lnTo>
                <a:lnTo>
                  <a:pt x="7721" y="1706"/>
                </a:lnTo>
                <a:lnTo>
                  <a:pt x="7502" y="1462"/>
                </a:lnTo>
                <a:lnTo>
                  <a:pt x="7282" y="1219"/>
                </a:lnTo>
                <a:lnTo>
                  <a:pt x="7039" y="999"/>
                </a:lnTo>
                <a:lnTo>
                  <a:pt x="6795" y="804"/>
                </a:lnTo>
                <a:lnTo>
                  <a:pt x="6527" y="610"/>
                </a:lnTo>
                <a:lnTo>
                  <a:pt x="6235" y="464"/>
                </a:lnTo>
                <a:lnTo>
                  <a:pt x="5943" y="317"/>
                </a:lnTo>
                <a:lnTo>
                  <a:pt x="5626" y="196"/>
                </a:lnTo>
                <a:lnTo>
                  <a:pt x="5310" y="123"/>
                </a:lnTo>
                <a:lnTo>
                  <a:pt x="4969" y="49"/>
                </a:lnTo>
                <a:lnTo>
                  <a:pt x="4628" y="1"/>
                </a:lnTo>
                <a:lnTo>
                  <a:pt x="4287" y="1"/>
                </a:lnTo>
                <a:lnTo>
                  <a:pt x="4287" y="1"/>
                </a:lnTo>
                <a:lnTo>
                  <a:pt x="3848" y="25"/>
                </a:lnTo>
                <a:lnTo>
                  <a:pt x="3434" y="74"/>
                </a:lnTo>
                <a:lnTo>
                  <a:pt x="3020" y="196"/>
                </a:lnTo>
                <a:lnTo>
                  <a:pt x="2606" y="342"/>
                </a:lnTo>
                <a:lnTo>
                  <a:pt x="2241" y="512"/>
                </a:lnTo>
                <a:lnTo>
                  <a:pt x="1900" y="731"/>
                </a:lnTo>
                <a:lnTo>
                  <a:pt x="1559" y="975"/>
                </a:lnTo>
                <a:lnTo>
                  <a:pt x="1267" y="1243"/>
                </a:lnTo>
                <a:lnTo>
                  <a:pt x="974" y="1560"/>
                </a:lnTo>
                <a:lnTo>
                  <a:pt x="731" y="1876"/>
                </a:lnTo>
                <a:lnTo>
                  <a:pt x="512" y="2241"/>
                </a:lnTo>
                <a:lnTo>
                  <a:pt x="341" y="2607"/>
                </a:lnTo>
                <a:lnTo>
                  <a:pt x="195" y="2996"/>
                </a:lnTo>
                <a:lnTo>
                  <a:pt x="98" y="3410"/>
                </a:lnTo>
                <a:lnTo>
                  <a:pt x="25" y="3849"/>
                </a:lnTo>
                <a:lnTo>
                  <a:pt x="0" y="4287"/>
                </a:lnTo>
                <a:lnTo>
                  <a:pt x="0" y="4287"/>
                </a:lnTo>
                <a:lnTo>
                  <a:pt x="0" y="4580"/>
                </a:lnTo>
                <a:lnTo>
                  <a:pt x="25" y="4872"/>
                </a:lnTo>
                <a:lnTo>
                  <a:pt x="122" y="5432"/>
                </a:lnTo>
                <a:lnTo>
                  <a:pt x="244" y="5992"/>
                </a:lnTo>
                <a:lnTo>
                  <a:pt x="439" y="6528"/>
                </a:lnTo>
                <a:lnTo>
                  <a:pt x="658" y="7039"/>
                </a:lnTo>
                <a:lnTo>
                  <a:pt x="926" y="7526"/>
                </a:lnTo>
                <a:lnTo>
                  <a:pt x="1194" y="7989"/>
                </a:lnTo>
                <a:lnTo>
                  <a:pt x="1510" y="8452"/>
                </a:lnTo>
                <a:lnTo>
                  <a:pt x="1851" y="8890"/>
                </a:lnTo>
                <a:lnTo>
                  <a:pt x="2192" y="9304"/>
                </a:lnTo>
                <a:lnTo>
                  <a:pt x="2558" y="9718"/>
                </a:lnTo>
                <a:lnTo>
                  <a:pt x="2923" y="10108"/>
                </a:lnTo>
                <a:lnTo>
                  <a:pt x="3629" y="10839"/>
                </a:lnTo>
                <a:lnTo>
                  <a:pt x="4287" y="11496"/>
                </a:lnTo>
                <a:lnTo>
                  <a:pt x="4287" y="11496"/>
                </a:lnTo>
                <a:lnTo>
                  <a:pt x="4847" y="12032"/>
                </a:lnTo>
                <a:lnTo>
                  <a:pt x="5480" y="12592"/>
                </a:lnTo>
                <a:lnTo>
                  <a:pt x="6820" y="13737"/>
                </a:lnTo>
                <a:lnTo>
                  <a:pt x="7891" y="14614"/>
                </a:lnTo>
                <a:lnTo>
                  <a:pt x="8330" y="14955"/>
                </a:lnTo>
                <a:lnTo>
                  <a:pt x="8330" y="14955"/>
                </a:lnTo>
                <a:lnTo>
                  <a:pt x="8768" y="14614"/>
                </a:lnTo>
                <a:lnTo>
                  <a:pt x="9815" y="13761"/>
                </a:lnTo>
                <a:lnTo>
                  <a:pt x="11155" y="12617"/>
                </a:lnTo>
                <a:lnTo>
                  <a:pt x="11788" y="12056"/>
                </a:lnTo>
                <a:lnTo>
                  <a:pt x="12373" y="11496"/>
                </a:lnTo>
                <a:lnTo>
                  <a:pt x="12373" y="11496"/>
                </a:lnTo>
                <a:lnTo>
                  <a:pt x="13030" y="10839"/>
                </a:lnTo>
                <a:lnTo>
                  <a:pt x="13736" y="10108"/>
                </a:lnTo>
                <a:lnTo>
                  <a:pt x="14102" y="9718"/>
                </a:lnTo>
                <a:lnTo>
                  <a:pt x="14467" y="9304"/>
                </a:lnTo>
                <a:lnTo>
                  <a:pt x="14808" y="8890"/>
                </a:lnTo>
                <a:lnTo>
                  <a:pt x="15149" y="8452"/>
                </a:lnTo>
                <a:lnTo>
                  <a:pt x="15466" y="7989"/>
                </a:lnTo>
                <a:lnTo>
                  <a:pt x="15734" y="7526"/>
                </a:lnTo>
                <a:lnTo>
                  <a:pt x="16001" y="7039"/>
                </a:lnTo>
                <a:lnTo>
                  <a:pt x="16221" y="6528"/>
                </a:lnTo>
                <a:lnTo>
                  <a:pt x="16416" y="5992"/>
                </a:lnTo>
                <a:lnTo>
                  <a:pt x="16537" y="5432"/>
                </a:lnTo>
                <a:lnTo>
                  <a:pt x="16635" y="4872"/>
                </a:lnTo>
                <a:lnTo>
                  <a:pt x="16659" y="4580"/>
                </a:lnTo>
                <a:lnTo>
                  <a:pt x="16659" y="4287"/>
                </a:lnTo>
                <a:lnTo>
                  <a:pt x="16659" y="4287"/>
                </a:lnTo>
                <a:lnTo>
                  <a:pt x="16635" y="3849"/>
                </a:lnTo>
                <a:lnTo>
                  <a:pt x="16562" y="3410"/>
                </a:lnTo>
                <a:lnTo>
                  <a:pt x="16464" y="2996"/>
                </a:lnTo>
                <a:lnTo>
                  <a:pt x="16318" y="2607"/>
                </a:lnTo>
                <a:lnTo>
                  <a:pt x="16148" y="2241"/>
                </a:lnTo>
                <a:lnTo>
                  <a:pt x="15928" y="1876"/>
                </a:lnTo>
                <a:lnTo>
                  <a:pt x="15685" y="1560"/>
                </a:lnTo>
                <a:lnTo>
                  <a:pt x="15393" y="1243"/>
                </a:lnTo>
                <a:lnTo>
                  <a:pt x="15100" y="975"/>
                </a:lnTo>
                <a:lnTo>
                  <a:pt x="14759" y="731"/>
                </a:lnTo>
                <a:lnTo>
                  <a:pt x="14418" y="512"/>
                </a:lnTo>
                <a:lnTo>
                  <a:pt x="14053" y="342"/>
                </a:lnTo>
                <a:lnTo>
                  <a:pt x="13639" y="196"/>
                </a:lnTo>
                <a:lnTo>
                  <a:pt x="13225" y="74"/>
                </a:lnTo>
                <a:lnTo>
                  <a:pt x="12811" y="25"/>
                </a:lnTo>
                <a:lnTo>
                  <a:pt x="12373" y="1"/>
                </a:lnTo>
                <a:lnTo>
                  <a:pt x="12373" y="1"/>
                </a:lnTo>
                <a:close/>
              </a:path>
            </a:pathLst>
          </a:custGeom>
          <a:noFill/>
          <a:ln w="9525"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Picture 2"/>
          <p:cNvPicPr>
            <a:picLocks noChangeAspect="1"/>
          </p:cNvPicPr>
          <p:nvPr/>
        </p:nvPicPr>
        <p:blipFill>
          <a:blip r:embed="rId3"/>
          <a:stretch>
            <a:fillRect/>
          </a:stretch>
        </p:blipFill>
        <p:spPr>
          <a:xfrm>
            <a:off x="509155" y="280555"/>
            <a:ext cx="8219209" cy="4349695"/>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78"/>
        <p:cNvGrpSpPr/>
        <p:nvPr/>
      </p:nvGrpSpPr>
      <p:grpSpPr>
        <a:xfrm>
          <a:off x="0" y="0"/>
          <a:ext cx="0" cy="0"/>
          <a:chOff x="0" y="0"/>
          <a:chExt cx="0" cy="0"/>
        </a:xfrm>
      </p:grpSpPr>
      <p:grpSp>
        <p:nvGrpSpPr>
          <p:cNvPr id="779" name="Google Shape;779;p47"/>
          <p:cNvGrpSpPr/>
          <p:nvPr/>
        </p:nvGrpSpPr>
        <p:grpSpPr>
          <a:xfrm>
            <a:off x="653547" y="333019"/>
            <a:ext cx="342903" cy="447293"/>
            <a:chOff x="952891" y="244200"/>
            <a:chExt cx="407975" cy="532175"/>
          </a:xfrm>
        </p:grpSpPr>
        <p:sp>
          <p:nvSpPr>
            <p:cNvPr id="780" name="Google Shape;780;p47"/>
            <p:cNvSpPr/>
            <p:nvPr/>
          </p:nvSpPr>
          <p:spPr>
            <a:xfrm>
              <a:off x="985766" y="313625"/>
              <a:ext cx="375100" cy="462750"/>
            </a:xfrm>
            <a:custGeom>
              <a:avLst/>
              <a:gdLst/>
              <a:ahLst/>
              <a:cxnLst/>
              <a:rect l="l" t="t" r="r" b="b"/>
              <a:pathLst>
                <a:path w="15004" h="18510" fill="none" extrusionOk="0">
                  <a:moveTo>
                    <a:pt x="1" y="17536"/>
                  </a:moveTo>
                  <a:lnTo>
                    <a:pt x="1" y="17536"/>
                  </a:lnTo>
                  <a:lnTo>
                    <a:pt x="1" y="17536"/>
                  </a:lnTo>
                  <a:lnTo>
                    <a:pt x="25" y="17682"/>
                  </a:lnTo>
                  <a:lnTo>
                    <a:pt x="49" y="17852"/>
                  </a:lnTo>
                  <a:lnTo>
                    <a:pt x="123" y="18023"/>
                  </a:lnTo>
                  <a:lnTo>
                    <a:pt x="220" y="18193"/>
                  </a:lnTo>
                  <a:lnTo>
                    <a:pt x="293" y="18291"/>
                  </a:lnTo>
                  <a:lnTo>
                    <a:pt x="390" y="18364"/>
                  </a:lnTo>
                  <a:lnTo>
                    <a:pt x="488" y="18412"/>
                  </a:lnTo>
                  <a:lnTo>
                    <a:pt x="610" y="18461"/>
                  </a:lnTo>
                  <a:lnTo>
                    <a:pt x="756" y="18510"/>
                  </a:lnTo>
                  <a:lnTo>
                    <a:pt x="926" y="18510"/>
                  </a:lnTo>
                  <a:lnTo>
                    <a:pt x="14468" y="18510"/>
                  </a:lnTo>
                  <a:lnTo>
                    <a:pt x="14468" y="18510"/>
                  </a:lnTo>
                  <a:lnTo>
                    <a:pt x="14541" y="18510"/>
                  </a:lnTo>
                  <a:lnTo>
                    <a:pt x="14614" y="18485"/>
                  </a:lnTo>
                  <a:lnTo>
                    <a:pt x="14736" y="18412"/>
                  </a:lnTo>
                  <a:lnTo>
                    <a:pt x="14833" y="18291"/>
                  </a:lnTo>
                  <a:lnTo>
                    <a:pt x="14906" y="18144"/>
                  </a:lnTo>
                  <a:lnTo>
                    <a:pt x="14955" y="17974"/>
                  </a:lnTo>
                  <a:lnTo>
                    <a:pt x="14979" y="17779"/>
                  </a:lnTo>
                  <a:lnTo>
                    <a:pt x="15003" y="17438"/>
                  </a:lnTo>
                  <a:lnTo>
                    <a:pt x="15003" y="487"/>
                  </a:lnTo>
                  <a:lnTo>
                    <a:pt x="15003" y="487"/>
                  </a:lnTo>
                  <a:lnTo>
                    <a:pt x="15003" y="341"/>
                  </a:lnTo>
                  <a:lnTo>
                    <a:pt x="14979" y="219"/>
                  </a:lnTo>
                  <a:lnTo>
                    <a:pt x="14955" y="146"/>
                  </a:lnTo>
                  <a:lnTo>
                    <a:pt x="14906" y="73"/>
                  </a:lnTo>
                  <a:lnTo>
                    <a:pt x="14833" y="49"/>
                  </a:lnTo>
                  <a:lnTo>
                    <a:pt x="14736" y="24"/>
                  </a:lnTo>
                  <a:lnTo>
                    <a:pt x="14468"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47"/>
            <p:cNvSpPr/>
            <p:nvPr/>
          </p:nvSpPr>
          <p:spPr>
            <a:xfrm>
              <a:off x="952891" y="269775"/>
              <a:ext cx="377525" cy="462775"/>
            </a:xfrm>
            <a:custGeom>
              <a:avLst/>
              <a:gdLst/>
              <a:ahLst/>
              <a:cxnLst/>
              <a:rect l="l" t="t" r="r" b="b"/>
              <a:pathLst>
                <a:path w="15101" h="18511" fill="none" extrusionOk="0">
                  <a:moveTo>
                    <a:pt x="14321" y="0"/>
                  </a:moveTo>
                  <a:lnTo>
                    <a:pt x="780" y="0"/>
                  </a:lnTo>
                  <a:lnTo>
                    <a:pt x="780" y="0"/>
                  </a:lnTo>
                  <a:lnTo>
                    <a:pt x="634" y="25"/>
                  </a:lnTo>
                  <a:lnTo>
                    <a:pt x="488" y="74"/>
                  </a:lnTo>
                  <a:lnTo>
                    <a:pt x="342" y="122"/>
                  </a:lnTo>
                  <a:lnTo>
                    <a:pt x="220" y="220"/>
                  </a:lnTo>
                  <a:lnTo>
                    <a:pt x="122" y="341"/>
                  </a:lnTo>
                  <a:lnTo>
                    <a:pt x="74" y="488"/>
                  </a:lnTo>
                  <a:lnTo>
                    <a:pt x="25" y="634"/>
                  </a:lnTo>
                  <a:lnTo>
                    <a:pt x="1" y="780"/>
                  </a:lnTo>
                  <a:lnTo>
                    <a:pt x="1" y="17731"/>
                  </a:lnTo>
                  <a:lnTo>
                    <a:pt x="1" y="17731"/>
                  </a:lnTo>
                  <a:lnTo>
                    <a:pt x="25" y="17877"/>
                  </a:lnTo>
                  <a:lnTo>
                    <a:pt x="74" y="18023"/>
                  </a:lnTo>
                  <a:lnTo>
                    <a:pt x="122" y="18169"/>
                  </a:lnTo>
                  <a:lnTo>
                    <a:pt x="220" y="18291"/>
                  </a:lnTo>
                  <a:lnTo>
                    <a:pt x="342" y="18388"/>
                  </a:lnTo>
                  <a:lnTo>
                    <a:pt x="488" y="18437"/>
                  </a:lnTo>
                  <a:lnTo>
                    <a:pt x="634" y="18486"/>
                  </a:lnTo>
                  <a:lnTo>
                    <a:pt x="780" y="18510"/>
                  </a:lnTo>
                  <a:lnTo>
                    <a:pt x="14321" y="18510"/>
                  </a:lnTo>
                  <a:lnTo>
                    <a:pt x="14321" y="18510"/>
                  </a:lnTo>
                  <a:lnTo>
                    <a:pt x="14467" y="18486"/>
                  </a:lnTo>
                  <a:lnTo>
                    <a:pt x="14614" y="18437"/>
                  </a:lnTo>
                  <a:lnTo>
                    <a:pt x="14760" y="18388"/>
                  </a:lnTo>
                  <a:lnTo>
                    <a:pt x="14881" y="18291"/>
                  </a:lnTo>
                  <a:lnTo>
                    <a:pt x="14979" y="18169"/>
                  </a:lnTo>
                  <a:lnTo>
                    <a:pt x="15028" y="18023"/>
                  </a:lnTo>
                  <a:lnTo>
                    <a:pt x="15076" y="17877"/>
                  </a:lnTo>
                  <a:lnTo>
                    <a:pt x="15101" y="17731"/>
                  </a:lnTo>
                  <a:lnTo>
                    <a:pt x="15101" y="780"/>
                  </a:lnTo>
                  <a:lnTo>
                    <a:pt x="15101" y="780"/>
                  </a:lnTo>
                  <a:lnTo>
                    <a:pt x="15076" y="634"/>
                  </a:lnTo>
                  <a:lnTo>
                    <a:pt x="15028" y="488"/>
                  </a:lnTo>
                  <a:lnTo>
                    <a:pt x="14979" y="341"/>
                  </a:lnTo>
                  <a:lnTo>
                    <a:pt x="14881" y="220"/>
                  </a:lnTo>
                  <a:lnTo>
                    <a:pt x="14760" y="122"/>
                  </a:lnTo>
                  <a:lnTo>
                    <a:pt x="14614" y="74"/>
                  </a:lnTo>
                  <a:lnTo>
                    <a:pt x="14467" y="25"/>
                  </a:lnTo>
                  <a:lnTo>
                    <a:pt x="14321" y="0"/>
                  </a:lnTo>
                  <a:lnTo>
                    <a:pt x="14321"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47"/>
            <p:cNvSpPr/>
            <p:nvPr/>
          </p:nvSpPr>
          <p:spPr>
            <a:xfrm>
              <a:off x="1159291" y="274025"/>
              <a:ext cx="45100" cy="45100"/>
            </a:xfrm>
            <a:custGeom>
              <a:avLst/>
              <a:gdLst/>
              <a:ahLst/>
              <a:cxnLst/>
              <a:rect l="l" t="t" r="r" b="b"/>
              <a:pathLst>
                <a:path w="1804" h="1804" fill="none" extrusionOk="0">
                  <a:moveTo>
                    <a:pt x="902" y="1"/>
                  </a:moveTo>
                  <a:lnTo>
                    <a:pt x="902" y="1"/>
                  </a:lnTo>
                  <a:lnTo>
                    <a:pt x="1073" y="25"/>
                  </a:lnTo>
                  <a:lnTo>
                    <a:pt x="1243" y="74"/>
                  </a:lnTo>
                  <a:lnTo>
                    <a:pt x="1414" y="147"/>
                  </a:lnTo>
                  <a:lnTo>
                    <a:pt x="1535" y="269"/>
                  </a:lnTo>
                  <a:lnTo>
                    <a:pt x="1657" y="391"/>
                  </a:lnTo>
                  <a:lnTo>
                    <a:pt x="1730" y="561"/>
                  </a:lnTo>
                  <a:lnTo>
                    <a:pt x="1779" y="732"/>
                  </a:lnTo>
                  <a:lnTo>
                    <a:pt x="1803" y="902"/>
                  </a:lnTo>
                  <a:lnTo>
                    <a:pt x="1803" y="902"/>
                  </a:lnTo>
                  <a:lnTo>
                    <a:pt x="1779" y="1073"/>
                  </a:lnTo>
                  <a:lnTo>
                    <a:pt x="1730" y="1243"/>
                  </a:lnTo>
                  <a:lnTo>
                    <a:pt x="1657" y="1414"/>
                  </a:lnTo>
                  <a:lnTo>
                    <a:pt x="1535" y="1535"/>
                  </a:lnTo>
                  <a:lnTo>
                    <a:pt x="1414" y="1657"/>
                  </a:lnTo>
                  <a:lnTo>
                    <a:pt x="1243" y="1730"/>
                  </a:lnTo>
                  <a:lnTo>
                    <a:pt x="1073" y="1779"/>
                  </a:lnTo>
                  <a:lnTo>
                    <a:pt x="902" y="1803"/>
                  </a:lnTo>
                  <a:lnTo>
                    <a:pt x="902" y="1803"/>
                  </a:lnTo>
                  <a:lnTo>
                    <a:pt x="732" y="1779"/>
                  </a:lnTo>
                  <a:lnTo>
                    <a:pt x="561" y="1730"/>
                  </a:lnTo>
                  <a:lnTo>
                    <a:pt x="391" y="1657"/>
                  </a:lnTo>
                  <a:lnTo>
                    <a:pt x="269" y="1535"/>
                  </a:lnTo>
                  <a:lnTo>
                    <a:pt x="147" y="1414"/>
                  </a:lnTo>
                  <a:lnTo>
                    <a:pt x="74" y="1243"/>
                  </a:lnTo>
                  <a:lnTo>
                    <a:pt x="25" y="1073"/>
                  </a:lnTo>
                  <a:lnTo>
                    <a:pt x="1" y="902"/>
                  </a:lnTo>
                  <a:lnTo>
                    <a:pt x="1" y="902"/>
                  </a:lnTo>
                  <a:lnTo>
                    <a:pt x="25" y="732"/>
                  </a:lnTo>
                  <a:lnTo>
                    <a:pt x="74" y="561"/>
                  </a:lnTo>
                  <a:lnTo>
                    <a:pt x="147" y="391"/>
                  </a:lnTo>
                  <a:lnTo>
                    <a:pt x="269" y="269"/>
                  </a:lnTo>
                  <a:lnTo>
                    <a:pt x="391" y="147"/>
                  </a:lnTo>
                  <a:lnTo>
                    <a:pt x="561" y="74"/>
                  </a:lnTo>
                  <a:lnTo>
                    <a:pt x="732" y="25"/>
                  </a:lnTo>
                  <a:lnTo>
                    <a:pt x="902" y="1"/>
                  </a:lnTo>
                  <a:lnTo>
                    <a:pt x="90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47"/>
            <p:cNvSpPr/>
            <p:nvPr/>
          </p:nvSpPr>
          <p:spPr>
            <a:xfrm>
              <a:off x="1076491" y="274025"/>
              <a:ext cx="45075" cy="45100"/>
            </a:xfrm>
            <a:custGeom>
              <a:avLst/>
              <a:gdLst/>
              <a:ahLst/>
              <a:cxnLst/>
              <a:rect l="l" t="t" r="r" b="b"/>
              <a:pathLst>
                <a:path w="1803" h="1804" fill="none" extrusionOk="0">
                  <a:moveTo>
                    <a:pt x="902" y="1"/>
                  </a:moveTo>
                  <a:lnTo>
                    <a:pt x="902" y="1"/>
                  </a:lnTo>
                  <a:lnTo>
                    <a:pt x="1072" y="25"/>
                  </a:lnTo>
                  <a:lnTo>
                    <a:pt x="1243" y="74"/>
                  </a:lnTo>
                  <a:lnTo>
                    <a:pt x="1413" y="147"/>
                  </a:lnTo>
                  <a:lnTo>
                    <a:pt x="1535" y="269"/>
                  </a:lnTo>
                  <a:lnTo>
                    <a:pt x="1657" y="391"/>
                  </a:lnTo>
                  <a:lnTo>
                    <a:pt x="1730" y="561"/>
                  </a:lnTo>
                  <a:lnTo>
                    <a:pt x="1779" y="732"/>
                  </a:lnTo>
                  <a:lnTo>
                    <a:pt x="1803" y="902"/>
                  </a:lnTo>
                  <a:lnTo>
                    <a:pt x="1803" y="902"/>
                  </a:lnTo>
                  <a:lnTo>
                    <a:pt x="1779" y="1073"/>
                  </a:lnTo>
                  <a:lnTo>
                    <a:pt x="1730" y="1243"/>
                  </a:lnTo>
                  <a:lnTo>
                    <a:pt x="1657" y="1414"/>
                  </a:lnTo>
                  <a:lnTo>
                    <a:pt x="1535" y="1535"/>
                  </a:lnTo>
                  <a:lnTo>
                    <a:pt x="1413" y="1657"/>
                  </a:lnTo>
                  <a:lnTo>
                    <a:pt x="1243" y="1730"/>
                  </a:lnTo>
                  <a:lnTo>
                    <a:pt x="1072" y="1779"/>
                  </a:lnTo>
                  <a:lnTo>
                    <a:pt x="902" y="1803"/>
                  </a:lnTo>
                  <a:lnTo>
                    <a:pt x="902" y="1803"/>
                  </a:lnTo>
                  <a:lnTo>
                    <a:pt x="731" y="1779"/>
                  </a:lnTo>
                  <a:lnTo>
                    <a:pt x="561" y="1730"/>
                  </a:lnTo>
                  <a:lnTo>
                    <a:pt x="390" y="1657"/>
                  </a:lnTo>
                  <a:lnTo>
                    <a:pt x="269" y="1535"/>
                  </a:lnTo>
                  <a:lnTo>
                    <a:pt x="147" y="1414"/>
                  </a:lnTo>
                  <a:lnTo>
                    <a:pt x="74" y="1243"/>
                  </a:lnTo>
                  <a:lnTo>
                    <a:pt x="25" y="1073"/>
                  </a:lnTo>
                  <a:lnTo>
                    <a:pt x="1" y="902"/>
                  </a:lnTo>
                  <a:lnTo>
                    <a:pt x="1" y="902"/>
                  </a:lnTo>
                  <a:lnTo>
                    <a:pt x="25" y="732"/>
                  </a:lnTo>
                  <a:lnTo>
                    <a:pt x="74" y="561"/>
                  </a:lnTo>
                  <a:lnTo>
                    <a:pt x="147" y="391"/>
                  </a:lnTo>
                  <a:lnTo>
                    <a:pt x="269" y="269"/>
                  </a:lnTo>
                  <a:lnTo>
                    <a:pt x="390" y="147"/>
                  </a:lnTo>
                  <a:lnTo>
                    <a:pt x="561" y="74"/>
                  </a:lnTo>
                  <a:lnTo>
                    <a:pt x="731" y="25"/>
                  </a:lnTo>
                  <a:lnTo>
                    <a:pt x="902" y="1"/>
                  </a:lnTo>
                  <a:lnTo>
                    <a:pt x="90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47"/>
            <p:cNvSpPr/>
            <p:nvPr/>
          </p:nvSpPr>
          <p:spPr>
            <a:xfrm>
              <a:off x="993691" y="274025"/>
              <a:ext cx="45075" cy="45100"/>
            </a:xfrm>
            <a:custGeom>
              <a:avLst/>
              <a:gdLst/>
              <a:ahLst/>
              <a:cxnLst/>
              <a:rect l="l" t="t" r="r" b="b"/>
              <a:pathLst>
                <a:path w="1803" h="1804" fill="none" extrusionOk="0">
                  <a:moveTo>
                    <a:pt x="0" y="902"/>
                  </a:moveTo>
                  <a:lnTo>
                    <a:pt x="0" y="902"/>
                  </a:lnTo>
                  <a:lnTo>
                    <a:pt x="25" y="732"/>
                  </a:lnTo>
                  <a:lnTo>
                    <a:pt x="73" y="561"/>
                  </a:lnTo>
                  <a:lnTo>
                    <a:pt x="147" y="391"/>
                  </a:lnTo>
                  <a:lnTo>
                    <a:pt x="268" y="269"/>
                  </a:lnTo>
                  <a:lnTo>
                    <a:pt x="390" y="147"/>
                  </a:lnTo>
                  <a:lnTo>
                    <a:pt x="561" y="74"/>
                  </a:lnTo>
                  <a:lnTo>
                    <a:pt x="731" y="25"/>
                  </a:lnTo>
                  <a:lnTo>
                    <a:pt x="902" y="1"/>
                  </a:lnTo>
                  <a:lnTo>
                    <a:pt x="902" y="1"/>
                  </a:lnTo>
                  <a:lnTo>
                    <a:pt x="1072" y="25"/>
                  </a:lnTo>
                  <a:lnTo>
                    <a:pt x="1243" y="74"/>
                  </a:lnTo>
                  <a:lnTo>
                    <a:pt x="1413" y="147"/>
                  </a:lnTo>
                  <a:lnTo>
                    <a:pt x="1535" y="269"/>
                  </a:lnTo>
                  <a:lnTo>
                    <a:pt x="1657" y="391"/>
                  </a:lnTo>
                  <a:lnTo>
                    <a:pt x="1730" y="561"/>
                  </a:lnTo>
                  <a:lnTo>
                    <a:pt x="1778" y="732"/>
                  </a:lnTo>
                  <a:lnTo>
                    <a:pt x="1803" y="902"/>
                  </a:lnTo>
                  <a:lnTo>
                    <a:pt x="1803" y="902"/>
                  </a:lnTo>
                  <a:lnTo>
                    <a:pt x="1778" y="1073"/>
                  </a:lnTo>
                  <a:lnTo>
                    <a:pt x="1730" y="1243"/>
                  </a:lnTo>
                  <a:lnTo>
                    <a:pt x="1657" y="1414"/>
                  </a:lnTo>
                  <a:lnTo>
                    <a:pt x="1535" y="1535"/>
                  </a:lnTo>
                  <a:lnTo>
                    <a:pt x="1413" y="1657"/>
                  </a:lnTo>
                  <a:lnTo>
                    <a:pt x="1243" y="1730"/>
                  </a:lnTo>
                  <a:lnTo>
                    <a:pt x="1072" y="1779"/>
                  </a:lnTo>
                  <a:lnTo>
                    <a:pt x="902" y="1803"/>
                  </a:lnTo>
                  <a:lnTo>
                    <a:pt x="902" y="1803"/>
                  </a:lnTo>
                  <a:lnTo>
                    <a:pt x="731" y="1779"/>
                  </a:lnTo>
                  <a:lnTo>
                    <a:pt x="561" y="1730"/>
                  </a:lnTo>
                  <a:lnTo>
                    <a:pt x="390" y="1657"/>
                  </a:lnTo>
                  <a:lnTo>
                    <a:pt x="268" y="1535"/>
                  </a:lnTo>
                  <a:lnTo>
                    <a:pt x="147" y="1414"/>
                  </a:lnTo>
                  <a:lnTo>
                    <a:pt x="73" y="1243"/>
                  </a:lnTo>
                  <a:lnTo>
                    <a:pt x="25" y="1073"/>
                  </a:lnTo>
                  <a:lnTo>
                    <a:pt x="0" y="902"/>
                  </a:lnTo>
                  <a:lnTo>
                    <a:pt x="0" y="902"/>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47"/>
            <p:cNvSpPr/>
            <p:nvPr/>
          </p:nvSpPr>
          <p:spPr>
            <a:xfrm>
              <a:off x="1012566" y="590050"/>
              <a:ext cx="133975" cy="25"/>
            </a:xfrm>
            <a:custGeom>
              <a:avLst/>
              <a:gdLst/>
              <a:ahLst/>
              <a:cxnLst/>
              <a:rect l="l" t="t" r="r" b="b"/>
              <a:pathLst>
                <a:path w="5359" h="1" fill="none" extrusionOk="0">
                  <a:moveTo>
                    <a:pt x="5358" y="0"/>
                  </a:moveTo>
                  <a:lnTo>
                    <a:pt x="0"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47"/>
            <p:cNvSpPr/>
            <p:nvPr/>
          </p:nvSpPr>
          <p:spPr>
            <a:xfrm>
              <a:off x="1012566" y="534625"/>
              <a:ext cx="255750" cy="25"/>
            </a:xfrm>
            <a:custGeom>
              <a:avLst/>
              <a:gdLst/>
              <a:ahLst/>
              <a:cxnLst/>
              <a:rect l="l" t="t" r="r" b="b"/>
              <a:pathLst>
                <a:path w="10230" h="1" fill="none" extrusionOk="0">
                  <a:moveTo>
                    <a:pt x="10229" y="1"/>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47"/>
            <p:cNvSpPr/>
            <p:nvPr/>
          </p:nvSpPr>
          <p:spPr>
            <a:xfrm>
              <a:off x="1012566" y="479825"/>
              <a:ext cx="255750" cy="25"/>
            </a:xfrm>
            <a:custGeom>
              <a:avLst/>
              <a:gdLst/>
              <a:ahLst/>
              <a:cxnLst/>
              <a:rect l="l" t="t" r="r" b="b"/>
              <a:pathLst>
                <a:path w="10230" h="1" fill="none" extrusionOk="0">
                  <a:moveTo>
                    <a:pt x="10229" y="1"/>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47"/>
            <p:cNvSpPr/>
            <p:nvPr/>
          </p:nvSpPr>
          <p:spPr>
            <a:xfrm>
              <a:off x="1012566" y="424425"/>
              <a:ext cx="255750" cy="25"/>
            </a:xfrm>
            <a:custGeom>
              <a:avLst/>
              <a:gdLst/>
              <a:ahLst/>
              <a:cxnLst/>
              <a:rect l="l" t="t" r="r" b="b"/>
              <a:pathLst>
                <a:path w="10230" h="1" fill="none" extrusionOk="0">
                  <a:moveTo>
                    <a:pt x="10229" y="1"/>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47"/>
            <p:cNvSpPr/>
            <p:nvPr/>
          </p:nvSpPr>
          <p:spPr>
            <a:xfrm>
              <a:off x="1242116" y="274025"/>
              <a:ext cx="45075" cy="45100"/>
            </a:xfrm>
            <a:custGeom>
              <a:avLst/>
              <a:gdLst/>
              <a:ahLst/>
              <a:cxnLst/>
              <a:rect l="l" t="t" r="r" b="b"/>
              <a:pathLst>
                <a:path w="1803" h="1804" fill="none" extrusionOk="0">
                  <a:moveTo>
                    <a:pt x="901" y="1803"/>
                  </a:moveTo>
                  <a:lnTo>
                    <a:pt x="901" y="1803"/>
                  </a:lnTo>
                  <a:lnTo>
                    <a:pt x="731" y="1779"/>
                  </a:lnTo>
                  <a:lnTo>
                    <a:pt x="560" y="1730"/>
                  </a:lnTo>
                  <a:lnTo>
                    <a:pt x="390" y="1657"/>
                  </a:lnTo>
                  <a:lnTo>
                    <a:pt x="268" y="1535"/>
                  </a:lnTo>
                  <a:lnTo>
                    <a:pt x="146" y="1414"/>
                  </a:lnTo>
                  <a:lnTo>
                    <a:pt x="73" y="1243"/>
                  </a:lnTo>
                  <a:lnTo>
                    <a:pt x="25" y="1073"/>
                  </a:lnTo>
                  <a:lnTo>
                    <a:pt x="0" y="902"/>
                  </a:lnTo>
                  <a:lnTo>
                    <a:pt x="0" y="902"/>
                  </a:lnTo>
                  <a:lnTo>
                    <a:pt x="25" y="732"/>
                  </a:lnTo>
                  <a:lnTo>
                    <a:pt x="73" y="561"/>
                  </a:lnTo>
                  <a:lnTo>
                    <a:pt x="146" y="391"/>
                  </a:lnTo>
                  <a:lnTo>
                    <a:pt x="268" y="269"/>
                  </a:lnTo>
                  <a:lnTo>
                    <a:pt x="390" y="147"/>
                  </a:lnTo>
                  <a:lnTo>
                    <a:pt x="560" y="74"/>
                  </a:lnTo>
                  <a:lnTo>
                    <a:pt x="731" y="25"/>
                  </a:lnTo>
                  <a:lnTo>
                    <a:pt x="901" y="1"/>
                  </a:lnTo>
                  <a:lnTo>
                    <a:pt x="901" y="1"/>
                  </a:lnTo>
                  <a:lnTo>
                    <a:pt x="1072" y="25"/>
                  </a:lnTo>
                  <a:lnTo>
                    <a:pt x="1242" y="74"/>
                  </a:lnTo>
                  <a:lnTo>
                    <a:pt x="1413" y="147"/>
                  </a:lnTo>
                  <a:lnTo>
                    <a:pt x="1535" y="269"/>
                  </a:lnTo>
                  <a:lnTo>
                    <a:pt x="1656" y="391"/>
                  </a:lnTo>
                  <a:lnTo>
                    <a:pt x="1729" y="561"/>
                  </a:lnTo>
                  <a:lnTo>
                    <a:pt x="1778" y="732"/>
                  </a:lnTo>
                  <a:lnTo>
                    <a:pt x="1802" y="902"/>
                  </a:lnTo>
                  <a:lnTo>
                    <a:pt x="1802" y="902"/>
                  </a:lnTo>
                  <a:lnTo>
                    <a:pt x="1778" y="1073"/>
                  </a:lnTo>
                  <a:lnTo>
                    <a:pt x="1729" y="1243"/>
                  </a:lnTo>
                  <a:lnTo>
                    <a:pt x="1656" y="1414"/>
                  </a:lnTo>
                  <a:lnTo>
                    <a:pt x="1535" y="1535"/>
                  </a:lnTo>
                  <a:lnTo>
                    <a:pt x="1413" y="1657"/>
                  </a:lnTo>
                  <a:lnTo>
                    <a:pt x="1242" y="1730"/>
                  </a:lnTo>
                  <a:lnTo>
                    <a:pt x="1072" y="1779"/>
                  </a:lnTo>
                  <a:lnTo>
                    <a:pt x="901" y="1803"/>
                  </a:lnTo>
                  <a:lnTo>
                    <a:pt x="901" y="1803"/>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47"/>
            <p:cNvSpPr/>
            <p:nvPr/>
          </p:nvSpPr>
          <p:spPr>
            <a:xfrm>
              <a:off x="1017441" y="244200"/>
              <a:ext cx="25" cy="51175"/>
            </a:xfrm>
            <a:custGeom>
              <a:avLst/>
              <a:gdLst/>
              <a:ahLst/>
              <a:cxnLst/>
              <a:rect l="l" t="t" r="r" b="b"/>
              <a:pathLst>
                <a:path w="1" h="2047" fill="none" extrusionOk="0">
                  <a:moveTo>
                    <a:pt x="0" y="1"/>
                  </a:moveTo>
                  <a:lnTo>
                    <a:pt x="0" y="2046"/>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47"/>
            <p:cNvSpPr/>
            <p:nvPr/>
          </p:nvSpPr>
          <p:spPr>
            <a:xfrm>
              <a:off x="1100241" y="244200"/>
              <a:ext cx="25" cy="51175"/>
            </a:xfrm>
            <a:custGeom>
              <a:avLst/>
              <a:gdLst/>
              <a:ahLst/>
              <a:cxnLst/>
              <a:rect l="l" t="t" r="r" b="b"/>
              <a:pathLst>
                <a:path w="1" h="2047" fill="none" extrusionOk="0">
                  <a:moveTo>
                    <a:pt x="1" y="1"/>
                  </a:moveTo>
                  <a:lnTo>
                    <a:pt x="1" y="2046"/>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47"/>
            <p:cNvSpPr/>
            <p:nvPr/>
          </p:nvSpPr>
          <p:spPr>
            <a:xfrm>
              <a:off x="1183041" y="244200"/>
              <a:ext cx="25" cy="51175"/>
            </a:xfrm>
            <a:custGeom>
              <a:avLst/>
              <a:gdLst/>
              <a:ahLst/>
              <a:cxnLst/>
              <a:rect l="l" t="t" r="r" b="b"/>
              <a:pathLst>
                <a:path w="1" h="2047" fill="none" extrusionOk="0">
                  <a:moveTo>
                    <a:pt x="1" y="1"/>
                  </a:moveTo>
                  <a:lnTo>
                    <a:pt x="1" y="2046"/>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47"/>
            <p:cNvSpPr/>
            <p:nvPr/>
          </p:nvSpPr>
          <p:spPr>
            <a:xfrm>
              <a:off x="1265866" y="244200"/>
              <a:ext cx="25" cy="51175"/>
            </a:xfrm>
            <a:custGeom>
              <a:avLst/>
              <a:gdLst/>
              <a:ahLst/>
              <a:cxnLst/>
              <a:rect l="l" t="t" r="r" b="b"/>
              <a:pathLst>
                <a:path w="1" h="2047" fill="none" extrusionOk="0">
                  <a:moveTo>
                    <a:pt x="0" y="1"/>
                  </a:moveTo>
                  <a:lnTo>
                    <a:pt x="0" y="2046"/>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4" name="Google Shape;794;p47"/>
          <p:cNvGrpSpPr/>
          <p:nvPr/>
        </p:nvGrpSpPr>
        <p:grpSpPr>
          <a:xfrm>
            <a:off x="1206239" y="399041"/>
            <a:ext cx="372594" cy="310144"/>
            <a:chOff x="1610466" y="322750"/>
            <a:chExt cx="443300" cy="369000"/>
          </a:xfrm>
        </p:grpSpPr>
        <p:sp>
          <p:nvSpPr>
            <p:cNvPr id="795" name="Google Shape;795;p47"/>
            <p:cNvSpPr/>
            <p:nvPr/>
          </p:nvSpPr>
          <p:spPr>
            <a:xfrm>
              <a:off x="1610466" y="322750"/>
              <a:ext cx="443300" cy="369000"/>
            </a:xfrm>
            <a:custGeom>
              <a:avLst/>
              <a:gdLst/>
              <a:ahLst/>
              <a:cxnLst/>
              <a:rect l="l" t="t" r="r" b="b"/>
              <a:pathLst>
                <a:path w="17732" h="14760" fill="none" extrusionOk="0">
                  <a:moveTo>
                    <a:pt x="16952" y="2558"/>
                  </a:moveTo>
                  <a:lnTo>
                    <a:pt x="13664" y="2558"/>
                  </a:lnTo>
                  <a:lnTo>
                    <a:pt x="13226" y="755"/>
                  </a:lnTo>
                  <a:lnTo>
                    <a:pt x="13226" y="755"/>
                  </a:lnTo>
                  <a:lnTo>
                    <a:pt x="13177" y="609"/>
                  </a:lnTo>
                  <a:lnTo>
                    <a:pt x="13104" y="463"/>
                  </a:lnTo>
                  <a:lnTo>
                    <a:pt x="13006" y="317"/>
                  </a:lnTo>
                  <a:lnTo>
                    <a:pt x="12885" y="220"/>
                  </a:lnTo>
                  <a:lnTo>
                    <a:pt x="12739" y="122"/>
                  </a:lnTo>
                  <a:lnTo>
                    <a:pt x="12592" y="49"/>
                  </a:lnTo>
                  <a:lnTo>
                    <a:pt x="12446" y="0"/>
                  </a:lnTo>
                  <a:lnTo>
                    <a:pt x="12276" y="0"/>
                  </a:lnTo>
                  <a:lnTo>
                    <a:pt x="5456" y="0"/>
                  </a:lnTo>
                  <a:lnTo>
                    <a:pt x="5456" y="0"/>
                  </a:lnTo>
                  <a:lnTo>
                    <a:pt x="5286" y="0"/>
                  </a:lnTo>
                  <a:lnTo>
                    <a:pt x="5140" y="49"/>
                  </a:lnTo>
                  <a:lnTo>
                    <a:pt x="4994" y="122"/>
                  </a:lnTo>
                  <a:lnTo>
                    <a:pt x="4848" y="220"/>
                  </a:lnTo>
                  <a:lnTo>
                    <a:pt x="4726" y="317"/>
                  </a:lnTo>
                  <a:lnTo>
                    <a:pt x="4628" y="463"/>
                  </a:lnTo>
                  <a:lnTo>
                    <a:pt x="4555" y="609"/>
                  </a:lnTo>
                  <a:lnTo>
                    <a:pt x="4507" y="755"/>
                  </a:lnTo>
                  <a:lnTo>
                    <a:pt x="4068" y="2558"/>
                  </a:lnTo>
                  <a:lnTo>
                    <a:pt x="3240" y="2558"/>
                  </a:lnTo>
                  <a:lnTo>
                    <a:pt x="3240" y="2558"/>
                  </a:lnTo>
                  <a:lnTo>
                    <a:pt x="3240" y="2558"/>
                  </a:lnTo>
                  <a:lnTo>
                    <a:pt x="3240" y="2460"/>
                  </a:lnTo>
                  <a:lnTo>
                    <a:pt x="3216" y="2363"/>
                  </a:lnTo>
                  <a:lnTo>
                    <a:pt x="3167" y="2290"/>
                  </a:lnTo>
                  <a:lnTo>
                    <a:pt x="3094" y="2217"/>
                  </a:lnTo>
                  <a:lnTo>
                    <a:pt x="3045" y="2144"/>
                  </a:lnTo>
                  <a:lnTo>
                    <a:pt x="2948" y="2119"/>
                  </a:lnTo>
                  <a:lnTo>
                    <a:pt x="2850" y="2071"/>
                  </a:lnTo>
                  <a:lnTo>
                    <a:pt x="2753" y="2071"/>
                  </a:lnTo>
                  <a:lnTo>
                    <a:pt x="2047" y="2071"/>
                  </a:lnTo>
                  <a:lnTo>
                    <a:pt x="2047" y="2071"/>
                  </a:lnTo>
                  <a:lnTo>
                    <a:pt x="1949" y="2071"/>
                  </a:lnTo>
                  <a:lnTo>
                    <a:pt x="1852" y="2119"/>
                  </a:lnTo>
                  <a:lnTo>
                    <a:pt x="1779" y="2144"/>
                  </a:lnTo>
                  <a:lnTo>
                    <a:pt x="1706" y="2217"/>
                  </a:lnTo>
                  <a:lnTo>
                    <a:pt x="1633" y="2290"/>
                  </a:lnTo>
                  <a:lnTo>
                    <a:pt x="1608" y="2363"/>
                  </a:lnTo>
                  <a:lnTo>
                    <a:pt x="1560" y="2460"/>
                  </a:lnTo>
                  <a:lnTo>
                    <a:pt x="1560" y="2558"/>
                  </a:lnTo>
                  <a:lnTo>
                    <a:pt x="1560" y="2558"/>
                  </a:lnTo>
                  <a:lnTo>
                    <a:pt x="780" y="2558"/>
                  </a:lnTo>
                  <a:lnTo>
                    <a:pt x="780" y="2558"/>
                  </a:lnTo>
                  <a:lnTo>
                    <a:pt x="634" y="2582"/>
                  </a:lnTo>
                  <a:lnTo>
                    <a:pt x="488" y="2631"/>
                  </a:lnTo>
                  <a:lnTo>
                    <a:pt x="342" y="2679"/>
                  </a:lnTo>
                  <a:lnTo>
                    <a:pt x="220" y="2777"/>
                  </a:lnTo>
                  <a:lnTo>
                    <a:pt x="123" y="2899"/>
                  </a:lnTo>
                  <a:lnTo>
                    <a:pt x="74" y="3045"/>
                  </a:lnTo>
                  <a:lnTo>
                    <a:pt x="25" y="3191"/>
                  </a:lnTo>
                  <a:lnTo>
                    <a:pt x="1" y="3337"/>
                  </a:lnTo>
                  <a:lnTo>
                    <a:pt x="1" y="13980"/>
                  </a:lnTo>
                  <a:lnTo>
                    <a:pt x="1" y="13980"/>
                  </a:lnTo>
                  <a:lnTo>
                    <a:pt x="25" y="14151"/>
                  </a:lnTo>
                  <a:lnTo>
                    <a:pt x="74" y="14297"/>
                  </a:lnTo>
                  <a:lnTo>
                    <a:pt x="123" y="14418"/>
                  </a:lnTo>
                  <a:lnTo>
                    <a:pt x="220" y="14540"/>
                  </a:lnTo>
                  <a:lnTo>
                    <a:pt x="342" y="14638"/>
                  </a:lnTo>
                  <a:lnTo>
                    <a:pt x="488" y="14711"/>
                  </a:lnTo>
                  <a:lnTo>
                    <a:pt x="634" y="14759"/>
                  </a:lnTo>
                  <a:lnTo>
                    <a:pt x="780" y="14759"/>
                  </a:lnTo>
                  <a:lnTo>
                    <a:pt x="16952" y="14759"/>
                  </a:lnTo>
                  <a:lnTo>
                    <a:pt x="16952" y="14759"/>
                  </a:lnTo>
                  <a:lnTo>
                    <a:pt x="17098" y="14759"/>
                  </a:lnTo>
                  <a:lnTo>
                    <a:pt x="17244" y="14711"/>
                  </a:lnTo>
                  <a:lnTo>
                    <a:pt x="17390" y="14638"/>
                  </a:lnTo>
                  <a:lnTo>
                    <a:pt x="17512" y="14540"/>
                  </a:lnTo>
                  <a:lnTo>
                    <a:pt x="17610" y="14418"/>
                  </a:lnTo>
                  <a:lnTo>
                    <a:pt x="17658" y="14297"/>
                  </a:lnTo>
                  <a:lnTo>
                    <a:pt x="17707" y="14151"/>
                  </a:lnTo>
                  <a:lnTo>
                    <a:pt x="17731" y="13980"/>
                  </a:lnTo>
                  <a:lnTo>
                    <a:pt x="17731" y="3337"/>
                  </a:lnTo>
                  <a:lnTo>
                    <a:pt x="17731" y="3337"/>
                  </a:lnTo>
                  <a:lnTo>
                    <a:pt x="17707" y="3191"/>
                  </a:lnTo>
                  <a:lnTo>
                    <a:pt x="17658" y="3045"/>
                  </a:lnTo>
                  <a:lnTo>
                    <a:pt x="17610" y="2899"/>
                  </a:lnTo>
                  <a:lnTo>
                    <a:pt x="17512" y="2777"/>
                  </a:lnTo>
                  <a:lnTo>
                    <a:pt x="17390" y="2679"/>
                  </a:lnTo>
                  <a:lnTo>
                    <a:pt x="17244" y="2631"/>
                  </a:lnTo>
                  <a:lnTo>
                    <a:pt x="17098" y="2582"/>
                  </a:lnTo>
                  <a:lnTo>
                    <a:pt x="16952" y="2558"/>
                  </a:lnTo>
                  <a:lnTo>
                    <a:pt x="16952" y="2558"/>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47"/>
            <p:cNvSpPr/>
            <p:nvPr/>
          </p:nvSpPr>
          <p:spPr>
            <a:xfrm>
              <a:off x="1760866" y="386675"/>
              <a:ext cx="142500" cy="25"/>
            </a:xfrm>
            <a:custGeom>
              <a:avLst/>
              <a:gdLst/>
              <a:ahLst/>
              <a:cxnLst/>
              <a:rect l="l" t="t" r="r" b="b"/>
              <a:pathLst>
                <a:path w="5700" h="1" fill="none" extrusionOk="0">
                  <a:moveTo>
                    <a:pt x="5700" y="1"/>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47"/>
            <p:cNvSpPr/>
            <p:nvPr/>
          </p:nvSpPr>
          <p:spPr>
            <a:xfrm>
              <a:off x="1732866" y="450000"/>
              <a:ext cx="198500" cy="197900"/>
            </a:xfrm>
            <a:custGeom>
              <a:avLst/>
              <a:gdLst/>
              <a:ahLst/>
              <a:cxnLst/>
              <a:rect l="l" t="t" r="r" b="b"/>
              <a:pathLst>
                <a:path w="7940" h="7916" fill="none" extrusionOk="0">
                  <a:moveTo>
                    <a:pt x="3970" y="7916"/>
                  </a:moveTo>
                  <a:lnTo>
                    <a:pt x="3970" y="7916"/>
                  </a:lnTo>
                  <a:lnTo>
                    <a:pt x="3556" y="7892"/>
                  </a:lnTo>
                  <a:lnTo>
                    <a:pt x="3166" y="7843"/>
                  </a:lnTo>
                  <a:lnTo>
                    <a:pt x="2801" y="7745"/>
                  </a:lnTo>
                  <a:lnTo>
                    <a:pt x="2436" y="7624"/>
                  </a:lnTo>
                  <a:lnTo>
                    <a:pt x="2070" y="7453"/>
                  </a:lnTo>
                  <a:lnTo>
                    <a:pt x="1754" y="7258"/>
                  </a:lnTo>
                  <a:lnTo>
                    <a:pt x="1462" y="7015"/>
                  </a:lnTo>
                  <a:lnTo>
                    <a:pt x="1169" y="6771"/>
                  </a:lnTo>
                  <a:lnTo>
                    <a:pt x="901" y="6479"/>
                  </a:lnTo>
                  <a:lnTo>
                    <a:pt x="682" y="6187"/>
                  </a:lnTo>
                  <a:lnTo>
                    <a:pt x="487" y="5846"/>
                  </a:lnTo>
                  <a:lnTo>
                    <a:pt x="317" y="5505"/>
                  </a:lnTo>
                  <a:lnTo>
                    <a:pt x="195" y="5139"/>
                  </a:lnTo>
                  <a:lnTo>
                    <a:pt x="98" y="4750"/>
                  </a:lnTo>
                  <a:lnTo>
                    <a:pt x="25" y="4360"/>
                  </a:lnTo>
                  <a:lnTo>
                    <a:pt x="0" y="3970"/>
                  </a:lnTo>
                  <a:lnTo>
                    <a:pt x="0" y="3970"/>
                  </a:lnTo>
                  <a:lnTo>
                    <a:pt x="25" y="3556"/>
                  </a:lnTo>
                  <a:lnTo>
                    <a:pt x="98" y="3167"/>
                  </a:lnTo>
                  <a:lnTo>
                    <a:pt x="195" y="2777"/>
                  </a:lnTo>
                  <a:lnTo>
                    <a:pt x="317" y="2412"/>
                  </a:lnTo>
                  <a:lnTo>
                    <a:pt x="487" y="2071"/>
                  </a:lnTo>
                  <a:lnTo>
                    <a:pt x="682" y="1754"/>
                  </a:lnTo>
                  <a:lnTo>
                    <a:pt x="901" y="1437"/>
                  </a:lnTo>
                  <a:lnTo>
                    <a:pt x="1169" y="1170"/>
                  </a:lnTo>
                  <a:lnTo>
                    <a:pt x="1462" y="902"/>
                  </a:lnTo>
                  <a:lnTo>
                    <a:pt x="1754" y="682"/>
                  </a:lnTo>
                  <a:lnTo>
                    <a:pt x="2070" y="488"/>
                  </a:lnTo>
                  <a:lnTo>
                    <a:pt x="2436" y="317"/>
                  </a:lnTo>
                  <a:lnTo>
                    <a:pt x="2801" y="171"/>
                  </a:lnTo>
                  <a:lnTo>
                    <a:pt x="3166" y="74"/>
                  </a:lnTo>
                  <a:lnTo>
                    <a:pt x="3556" y="25"/>
                  </a:lnTo>
                  <a:lnTo>
                    <a:pt x="3970" y="1"/>
                  </a:lnTo>
                  <a:lnTo>
                    <a:pt x="3970" y="1"/>
                  </a:lnTo>
                  <a:lnTo>
                    <a:pt x="4384" y="25"/>
                  </a:lnTo>
                  <a:lnTo>
                    <a:pt x="4774" y="74"/>
                  </a:lnTo>
                  <a:lnTo>
                    <a:pt x="5139" y="171"/>
                  </a:lnTo>
                  <a:lnTo>
                    <a:pt x="5505" y="317"/>
                  </a:lnTo>
                  <a:lnTo>
                    <a:pt x="5870" y="488"/>
                  </a:lnTo>
                  <a:lnTo>
                    <a:pt x="6186" y="682"/>
                  </a:lnTo>
                  <a:lnTo>
                    <a:pt x="6479" y="902"/>
                  </a:lnTo>
                  <a:lnTo>
                    <a:pt x="6771" y="1170"/>
                  </a:lnTo>
                  <a:lnTo>
                    <a:pt x="7039" y="1437"/>
                  </a:lnTo>
                  <a:lnTo>
                    <a:pt x="7258" y="1754"/>
                  </a:lnTo>
                  <a:lnTo>
                    <a:pt x="7453" y="2071"/>
                  </a:lnTo>
                  <a:lnTo>
                    <a:pt x="7623" y="2412"/>
                  </a:lnTo>
                  <a:lnTo>
                    <a:pt x="7745" y="2777"/>
                  </a:lnTo>
                  <a:lnTo>
                    <a:pt x="7843" y="3167"/>
                  </a:lnTo>
                  <a:lnTo>
                    <a:pt x="7916" y="3556"/>
                  </a:lnTo>
                  <a:lnTo>
                    <a:pt x="7940" y="3970"/>
                  </a:lnTo>
                  <a:lnTo>
                    <a:pt x="7940" y="3970"/>
                  </a:lnTo>
                  <a:lnTo>
                    <a:pt x="7916" y="4360"/>
                  </a:lnTo>
                  <a:lnTo>
                    <a:pt x="7843" y="4750"/>
                  </a:lnTo>
                  <a:lnTo>
                    <a:pt x="7745" y="5139"/>
                  </a:lnTo>
                  <a:lnTo>
                    <a:pt x="7623" y="5505"/>
                  </a:lnTo>
                  <a:lnTo>
                    <a:pt x="7453" y="5846"/>
                  </a:lnTo>
                  <a:lnTo>
                    <a:pt x="7258" y="6187"/>
                  </a:lnTo>
                  <a:lnTo>
                    <a:pt x="7039" y="6479"/>
                  </a:lnTo>
                  <a:lnTo>
                    <a:pt x="6771" y="6771"/>
                  </a:lnTo>
                  <a:lnTo>
                    <a:pt x="6479" y="7015"/>
                  </a:lnTo>
                  <a:lnTo>
                    <a:pt x="6186" y="7258"/>
                  </a:lnTo>
                  <a:lnTo>
                    <a:pt x="5870" y="7453"/>
                  </a:lnTo>
                  <a:lnTo>
                    <a:pt x="5505" y="7624"/>
                  </a:lnTo>
                  <a:lnTo>
                    <a:pt x="5139" y="7745"/>
                  </a:lnTo>
                  <a:lnTo>
                    <a:pt x="4774" y="7843"/>
                  </a:lnTo>
                  <a:lnTo>
                    <a:pt x="4384" y="7892"/>
                  </a:lnTo>
                  <a:lnTo>
                    <a:pt x="3970" y="7916"/>
                  </a:lnTo>
                  <a:lnTo>
                    <a:pt x="3970" y="7916"/>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47"/>
            <p:cNvSpPr/>
            <p:nvPr/>
          </p:nvSpPr>
          <p:spPr>
            <a:xfrm>
              <a:off x="1765741" y="482875"/>
              <a:ext cx="132750" cy="132150"/>
            </a:xfrm>
            <a:custGeom>
              <a:avLst/>
              <a:gdLst/>
              <a:ahLst/>
              <a:cxnLst/>
              <a:rect l="l" t="t" r="r" b="b"/>
              <a:pathLst>
                <a:path w="5310" h="5286" fill="none" extrusionOk="0">
                  <a:moveTo>
                    <a:pt x="2655" y="5286"/>
                  </a:moveTo>
                  <a:lnTo>
                    <a:pt x="2655" y="5286"/>
                  </a:lnTo>
                  <a:lnTo>
                    <a:pt x="2387" y="5286"/>
                  </a:lnTo>
                  <a:lnTo>
                    <a:pt x="2119" y="5237"/>
                  </a:lnTo>
                  <a:lnTo>
                    <a:pt x="1876" y="5164"/>
                  </a:lnTo>
                  <a:lnTo>
                    <a:pt x="1632" y="5091"/>
                  </a:lnTo>
                  <a:lnTo>
                    <a:pt x="1389" y="4969"/>
                  </a:lnTo>
                  <a:lnTo>
                    <a:pt x="1169" y="4847"/>
                  </a:lnTo>
                  <a:lnTo>
                    <a:pt x="975" y="4677"/>
                  </a:lnTo>
                  <a:lnTo>
                    <a:pt x="780" y="4506"/>
                  </a:lnTo>
                  <a:lnTo>
                    <a:pt x="609" y="4336"/>
                  </a:lnTo>
                  <a:lnTo>
                    <a:pt x="463" y="4117"/>
                  </a:lnTo>
                  <a:lnTo>
                    <a:pt x="317" y="3897"/>
                  </a:lnTo>
                  <a:lnTo>
                    <a:pt x="220" y="3678"/>
                  </a:lnTo>
                  <a:lnTo>
                    <a:pt x="122" y="3435"/>
                  </a:lnTo>
                  <a:lnTo>
                    <a:pt x="74" y="3191"/>
                  </a:lnTo>
                  <a:lnTo>
                    <a:pt x="25" y="2923"/>
                  </a:lnTo>
                  <a:lnTo>
                    <a:pt x="0" y="2655"/>
                  </a:lnTo>
                  <a:lnTo>
                    <a:pt x="0" y="2655"/>
                  </a:lnTo>
                  <a:lnTo>
                    <a:pt x="25" y="2387"/>
                  </a:lnTo>
                  <a:lnTo>
                    <a:pt x="74" y="2120"/>
                  </a:lnTo>
                  <a:lnTo>
                    <a:pt x="122" y="1852"/>
                  </a:lnTo>
                  <a:lnTo>
                    <a:pt x="220" y="1608"/>
                  </a:lnTo>
                  <a:lnTo>
                    <a:pt x="317" y="1389"/>
                  </a:lnTo>
                  <a:lnTo>
                    <a:pt x="463" y="1170"/>
                  </a:lnTo>
                  <a:lnTo>
                    <a:pt x="609" y="975"/>
                  </a:lnTo>
                  <a:lnTo>
                    <a:pt x="780" y="780"/>
                  </a:lnTo>
                  <a:lnTo>
                    <a:pt x="975" y="610"/>
                  </a:lnTo>
                  <a:lnTo>
                    <a:pt x="1169" y="463"/>
                  </a:lnTo>
                  <a:lnTo>
                    <a:pt x="1389" y="317"/>
                  </a:lnTo>
                  <a:lnTo>
                    <a:pt x="1632" y="220"/>
                  </a:lnTo>
                  <a:lnTo>
                    <a:pt x="1876" y="122"/>
                  </a:lnTo>
                  <a:lnTo>
                    <a:pt x="2119" y="49"/>
                  </a:lnTo>
                  <a:lnTo>
                    <a:pt x="2387" y="25"/>
                  </a:lnTo>
                  <a:lnTo>
                    <a:pt x="2655" y="1"/>
                  </a:lnTo>
                  <a:lnTo>
                    <a:pt x="2655" y="1"/>
                  </a:lnTo>
                  <a:lnTo>
                    <a:pt x="2923" y="25"/>
                  </a:lnTo>
                  <a:lnTo>
                    <a:pt x="3191" y="49"/>
                  </a:lnTo>
                  <a:lnTo>
                    <a:pt x="3435" y="122"/>
                  </a:lnTo>
                  <a:lnTo>
                    <a:pt x="3678" y="220"/>
                  </a:lnTo>
                  <a:lnTo>
                    <a:pt x="3922" y="317"/>
                  </a:lnTo>
                  <a:lnTo>
                    <a:pt x="4141" y="463"/>
                  </a:lnTo>
                  <a:lnTo>
                    <a:pt x="4336" y="610"/>
                  </a:lnTo>
                  <a:lnTo>
                    <a:pt x="4530" y="780"/>
                  </a:lnTo>
                  <a:lnTo>
                    <a:pt x="4701" y="975"/>
                  </a:lnTo>
                  <a:lnTo>
                    <a:pt x="4847" y="1170"/>
                  </a:lnTo>
                  <a:lnTo>
                    <a:pt x="4993" y="1389"/>
                  </a:lnTo>
                  <a:lnTo>
                    <a:pt x="5091" y="1608"/>
                  </a:lnTo>
                  <a:lnTo>
                    <a:pt x="5188" y="1852"/>
                  </a:lnTo>
                  <a:lnTo>
                    <a:pt x="5237" y="2120"/>
                  </a:lnTo>
                  <a:lnTo>
                    <a:pt x="5285" y="2387"/>
                  </a:lnTo>
                  <a:lnTo>
                    <a:pt x="5310" y="2655"/>
                  </a:lnTo>
                  <a:lnTo>
                    <a:pt x="5310" y="2655"/>
                  </a:lnTo>
                  <a:lnTo>
                    <a:pt x="5285" y="2923"/>
                  </a:lnTo>
                  <a:lnTo>
                    <a:pt x="5237" y="3191"/>
                  </a:lnTo>
                  <a:lnTo>
                    <a:pt x="5188" y="3435"/>
                  </a:lnTo>
                  <a:lnTo>
                    <a:pt x="5091" y="3678"/>
                  </a:lnTo>
                  <a:lnTo>
                    <a:pt x="4993" y="3897"/>
                  </a:lnTo>
                  <a:lnTo>
                    <a:pt x="4847" y="4117"/>
                  </a:lnTo>
                  <a:lnTo>
                    <a:pt x="4701" y="4336"/>
                  </a:lnTo>
                  <a:lnTo>
                    <a:pt x="4530" y="4506"/>
                  </a:lnTo>
                  <a:lnTo>
                    <a:pt x="4336" y="4677"/>
                  </a:lnTo>
                  <a:lnTo>
                    <a:pt x="4141" y="4847"/>
                  </a:lnTo>
                  <a:lnTo>
                    <a:pt x="3922" y="4969"/>
                  </a:lnTo>
                  <a:lnTo>
                    <a:pt x="3678" y="5091"/>
                  </a:lnTo>
                  <a:lnTo>
                    <a:pt x="3435" y="5164"/>
                  </a:lnTo>
                  <a:lnTo>
                    <a:pt x="3191" y="5237"/>
                  </a:lnTo>
                  <a:lnTo>
                    <a:pt x="2923" y="5286"/>
                  </a:lnTo>
                  <a:lnTo>
                    <a:pt x="2655" y="5286"/>
                  </a:lnTo>
                  <a:lnTo>
                    <a:pt x="2655" y="5286"/>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47"/>
            <p:cNvSpPr/>
            <p:nvPr/>
          </p:nvSpPr>
          <p:spPr>
            <a:xfrm>
              <a:off x="1951441" y="435400"/>
              <a:ext cx="66400" cy="43850"/>
            </a:xfrm>
            <a:custGeom>
              <a:avLst/>
              <a:gdLst/>
              <a:ahLst/>
              <a:cxnLst/>
              <a:rect l="l" t="t" r="r" b="b"/>
              <a:pathLst>
                <a:path w="2656" h="1754" fill="none" extrusionOk="0">
                  <a:moveTo>
                    <a:pt x="2655" y="1266"/>
                  </a:moveTo>
                  <a:lnTo>
                    <a:pt x="2655" y="1266"/>
                  </a:lnTo>
                  <a:lnTo>
                    <a:pt x="2655" y="1364"/>
                  </a:lnTo>
                  <a:lnTo>
                    <a:pt x="2631" y="1461"/>
                  </a:lnTo>
                  <a:lnTo>
                    <a:pt x="2582" y="1534"/>
                  </a:lnTo>
                  <a:lnTo>
                    <a:pt x="2509" y="1607"/>
                  </a:lnTo>
                  <a:lnTo>
                    <a:pt x="2461" y="1680"/>
                  </a:lnTo>
                  <a:lnTo>
                    <a:pt x="2363" y="1705"/>
                  </a:lnTo>
                  <a:lnTo>
                    <a:pt x="2266" y="1754"/>
                  </a:lnTo>
                  <a:lnTo>
                    <a:pt x="2168" y="1754"/>
                  </a:lnTo>
                  <a:lnTo>
                    <a:pt x="488" y="1754"/>
                  </a:lnTo>
                  <a:lnTo>
                    <a:pt x="488" y="1754"/>
                  </a:lnTo>
                  <a:lnTo>
                    <a:pt x="390" y="1754"/>
                  </a:lnTo>
                  <a:lnTo>
                    <a:pt x="293" y="1705"/>
                  </a:lnTo>
                  <a:lnTo>
                    <a:pt x="220" y="1680"/>
                  </a:lnTo>
                  <a:lnTo>
                    <a:pt x="147" y="1607"/>
                  </a:lnTo>
                  <a:lnTo>
                    <a:pt x="74" y="1534"/>
                  </a:lnTo>
                  <a:lnTo>
                    <a:pt x="49" y="1461"/>
                  </a:lnTo>
                  <a:lnTo>
                    <a:pt x="1" y="1364"/>
                  </a:lnTo>
                  <a:lnTo>
                    <a:pt x="1" y="1266"/>
                  </a:lnTo>
                  <a:lnTo>
                    <a:pt x="1" y="487"/>
                  </a:lnTo>
                  <a:lnTo>
                    <a:pt x="1" y="487"/>
                  </a:lnTo>
                  <a:lnTo>
                    <a:pt x="1" y="390"/>
                  </a:lnTo>
                  <a:lnTo>
                    <a:pt x="49" y="292"/>
                  </a:lnTo>
                  <a:lnTo>
                    <a:pt x="74" y="219"/>
                  </a:lnTo>
                  <a:lnTo>
                    <a:pt x="147" y="146"/>
                  </a:lnTo>
                  <a:lnTo>
                    <a:pt x="220" y="73"/>
                  </a:lnTo>
                  <a:lnTo>
                    <a:pt x="293" y="49"/>
                  </a:lnTo>
                  <a:lnTo>
                    <a:pt x="390" y="0"/>
                  </a:lnTo>
                  <a:lnTo>
                    <a:pt x="488" y="0"/>
                  </a:lnTo>
                  <a:lnTo>
                    <a:pt x="2168" y="0"/>
                  </a:lnTo>
                  <a:lnTo>
                    <a:pt x="2168" y="0"/>
                  </a:lnTo>
                  <a:lnTo>
                    <a:pt x="2266" y="0"/>
                  </a:lnTo>
                  <a:lnTo>
                    <a:pt x="2363" y="49"/>
                  </a:lnTo>
                  <a:lnTo>
                    <a:pt x="2461" y="73"/>
                  </a:lnTo>
                  <a:lnTo>
                    <a:pt x="2509" y="146"/>
                  </a:lnTo>
                  <a:lnTo>
                    <a:pt x="2582" y="219"/>
                  </a:lnTo>
                  <a:lnTo>
                    <a:pt x="2631" y="292"/>
                  </a:lnTo>
                  <a:lnTo>
                    <a:pt x="2655" y="390"/>
                  </a:lnTo>
                  <a:lnTo>
                    <a:pt x="2655" y="487"/>
                  </a:lnTo>
                  <a:lnTo>
                    <a:pt x="2655" y="1266"/>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0" name="Google Shape;800;p47"/>
          <p:cNvGrpSpPr/>
          <p:nvPr/>
        </p:nvGrpSpPr>
        <p:grpSpPr>
          <a:xfrm>
            <a:off x="1779418" y="397507"/>
            <a:ext cx="356204" cy="313212"/>
            <a:chOff x="2292416" y="320925"/>
            <a:chExt cx="423800" cy="372650"/>
          </a:xfrm>
        </p:grpSpPr>
        <p:sp>
          <p:nvSpPr>
            <p:cNvPr id="801" name="Google Shape;801;p47"/>
            <p:cNvSpPr/>
            <p:nvPr/>
          </p:nvSpPr>
          <p:spPr>
            <a:xfrm>
              <a:off x="2292416" y="320925"/>
              <a:ext cx="423800" cy="372650"/>
            </a:xfrm>
            <a:custGeom>
              <a:avLst/>
              <a:gdLst/>
              <a:ahLst/>
              <a:cxnLst/>
              <a:rect l="l" t="t" r="r" b="b"/>
              <a:pathLst>
                <a:path w="16952" h="14906" fill="none" extrusionOk="0">
                  <a:moveTo>
                    <a:pt x="16172" y="0"/>
                  </a:moveTo>
                  <a:lnTo>
                    <a:pt x="780" y="0"/>
                  </a:lnTo>
                  <a:lnTo>
                    <a:pt x="780" y="0"/>
                  </a:lnTo>
                  <a:lnTo>
                    <a:pt x="634" y="25"/>
                  </a:lnTo>
                  <a:lnTo>
                    <a:pt x="488" y="73"/>
                  </a:lnTo>
                  <a:lnTo>
                    <a:pt x="341" y="146"/>
                  </a:lnTo>
                  <a:lnTo>
                    <a:pt x="220" y="244"/>
                  </a:lnTo>
                  <a:lnTo>
                    <a:pt x="122" y="341"/>
                  </a:lnTo>
                  <a:lnTo>
                    <a:pt x="74" y="487"/>
                  </a:lnTo>
                  <a:lnTo>
                    <a:pt x="25" y="634"/>
                  </a:lnTo>
                  <a:lnTo>
                    <a:pt x="0" y="780"/>
                  </a:lnTo>
                  <a:lnTo>
                    <a:pt x="0" y="14126"/>
                  </a:lnTo>
                  <a:lnTo>
                    <a:pt x="0" y="14126"/>
                  </a:lnTo>
                  <a:lnTo>
                    <a:pt x="25" y="14272"/>
                  </a:lnTo>
                  <a:lnTo>
                    <a:pt x="74" y="14418"/>
                  </a:lnTo>
                  <a:lnTo>
                    <a:pt x="122" y="14565"/>
                  </a:lnTo>
                  <a:lnTo>
                    <a:pt x="220" y="14662"/>
                  </a:lnTo>
                  <a:lnTo>
                    <a:pt x="341" y="14759"/>
                  </a:lnTo>
                  <a:lnTo>
                    <a:pt x="488" y="14832"/>
                  </a:lnTo>
                  <a:lnTo>
                    <a:pt x="634" y="14881"/>
                  </a:lnTo>
                  <a:lnTo>
                    <a:pt x="780" y="14906"/>
                  </a:lnTo>
                  <a:lnTo>
                    <a:pt x="16172" y="14906"/>
                  </a:lnTo>
                  <a:lnTo>
                    <a:pt x="16172" y="14906"/>
                  </a:lnTo>
                  <a:lnTo>
                    <a:pt x="16318" y="14881"/>
                  </a:lnTo>
                  <a:lnTo>
                    <a:pt x="16464" y="14832"/>
                  </a:lnTo>
                  <a:lnTo>
                    <a:pt x="16611" y="14759"/>
                  </a:lnTo>
                  <a:lnTo>
                    <a:pt x="16732" y="14662"/>
                  </a:lnTo>
                  <a:lnTo>
                    <a:pt x="16830" y="14565"/>
                  </a:lnTo>
                  <a:lnTo>
                    <a:pt x="16878" y="14418"/>
                  </a:lnTo>
                  <a:lnTo>
                    <a:pt x="16927" y="14272"/>
                  </a:lnTo>
                  <a:lnTo>
                    <a:pt x="16952" y="14126"/>
                  </a:lnTo>
                  <a:lnTo>
                    <a:pt x="16952" y="780"/>
                  </a:lnTo>
                  <a:lnTo>
                    <a:pt x="16952" y="780"/>
                  </a:lnTo>
                  <a:lnTo>
                    <a:pt x="16927" y="634"/>
                  </a:lnTo>
                  <a:lnTo>
                    <a:pt x="16878" y="487"/>
                  </a:lnTo>
                  <a:lnTo>
                    <a:pt x="16830" y="341"/>
                  </a:lnTo>
                  <a:lnTo>
                    <a:pt x="16732" y="244"/>
                  </a:lnTo>
                  <a:lnTo>
                    <a:pt x="16611" y="146"/>
                  </a:lnTo>
                  <a:lnTo>
                    <a:pt x="16464" y="73"/>
                  </a:lnTo>
                  <a:lnTo>
                    <a:pt x="16318" y="25"/>
                  </a:lnTo>
                  <a:lnTo>
                    <a:pt x="16172" y="0"/>
                  </a:lnTo>
                  <a:lnTo>
                    <a:pt x="1617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47"/>
            <p:cNvSpPr/>
            <p:nvPr/>
          </p:nvSpPr>
          <p:spPr>
            <a:xfrm>
              <a:off x="2316766" y="345275"/>
              <a:ext cx="375100" cy="323950"/>
            </a:xfrm>
            <a:custGeom>
              <a:avLst/>
              <a:gdLst/>
              <a:ahLst/>
              <a:cxnLst/>
              <a:rect l="l" t="t" r="r" b="b"/>
              <a:pathLst>
                <a:path w="15004" h="12958" fill="none" extrusionOk="0">
                  <a:moveTo>
                    <a:pt x="15003" y="12957"/>
                  </a:moveTo>
                  <a:lnTo>
                    <a:pt x="1" y="12957"/>
                  </a:lnTo>
                  <a:lnTo>
                    <a:pt x="1" y="0"/>
                  </a:lnTo>
                  <a:lnTo>
                    <a:pt x="15003" y="0"/>
                  </a:lnTo>
                  <a:lnTo>
                    <a:pt x="15003" y="12957"/>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47"/>
            <p:cNvSpPr/>
            <p:nvPr/>
          </p:nvSpPr>
          <p:spPr>
            <a:xfrm>
              <a:off x="2525016" y="534625"/>
              <a:ext cx="146750" cy="113275"/>
            </a:xfrm>
            <a:custGeom>
              <a:avLst/>
              <a:gdLst/>
              <a:ahLst/>
              <a:cxnLst/>
              <a:rect l="l" t="t" r="r" b="b"/>
              <a:pathLst>
                <a:path w="5870" h="4531" fill="none" extrusionOk="0">
                  <a:moveTo>
                    <a:pt x="0" y="2266"/>
                  </a:moveTo>
                  <a:lnTo>
                    <a:pt x="1534" y="244"/>
                  </a:lnTo>
                  <a:lnTo>
                    <a:pt x="1534" y="244"/>
                  </a:lnTo>
                  <a:lnTo>
                    <a:pt x="1632" y="147"/>
                  </a:lnTo>
                  <a:lnTo>
                    <a:pt x="1754" y="50"/>
                  </a:lnTo>
                  <a:lnTo>
                    <a:pt x="1875" y="1"/>
                  </a:lnTo>
                  <a:lnTo>
                    <a:pt x="2022" y="1"/>
                  </a:lnTo>
                  <a:lnTo>
                    <a:pt x="2143" y="1"/>
                  </a:lnTo>
                  <a:lnTo>
                    <a:pt x="2289" y="50"/>
                  </a:lnTo>
                  <a:lnTo>
                    <a:pt x="2411" y="147"/>
                  </a:lnTo>
                  <a:lnTo>
                    <a:pt x="2509" y="244"/>
                  </a:lnTo>
                  <a:lnTo>
                    <a:pt x="5870" y="453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47"/>
            <p:cNvSpPr/>
            <p:nvPr/>
          </p:nvSpPr>
          <p:spPr>
            <a:xfrm>
              <a:off x="2336866" y="468875"/>
              <a:ext cx="232600" cy="179025"/>
            </a:xfrm>
            <a:custGeom>
              <a:avLst/>
              <a:gdLst/>
              <a:ahLst/>
              <a:cxnLst/>
              <a:rect l="l" t="t" r="r" b="b"/>
              <a:pathLst>
                <a:path w="9304" h="7161" fill="none" extrusionOk="0">
                  <a:moveTo>
                    <a:pt x="0" y="3995"/>
                  </a:moveTo>
                  <a:lnTo>
                    <a:pt x="2923" y="244"/>
                  </a:lnTo>
                  <a:lnTo>
                    <a:pt x="2923" y="244"/>
                  </a:lnTo>
                  <a:lnTo>
                    <a:pt x="3020" y="147"/>
                  </a:lnTo>
                  <a:lnTo>
                    <a:pt x="3142" y="49"/>
                  </a:lnTo>
                  <a:lnTo>
                    <a:pt x="3264" y="1"/>
                  </a:lnTo>
                  <a:lnTo>
                    <a:pt x="3410" y="1"/>
                  </a:lnTo>
                  <a:lnTo>
                    <a:pt x="3532" y="1"/>
                  </a:lnTo>
                  <a:lnTo>
                    <a:pt x="3678" y="49"/>
                  </a:lnTo>
                  <a:lnTo>
                    <a:pt x="3800" y="147"/>
                  </a:lnTo>
                  <a:lnTo>
                    <a:pt x="3897" y="244"/>
                  </a:lnTo>
                  <a:lnTo>
                    <a:pt x="9304" y="716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47"/>
            <p:cNvSpPr/>
            <p:nvPr/>
          </p:nvSpPr>
          <p:spPr>
            <a:xfrm>
              <a:off x="2532316" y="396425"/>
              <a:ext cx="97450" cy="97450"/>
            </a:xfrm>
            <a:custGeom>
              <a:avLst/>
              <a:gdLst/>
              <a:ahLst/>
              <a:cxnLst/>
              <a:rect l="l" t="t" r="r" b="b"/>
              <a:pathLst>
                <a:path w="3898" h="3898" fill="none" extrusionOk="0">
                  <a:moveTo>
                    <a:pt x="1949" y="3897"/>
                  </a:moveTo>
                  <a:lnTo>
                    <a:pt x="1949" y="3897"/>
                  </a:lnTo>
                  <a:lnTo>
                    <a:pt x="1754" y="3897"/>
                  </a:lnTo>
                  <a:lnTo>
                    <a:pt x="1559" y="3873"/>
                  </a:lnTo>
                  <a:lnTo>
                    <a:pt x="1364" y="3824"/>
                  </a:lnTo>
                  <a:lnTo>
                    <a:pt x="1194" y="3751"/>
                  </a:lnTo>
                  <a:lnTo>
                    <a:pt x="1023" y="3678"/>
                  </a:lnTo>
                  <a:lnTo>
                    <a:pt x="853" y="3580"/>
                  </a:lnTo>
                  <a:lnTo>
                    <a:pt x="707" y="3459"/>
                  </a:lnTo>
                  <a:lnTo>
                    <a:pt x="560" y="3337"/>
                  </a:lnTo>
                  <a:lnTo>
                    <a:pt x="439" y="3191"/>
                  </a:lnTo>
                  <a:lnTo>
                    <a:pt x="317" y="3045"/>
                  </a:lnTo>
                  <a:lnTo>
                    <a:pt x="220" y="2874"/>
                  </a:lnTo>
                  <a:lnTo>
                    <a:pt x="146" y="2704"/>
                  </a:lnTo>
                  <a:lnTo>
                    <a:pt x="73" y="2533"/>
                  </a:lnTo>
                  <a:lnTo>
                    <a:pt x="25" y="2338"/>
                  </a:lnTo>
                  <a:lnTo>
                    <a:pt x="0" y="2168"/>
                  </a:lnTo>
                  <a:lnTo>
                    <a:pt x="0" y="1949"/>
                  </a:lnTo>
                  <a:lnTo>
                    <a:pt x="0" y="1949"/>
                  </a:lnTo>
                  <a:lnTo>
                    <a:pt x="0" y="1754"/>
                  </a:lnTo>
                  <a:lnTo>
                    <a:pt x="25" y="1559"/>
                  </a:lnTo>
                  <a:lnTo>
                    <a:pt x="73" y="1389"/>
                  </a:lnTo>
                  <a:lnTo>
                    <a:pt x="146" y="1194"/>
                  </a:lnTo>
                  <a:lnTo>
                    <a:pt x="220" y="1023"/>
                  </a:lnTo>
                  <a:lnTo>
                    <a:pt x="317" y="877"/>
                  </a:lnTo>
                  <a:lnTo>
                    <a:pt x="439" y="707"/>
                  </a:lnTo>
                  <a:lnTo>
                    <a:pt x="560" y="585"/>
                  </a:lnTo>
                  <a:lnTo>
                    <a:pt x="707" y="463"/>
                  </a:lnTo>
                  <a:lnTo>
                    <a:pt x="853" y="341"/>
                  </a:lnTo>
                  <a:lnTo>
                    <a:pt x="1023" y="244"/>
                  </a:lnTo>
                  <a:lnTo>
                    <a:pt x="1194" y="171"/>
                  </a:lnTo>
                  <a:lnTo>
                    <a:pt x="1364" y="98"/>
                  </a:lnTo>
                  <a:lnTo>
                    <a:pt x="1559" y="49"/>
                  </a:lnTo>
                  <a:lnTo>
                    <a:pt x="1754" y="25"/>
                  </a:lnTo>
                  <a:lnTo>
                    <a:pt x="1949" y="0"/>
                  </a:lnTo>
                  <a:lnTo>
                    <a:pt x="1949" y="0"/>
                  </a:lnTo>
                  <a:lnTo>
                    <a:pt x="2144" y="25"/>
                  </a:lnTo>
                  <a:lnTo>
                    <a:pt x="2338" y="49"/>
                  </a:lnTo>
                  <a:lnTo>
                    <a:pt x="2533" y="98"/>
                  </a:lnTo>
                  <a:lnTo>
                    <a:pt x="2704" y="171"/>
                  </a:lnTo>
                  <a:lnTo>
                    <a:pt x="2874" y="244"/>
                  </a:lnTo>
                  <a:lnTo>
                    <a:pt x="3020" y="341"/>
                  </a:lnTo>
                  <a:lnTo>
                    <a:pt x="3191" y="463"/>
                  </a:lnTo>
                  <a:lnTo>
                    <a:pt x="3313" y="585"/>
                  </a:lnTo>
                  <a:lnTo>
                    <a:pt x="3459" y="707"/>
                  </a:lnTo>
                  <a:lnTo>
                    <a:pt x="3556" y="877"/>
                  </a:lnTo>
                  <a:lnTo>
                    <a:pt x="3654" y="1023"/>
                  </a:lnTo>
                  <a:lnTo>
                    <a:pt x="3727" y="1194"/>
                  </a:lnTo>
                  <a:lnTo>
                    <a:pt x="3800" y="1389"/>
                  </a:lnTo>
                  <a:lnTo>
                    <a:pt x="3848" y="1559"/>
                  </a:lnTo>
                  <a:lnTo>
                    <a:pt x="3873" y="1754"/>
                  </a:lnTo>
                  <a:lnTo>
                    <a:pt x="3897" y="1949"/>
                  </a:lnTo>
                  <a:lnTo>
                    <a:pt x="3897" y="1949"/>
                  </a:lnTo>
                  <a:lnTo>
                    <a:pt x="3873" y="2168"/>
                  </a:lnTo>
                  <a:lnTo>
                    <a:pt x="3848" y="2338"/>
                  </a:lnTo>
                  <a:lnTo>
                    <a:pt x="3800" y="2533"/>
                  </a:lnTo>
                  <a:lnTo>
                    <a:pt x="3727" y="2704"/>
                  </a:lnTo>
                  <a:lnTo>
                    <a:pt x="3654" y="2874"/>
                  </a:lnTo>
                  <a:lnTo>
                    <a:pt x="3556" y="3045"/>
                  </a:lnTo>
                  <a:lnTo>
                    <a:pt x="3459" y="3191"/>
                  </a:lnTo>
                  <a:lnTo>
                    <a:pt x="3313" y="3337"/>
                  </a:lnTo>
                  <a:lnTo>
                    <a:pt x="3191" y="3459"/>
                  </a:lnTo>
                  <a:lnTo>
                    <a:pt x="3020" y="3580"/>
                  </a:lnTo>
                  <a:lnTo>
                    <a:pt x="2874" y="3678"/>
                  </a:lnTo>
                  <a:lnTo>
                    <a:pt x="2704" y="3751"/>
                  </a:lnTo>
                  <a:lnTo>
                    <a:pt x="2533" y="3824"/>
                  </a:lnTo>
                  <a:lnTo>
                    <a:pt x="2338" y="3873"/>
                  </a:lnTo>
                  <a:lnTo>
                    <a:pt x="2144" y="3897"/>
                  </a:lnTo>
                  <a:lnTo>
                    <a:pt x="1949" y="3897"/>
                  </a:lnTo>
                  <a:lnTo>
                    <a:pt x="1949" y="389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06" name="Google Shape;806;p47"/>
          <p:cNvSpPr/>
          <p:nvPr/>
        </p:nvSpPr>
        <p:spPr>
          <a:xfrm>
            <a:off x="2376720" y="386254"/>
            <a:ext cx="291717" cy="335738"/>
          </a:xfrm>
          <a:custGeom>
            <a:avLst/>
            <a:gdLst/>
            <a:ahLst/>
            <a:cxnLst/>
            <a:rect l="l" t="t" r="r" b="b"/>
            <a:pathLst>
              <a:path w="13883" h="15978" fill="none" extrusionOk="0">
                <a:moveTo>
                  <a:pt x="3240" y="3240"/>
                </a:moveTo>
                <a:lnTo>
                  <a:pt x="3240" y="12616"/>
                </a:lnTo>
                <a:lnTo>
                  <a:pt x="3240" y="12616"/>
                </a:lnTo>
                <a:lnTo>
                  <a:pt x="2899" y="12592"/>
                </a:lnTo>
                <a:lnTo>
                  <a:pt x="2558" y="12592"/>
                </a:lnTo>
                <a:lnTo>
                  <a:pt x="2193" y="12641"/>
                </a:lnTo>
                <a:lnTo>
                  <a:pt x="1827" y="12738"/>
                </a:lnTo>
                <a:lnTo>
                  <a:pt x="1827" y="12738"/>
                </a:lnTo>
                <a:lnTo>
                  <a:pt x="1608" y="12811"/>
                </a:lnTo>
                <a:lnTo>
                  <a:pt x="1389" y="12909"/>
                </a:lnTo>
                <a:lnTo>
                  <a:pt x="1194" y="13030"/>
                </a:lnTo>
                <a:lnTo>
                  <a:pt x="999" y="13128"/>
                </a:lnTo>
                <a:lnTo>
                  <a:pt x="804" y="13274"/>
                </a:lnTo>
                <a:lnTo>
                  <a:pt x="658" y="13396"/>
                </a:lnTo>
                <a:lnTo>
                  <a:pt x="512" y="13542"/>
                </a:lnTo>
                <a:lnTo>
                  <a:pt x="390" y="13688"/>
                </a:lnTo>
                <a:lnTo>
                  <a:pt x="269" y="13858"/>
                </a:lnTo>
                <a:lnTo>
                  <a:pt x="171" y="14005"/>
                </a:lnTo>
                <a:lnTo>
                  <a:pt x="98" y="14175"/>
                </a:lnTo>
                <a:lnTo>
                  <a:pt x="49" y="14346"/>
                </a:lnTo>
                <a:lnTo>
                  <a:pt x="25" y="14492"/>
                </a:lnTo>
                <a:lnTo>
                  <a:pt x="1" y="14662"/>
                </a:lnTo>
                <a:lnTo>
                  <a:pt x="25" y="14833"/>
                </a:lnTo>
                <a:lnTo>
                  <a:pt x="49" y="14979"/>
                </a:lnTo>
                <a:lnTo>
                  <a:pt x="49" y="14979"/>
                </a:lnTo>
                <a:lnTo>
                  <a:pt x="122" y="15149"/>
                </a:lnTo>
                <a:lnTo>
                  <a:pt x="196" y="15295"/>
                </a:lnTo>
                <a:lnTo>
                  <a:pt x="293" y="15417"/>
                </a:lnTo>
                <a:lnTo>
                  <a:pt x="415" y="15539"/>
                </a:lnTo>
                <a:lnTo>
                  <a:pt x="561" y="15636"/>
                </a:lnTo>
                <a:lnTo>
                  <a:pt x="707" y="15734"/>
                </a:lnTo>
                <a:lnTo>
                  <a:pt x="877" y="15807"/>
                </a:lnTo>
                <a:lnTo>
                  <a:pt x="1072" y="15880"/>
                </a:lnTo>
                <a:lnTo>
                  <a:pt x="1243" y="15929"/>
                </a:lnTo>
                <a:lnTo>
                  <a:pt x="1462" y="15953"/>
                </a:lnTo>
                <a:lnTo>
                  <a:pt x="1657" y="15977"/>
                </a:lnTo>
                <a:lnTo>
                  <a:pt x="1876" y="15977"/>
                </a:lnTo>
                <a:lnTo>
                  <a:pt x="2095" y="15953"/>
                </a:lnTo>
                <a:lnTo>
                  <a:pt x="2339" y="15929"/>
                </a:lnTo>
                <a:lnTo>
                  <a:pt x="2558" y="15880"/>
                </a:lnTo>
                <a:lnTo>
                  <a:pt x="2801" y="15831"/>
                </a:lnTo>
                <a:lnTo>
                  <a:pt x="2801" y="15831"/>
                </a:lnTo>
                <a:lnTo>
                  <a:pt x="3216" y="15661"/>
                </a:lnTo>
                <a:lnTo>
                  <a:pt x="3581" y="15466"/>
                </a:lnTo>
                <a:lnTo>
                  <a:pt x="3897" y="15247"/>
                </a:lnTo>
                <a:lnTo>
                  <a:pt x="4165" y="14979"/>
                </a:lnTo>
                <a:lnTo>
                  <a:pt x="4360" y="14711"/>
                </a:lnTo>
                <a:lnTo>
                  <a:pt x="4458" y="14565"/>
                </a:lnTo>
                <a:lnTo>
                  <a:pt x="4531" y="14419"/>
                </a:lnTo>
                <a:lnTo>
                  <a:pt x="4579" y="14272"/>
                </a:lnTo>
                <a:lnTo>
                  <a:pt x="4604" y="14126"/>
                </a:lnTo>
                <a:lnTo>
                  <a:pt x="4628" y="13980"/>
                </a:lnTo>
                <a:lnTo>
                  <a:pt x="4628" y="13834"/>
                </a:lnTo>
                <a:lnTo>
                  <a:pt x="4628" y="6187"/>
                </a:lnTo>
                <a:lnTo>
                  <a:pt x="12470" y="3727"/>
                </a:lnTo>
                <a:lnTo>
                  <a:pt x="12470" y="10108"/>
                </a:lnTo>
                <a:lnTo>
                  <a:pt x="12470" y="10108"/>
                </a:lnTo>
                <a:lnTo>
                  <a:pt x="12154" y="10083"/>
                </a:lnTo>
                <a:lnTo>
                  <a:pt x="11813" y="10083"/>
                </a:lnTo>
                <a:lnTo>
                  <a:pt x="11447" y="10132"/>
                </a:lnTo>
                <a:lnTo>
                  <a:pt x="11082" y="10230"/>
                </a:lnTo>
                <a:lnTo>
                  <a:pt x="11082" y="10230"/>
                </a:lnTo>
                <a:lnTo>
                  <a:pt x="10863" y="10303"/>
                </a:lnTo>
                <a:lnTo>
                  <a:pt x="10644" y="10400"/>
                </a:lnTo>
                <a:lnTo>
                  <a:pt x="10425" y="10522"/>
                </a:lnTo>
                <a:lnTo>
                  <a:pt x="10254" y="10619"/>
                </a:lnTo>
                <a:lnTo>
                  <a:pt x="10059" y="10765"/>
                </a:lnTo>
                <a:lnTo>
                  <a:pt x="9913" y="10887"/>
                </a:lnTo>
                <a:lnTo>
                  <a:pt x="9767" y="11033"/>
                </a:lnTo>
                <a:lnTo>
                  <a:pt x="9621" y="11179"/>
                </a:lnTo>
                <a:lnTo>
                  <a:pt x="9523" y="11350"/>
                </a:lnTo>
                <a:lnTo>
                  <a:pt x="9426" y="11496"/>
                </a:lnTo>
                <a:lnTo>
                  <a:pt x="9353" y="11666"/>
                </a:lnTo>
                <a:lnTo>
                  <a:pt x="9304" y="11837"/>
                </a:lnTo>
                <a:lnTo>
                  <a:pt x="9280" y="11983"/>
                </a:lnTo>
                <a:lnTo>
                  <a:pt x="9256" y="12154"/>
                </a:lnTo>
                <a:lnTo>
                  <a:pt x="9280" y="12324"/>
                </a:lnTo>
                <a:lnTo>
                  <a:pt x="9304" y="12470"/>
                </a:lnTo>
                <a:lnTo>
                  <a:pt x="9304" y="12470"/>
                </a:lnTo>
                <a:lnTo>
                  <a:pt x="9377" y="12641"/>
                </a:lnTo>
                <a:lnTo>
                  <a:pt x="9450" y="12787"/>
                </a:lnTo>
                <a:lnTo>
                  <a:pt x="9548" y="12909"/>
                </a:lnTo>
                <a:lnTo>
                  <a:pt x="9670" y="13030"/>
                </a:lnTo>
                <a:lnTo>
                  <a:pt x="9816" y="13128"/>
                </a:lnTo>
                <a:lnTo>
                  <a:pt x="9962" y="13225"/>
                </a:lnTo>
                <a:lnTo>
                  <a:pt x="10132" y="13298"/>
                </a:lnTo>
                <a:lnTo>
                  <a:pt x="10303" y="13371"/>
                </a:lnTo>
                <a:lnTo>
                  <a:pt x="10498" y="13420"/>
                </a:lnTo>
                <a:lnTo>
                  <a:pt x="10717" y="13444"/>
                </a:lnTo>
                <a:lnTo>
                  <a:pt x="10912" y="13469"/>
                </a:lnTo>
                <a:lnTo>
                  <a:pt x="11131" y="13469"/>
                </a:lnTo>
                <a:lnTo>
                  <a:pt x="11350" y="13444"/>
                </a:lnTo>
                <a:lnTo>
                  <a:pt x="11594" y="13420"/>
                </a:lnTo>
                <a:lnTo>
                  <a:pt x="11813" y="13371"/>
                </a:lnTo>
                <a:lnTo>
                  <a:pt x="12056" y="13323"/>
                </a:lnTo>
                <a:lnTo>
                  <a:pt x="12056" y="13323"/>
                </a:lnTo>
                <a:lnTo>
                  <a:pt x="12422" y="13176"/>
                </a:lnTo>
                <a:lnTo>
                  <a:pt x="12763" y="13006"/>
                </a:lnTo>
                <a:lnTo>
                  <a:pt x="13055" y="12787"/>
                </a:lnTo>
                <a:lnTo>
                  <a:pt x="13323" y="12568"/>
                </a:lnTo>
                <a:lnTo>
                  <a:pt x="13542" y="12324"/>
                </a:lnTo>
                <a:lnTo>
                  <a:pt x="13713" y="12056"/>
                </a:lnTo>
                <a:lnTo>
                  <a:pt x="13810" y="11788"/>
                </a:lnTo>
                <a:lnTo>
                  <a:pt x="13859" y="11642"/>
                </a:lnTo>
                <a:lnTo>
                  <a:pt x="13883" y="11520"/>
                </a:lnTo>
                <a:lnTo>
                  <a:pt x="13883" y="0"/>
                </a:lnTo>
                <a:lnTo>
                  <a:pt x="3240" y="324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47"/>
          <p:cNvSpPr/>
          <p:nvPr/>
        </p:nvSpPr>
        <p:spPr>
          <a:xfrm>
            <a:off x="2961688" y="387284"/>
            <a:ext cx="251793" cy="333679"/>
          </a:xfrm>
          <a:custGeom>
            <a:avLst/>
            <a:gdLst/>
            <a:ahLst/>
            <a:cxnLst/>
            <a:rect l="l" t="t" r="r" b="b"/>
            <a:pathLst>
              <a:path w="11983" h="15880" fill="none" extrusionOk="0">
                <a:moveTo>
                  <a:pt x="5992" y="0"/>
                </a:moveTo>
                <a:lnTo>
                  <a:pt x="5992" y="0"/>
                </a:lnTo>
                <a:lnTo>
                  <a:pt x="5675" y="0"/>
                </a:lnTo>
                <a:lnTo>
                  <a:pt x="5383" y="25"/>
                </a:lnTo>
                <a:lnTo>
                  <a:pt x="5091" y="73"/>
                </a:lnTo>
                <a:lnTo>
                  <a:pt x="4774" y="122"/>
                </a:lnTo>
                <a:lnTo>
                  <a:pt x="4506" y="195"/>
                </a:lnTo>
                <a:lnTo>
                  <a:pt x="4214" y="268"/>
                </a:lnTo>
                <a:lnTo>
                  <a:pt x="3654" y="463"/>
                </a:lnTo>
                <a:lnTo>
                  <a:pt x="3142" y="731"/>
                </a:lnTo>
                <a:lnTo>
                  <a:pt x="2631" y="1023"/>
                </a:lnTo>
                <a:lnTo>
                  <a:pt x="2192" y="1364"/>
                </a:lnTo>
                <a:lnTo>
                  <a:pt x="1754" y="1754"/>
                </a:lnTo>
                <a:lnTo>
                  <a:pt x="1364" y="2192"/>
                </a:lnTo>
                <a:lnTo>
                  <a:pt x="1023" y="2631"/>
                </a:lnTo>
                <a:lnTo>
                  <a:pt x="731" y="3142"/>
                </a:lnTo>
                <a:lnTo>
                  <a:pt x="463" y="3653"/>
                </a:lnTo>
                <a:lnTo>
                  <a:pt x="268" y="4214"/>
                </a:lnTo>
                <a:lnTo>
                  <a:pt x="195" y="4506"/>
                </a:lnTo>
                <a:lnTo>
                  <a:pt x="122" y="4774"/>
                </a:lnTo>
                <a:lnTo>
                  <a:pt x="73" y="5090"/>
                </a:lnTo>
                <a:lnTo>
                  <a:pt x="25" y="5383"/>
                </a:lnTo>
                <a:lnTo>
                  <a:pt x="0" y="5675"/>
                </a:lnTo>
                <a:lnTo>
                  <a:pt x="0" y="5991"/>
                </a:lnTo>
                <a:lnTo>
                  <a:pt x="0" y="5991"/>
                </a:lnTo>
                <a:lnTo>
                  <a:pt x="25" y="6430"/>
                </a:lnTo>
                <a:lnTo>
                  <a:pt x="73" y="6868"/>
                </a:lnTo>
                <a:lnTo>
                  <a:pt x="147" y="7331"/>
                </a:lnTo>
                <a:lnTo>
                  <a:pt x="268" y="7769"/>
                </a:lnTo>
                <a:lnTo>
                  <a:pt x="390" y="8208"/>
                </a:lnTo>
                <a:lnTo>
                  <a:pt x="561" y="8646"/>
                </a:lnTo>
                <a:lnTo>
                  <a:pt x="731" y="9085"/>
                </a:lnTo>
                <a:lnTo>
                  <a:pt x="926" y="9523"/>
                </a:lnTo>
                <a:lnTo>
                  <a:pt x="1145" y="9937"/>
                </a:lnTo>
                <a:lnTo>
                  <a:pt x="1389" y="10375"/>
                </a:lnTo>
                <a:lnTo>
                  <a:pt x="1900" y="11179"/>
                </a:lnTo>
                <a:lnTo>
                  <a:pt x="2436" y="11958"/>
                </a:lnTo>
                <a:lnTo>
                  <a:pt x="2996" y="12689"/>
                </a:lnTo>
                <a:lnTo>
                  <a:pt x="3556" y="13371"/>
                </a:lnTo>
                <a:lnTo>
                  <a:pt x="4092" y="13980"/>
                </a:lnTo>
                <a:lnTo>
                  <a:pt x="4603" y="14540"/>
                </a:lnTo>
                <a:lnTo>
                  <a:pt x="5066" y="15003"/>
                </a:lnTo>
                <a:lnTo>
                  <a:pt x="5724" y="15636"/>
                </a:lnTo>
                <a:lnTo>
                  <a:pt x="5992" y="15880"/>
                </a:lnTo>
                <a:lnTo>
                  <a:pt x="5992" y="15880"/>
                </a:lnTo>
                <a:lnTo>
                  <a:pt x="6260" y="15636"/>
                </a:lnTo>
                <a:lnTo>
                  <a:pt x="6917" y="15003"/>
                </a:lnTo>
                <a:lnTo>
                  <a:pt x="7380" y="14540"/>
                </a:lnTo>
                <a:lnTo>
                  <a:pt x="7891" y="13980"/>
                </a:lnTo>
                <a:lnTo>
                  <a:pt x="8427" y="13371"/>
                </a:lnTo>
                <a:lnTo>
                  <a:pt x="8987" y="12689"/>
                </a:lnTo>
                <a:lnTo>
                  <a:pt x="9548" y="11958"/>
                </a:lnTo>
                <a:lnTo>
                  <a:pt x="10083" y="11179"/>
                </a:lnTo>
                <a:lnTo>
                  <a:pt x="10595" y="10375"/>
                </a:lnTo>
                <a:lnTo>
                  <a:pt x="10838" y="9937"/>
                </a:lnTo>
                <a:lnTo>
                  <a:pt x="11058" y="9523"/>
                </a:lnTo>
                <a:lnTo>
                  <a:pt x="11252" y="9085"/>
                </a:lnTo>
                <a:lnTo>
                  <a:pt x="11423" y="8646"/>
                </a:lnTo>
                <a:lnTo>
                  <a:pt x="11593" y="8208"/>
                </a:lnTo>
                <a:lnTo>
                  <a:pt x="11715" y="7769"/>
                </a:lnTo>
                <a:lnTo>
                  <a:pt x="11837" y="7331"/>
                </a:lnTo>
                <a:lnTo>
                  <a:pt x="11910" y="6868"/>
                </a:lnTo>
                <a:lnTo>
                  <a:pt x="11959" y="6430"/>
                </a:lnTo>
                <a:lnTo>
                  <a:pt x="11983" y="5991"/>
                </a:lnTo>
                <a:lnTo>
                  <a:pt x="11983" y="5991"/>
                </a:lnTo>
                <a:lnTo>
                  <a:pt x="11983" y="5675"/>
                </a:lnTo>
                <a:lnTo>
                  <a:pt x="11959" y="5383"/>
                </a:lnTo>
                <a:lnTo>
                  <a:pt x="11910" y="5090"/>
                </a:lnTo>
                <a:lnTo>
                  <a:pt x="11861" y="4774"/>
                </a:lnTo>
                <a:lnTo>
                  <a:pt x="11788" y="4506"/>
                </a:lnTo>
                <a:lnTo>
                  <a:pt x="11715" y="4214"/>
                </a:lnTo>
                <a:lnTo>
                  <a:pt x="11520" y="3653"/>
                </a:lnTo>
                <a:lnTo>
                  <a:pt x="11252" y="3142"/>
                </a:lnTo>
                <a:lnTo>
                  <a:pt x="10960" y="2631"/>
                </a:lnTo>
                <a:lnTo>
                  <a:pt x="10619" y="2192"/>
                </a:lnTo>
                <a:lnTo>
                  <a:pt x="10229" y="1754"/>
                </a:lnTo>
                <a:lnTo>
                  <a:pt x="9791" y="1364"/>
                </a:lnTo>
                <a:lnTo>
                  <a:pt x="9353" y="1023"/>
                </a:lnTo>
                <a:lnTo>
                  <a:pt x="8841" y="731"/>
                </a:lnTo>
                <a:lnTo>
                  <a:pt x="8330" y="463"/>
                </a:lnTo>
                <a:lnTo>
                  <a:pt x="7770" y="268"/>
                </a:lnTo>
                <a:lnTo>
                  <a:pt x="7477" y="195"/>
                </a:lnTo>
                <a:lnTo>
                  <a:pt x="7209" y="122"/>
                </a:lnTo>
                <a:lnTo>
                  <a:pt x="6893" y="73"/>
                </a:lnTo>
                <a:lnTo>
                  <a:pt x="6601" y="25"/>
                </a:lnTo>
                <a:lnTo>
                  <a:pt x="6308" y="0"/>
                </a:lnTo>
                <a:lnTo>
                  <a:pt x="5992" y="0"/>
                </a:lnTo>
                <a:lnTo>
                  <a:pt x="5992" y="0"/>
                </a:lnTo>
                <a:close/>
                <a:moveTo>
                  <a:pt x="5992" y="8549"/>
                </a:moveTo>
                <a:lnTo>
                  <a:pt x="5992" y="8549"/>
                </a:lnTo>
                <a:lnTo>
                  <a:pt x="5724" y="8549"/>
                </a:lnTo>
                <a:lnTo>
                  <a:pt x="5480" y="8500"/>
                </a:lnTo>
                <a:lnTo>
                  <a:pt x="5237" y="8451"/>
                </a:lnTo>
                <a:lnTo>
                  <a:pt x="4993" y="8354"/>
                </a:lnTo>
                <a:lnTo>
                  <a:pt x="4774" y="8257"/>
                </a:lnTo>
                <a:lnTo>
                  <a:pt x="4555" y="8110"/>
                </a:lnTo>
                <a:lnTo>
                  <a:pt x="4360" y="7964"/>
                </a:lnTo>
                <a:lnTo>
                  <a:pt x="4189" y="7794"/>
                </a:lnTo>
                <a:lnTo>
                  <a:pt x="4019" y="7623"/>
                </a:lnTo>
                <a:lnTo>
                  <a:pt x="3873" y="7428"/>
                </a:lnTo>
                <a:lnTo>
                  <a:pt x="3727" y="7209"/>
                </a:lnTo>
                <a:lnTo>
                  <a:pt x="3629" y="6990"/>
                </a:lnTo>
                <a:lnTo>
                  <a:pt x="3532" y="6746"/>
                </a:lnTo>
                <a:lnTo>
                  <a:pt x="3483" y="6503"/>
                </a:lnTo>
                <a:lnTo>
                  <a:pt x="3434" y="6259"/>
                </a:lnTo>
                <a:lnTo>
                  <a:pt x="3434" y="5991"/>
                </a:lnTo>
                <a:lnTo>
                  <a:pt x="3434" y="5991"/>
                </a:lnTo>
                <a:lnTo>
                  <a:pt x="3434" y="5724"/>
                </a:lnTo>
                <a:lnTo>
                  <a:pt x="3483" y="5480"/>
                </a:lnTo>
                <a:lnTo>
                  <a:pt x="3532" y="5236"/>
                </a:lnTo>
                <a:lnTo>
                  <a:pt x="3629" y="4993"/>
                </a:lnTo>
                <a:lnTo>
                  <a:pt x="3727" y="4774"/>
                </a:lnTo>
                <a:lnTo>
                  <a:pt x="3873" y="4555"/>
                </a:lnTo>
                <a:lnTo>
                  <a:pt x="4019" y="4360"/>
                </a:lnTo>
                <a:lnTo>
                  <a:pt x="4189" y="4189"/>
                </a:lnTo>
                <a:lnTo>
                  <a:pt x="4360" y="4019"/>
                </a:lnTo>
                <a:lnTo>
                  <a:pt x="4555" y="3873"/>
                </a:lnTo>
                <a:lnTo>
                  <a:pt x="4774" y="3726"/>
                </a:lnTo>
                <a:lnTo>
                  <a:pt x="4993" y="3629"/>
                </a:lnTo>
                <a:lnTo>
                  <a:pt x="5237" y="3532"/>
                </a:lnTo>
                <a:lnTo>
                  <a:pt x="5480" y="3483"/>
                </a:lnTo>
                <a:lnTo>
                  <a:pt x="5724" y="3434"/>
                </a:lnTo>
                <a:lnTo>
                  <a:pt x="5992" y="3434"/>
                </a:lnTo>
                <a:lnTo>
                  <a:pt x="5992" y="3434"/>
                </a:lnTo>
                <a:lnTo>
                  <a:pt x="6260" y="3434"/>
                </a:lnTo>
                <a:lnTo>
                  <a:pt x="6503" y="3483"/>
                </a:lnTo>
                <a:lnTo>
                  <a:pt x="6747" y="3532"/>
                </a:lnTo>
                <a:lnTo>
                  <a:pt x="6990" y="3629"/>
                </a:lnTo>
                <a:lnTo>
                  <a:pt x="7209" y="3726"/>
                </a:lnTo>
                <a:lnTo>
                  <a:pt x="7429" y="3873"/>
                </a:lnTo>
                <a:lnTo>
                  <a:pt x="7623" y="4019"/>
                </a:lnTo>
                <a:lnTo>
                  <a:pt x="7794" y="4189"/>
                </a:lnTo>
                <a:lnTo>
                  <a:pt x="7964" y="4360"/>
                </a:lnTo>
                <a:lnTo>
                  <a:pt x="8111" y="4555"/>
                </a:lnTo>
                <a:lnTo>
                  <a:pt x="8257" y="4774"/>
                </a:lnTo>
                <a:lnTo>
                  <a:pt x="8354" y="4993"/>
                </a:lnTo>
                <a:lnTo>
                  <a:pt x="8452" y="5236"/>
                </a:lnTo>
                <a:lnTo>
                  <a:pt x="8500" y="5480"/>
                </a:lnTo>
                <a:lnTo>
                  <a:pt x="8549" y="5724"/>
                </a:lnTo>
                <a:lnTo>
                  <a:pt x="8549" y="5991"/>
                </a:lnTo>
                <a:lnTo>
                  <a:pt x="8549" y="5991"/>
                </a:lnTo>
                <a:lnTo>
                  <a:pt x="8549" y="6259"/>
                </a:lnTo>
                <a:lnTo>
                  <a:pt x="8500" y="6503"/>
                </a:lnTo>
                <a:lnTo>
                  <a:pt x="8452" y="6746"/>
                </a:lnTo>
                <a:lnTo>
                  <a:pt x="8354" y="6990"/>
                </a:lnTo>
                <a:lnTo>
                  <a:pt x="8257" y="7209"/>
                </a:lnTo>
                <a:lnTo>
                  <a:pt x="8111" y="7428"/>
                </a:lnTo>
                <a:lnTo>
                  <a:pt x="7964" y="7623"/>
                </a:lnTo>
                <a:lnTo>
                  <a:pt x="7794" y="7794"/>
                </a:lnTo>
                <a:lnTo>
                  <a:pt x="7623" y="7964"/>
                </a:lnTo>
                <a:lnTo>
                  <a:pt x="7429" y="8110"/>
                </a:lnTo>
                <a:lnTo>
                  <a:pt x="7209" y="8257"/>
                </a:lnTo>
                <a:lnTo>
                  <a:pt x="6990" y="8354"/>
                </a:lnTo>
                <a:lnTo>
                  <a:pt x="6747" y="8451"/>
                </a:lnTo>
                <a:lnTo>
                  <a:pt x="6503" y="8500"/>
                </a:lnTo>
                <a:lnTo>
                  <a:pt x="6260" y="8549"/>
                </a:lnTo>
                <a:lnTo>
                  <a:pt x="5992" y="8549"/>
                </a:lnTo>
                <a:lnTo>
                  <a:pt x="5992" y="8549"/>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8" name="Google Shape;808;p47"/>
          <p:cNvGrpSpPr/>
          <p:nvPr/>
        </p:nvGrpSpPr>
        <p:grpSpPr>
          <a:xfrm>
            <a:off x="4049062" y="362185"/>
            <a:ext cx="336767" cy="383835"/>
            <a:chOff x="4992766" y="278900"/>
            <a:chExt cx="400675" cy="456675"/>
          </a:xfrm>
        </p:grpSpPr>
        <p:sp>
          <p:nvSpPr>
            <p:cNvPr id="809" name="Google Shape;809;p47"/>
            <p:cNvSpPr/>
            <p:nvPr/>
          </p:nvSpPr>
          <p:spPr>
            <a:xfrm>
              <a:off x="5021991" y="328825"/>
              <a:ext cx="371450" cy="96850"/>
            </a:xfrm>
            <a:custGeom>
              <a:avLst/>
              <a:gdLst/>
              <a:ahLst/>
              <a:cxnLst/>
              <a:rect l="l" t="t" r="r" b="b"/>
              <a:pathLst>
                <a:path w="14858" h="3874" fill="none" extrusionOk="0">
                  <a:moveTo>
                    <a:pt x="12763" y="1"/>
                  </a:moveTo>
                  <a:lnTo>
                    <a:pt x="926" y="1"/>
                  </a:lnTo>
                  <a:lnTo>
                    <a:pt x="926" y="1"/>
                  </a:lnTo>
                  <a:lnTo>
                    <a:pt x="731" y="25"/>
                  </a:lnTo>
                  <a:lnTo>
                    <a:pt x="561" y="74"/>
                  </a:lnTo>
                  <a:lnTo>
                    <a:pt x="390" y="171"/>
                  </a:lnTo>
                  <a:lnTo>
                    <a:pt x="269" y="269"/>
                  </a:lnTo>
                  <a:lnTo>
                    <a:pt x="147" y="415"/>
                  </a:lnTo>
                  <a:lnTo>
                    <a:pt x="74" y="561"/>
                  </a:lnTo>
                  <a:lnTo>
                    <a:pt x="1" y="732"/>
                  </a:lnTo>
                  <a:lnTo>
                    <a:pt x="1" y="926"/>
                  </a:lnTo>
                  <a:lnTo>
                    <a:pt x="1" y="2948"/>
                  </a:lnTo>
                  <a:lnTo>
                    <a:pt x="1" y="2948"/>
                  </a:lnTo>
                  <a:lnTo>
                    <a:pt x="1" y="3143"/>
                  </a:lnTo>
                  <a:lnTo>
                    <a:pt x="74" y="3313"/>
                  </a:lnTo>
                  <a:lnTo>
                    <a:pt x="147" y="3459"/>
                  </a:lnTo>
                  <a:lnTo>
                    <a:pt x="269" y="3605"/>
                  </a:lnTo>
                  <a:lnTo>
                    <a:pt x="390" y="3727"/>
                  </a:lnTo>
                  <a:lnTo>
                    <a:pt x="561" y="3800"/>
                  </a:lnTo>
                  <a:lnTo>
                    <a:pt x="731" y="3849"/>
                  </a:lnTo>
                  <a:lnTo>
                    <a:pt x="926" y="3873"/>
                  </a:lnTo>
                  <a:lnTo>
                    <a:pt x="12763" y="3873"/>
                  </a:lnTo>
                  <a:lnTo>
                    <a:pt x="14857" y="1949"/>
                  </a:lnTo>
                  <a:lnTo>
                    <a:pt x="12763" y="1"/>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47"/>
            <p:cNvSpPr/>
            <p:nvPr/>
          </p:nvSpPr>
          <p:spPr>
            <a:xfrm>
              <a:off x="4992766" y="452425"/>
              <a:ext cx="371450" cy="96850"/>
            </a:xfrm>
            <a:custGeom>
              <a:avLst/>
              <a:gdLst/>
              <a:ahLst/>
              <a:cxnLst/>
              <a:rect l="l" t="t" r="r" b="b"/>
              <a:pathLst>
                <a:path w="14858" h="3874" fill="none" extrusionOk="0">
                  <a:moveTo>
                    <a:pt x="2095" y="1"/>
                  </a:moveTo>
                  <a:lnTo>
                    <a:pt x="13932" y="1"/>
                  </a:lnTo>
                  <a:lnTo>
                    <a:pt x="13932" y="1"/>
                  </a:lnTo>
                  <a:lnTo>
                    <a:pt x="14126" y="25"/>
                  </a:lnTo>
                  <a:lnTo>
                    <a:pt x="14297" y="74"/>
                  </a:lnTo>
                  <a:lnTo>
                    <a:pt x="14467" y="147"/>
                  </a:lnTo>
                  <a:lnTo>
                    <a:pt x="14589" y="269"/>
                  </a:lnTo>
                  <a:lnTo>
                    <a:pt x="14711" y="415"/>
                  </a:lnTo>
                  <a:lnTo>
                    <a:pt x="14784" y="561"/>
                  </a:lnTo>
                  <a:lnTo>
                    <a:pt x="14857" y="732"/>
                  </a:lnTo>
                  <a:lnTo>
                    <a:pt x="14857" y="926"/>
                  </a:lnTo>
                  <a:lnTo>
                    <a:pt x="14857" y="2948"/>
                  </a:lnTo>
                  <a:lnTo>
                    <a:pt x="14857" y="2948"/>
                  </a:lnTo>
                  <a:lnTo>
                    <a:pt x="14857" y="3143"/>
                  </a:lnTo>
                  <a:lnTo>
                    <a:pt x="14784" y="3313"/>
                  </a:lnTo>
                  <a:lnTo>
                    <a:pt x="14711" y="3459"/>
                  </a:lnTo>
                  <a:lnTo>
                    <a:pt x="14589" y="3605"/>
                  </a:lnTo>
                  <a:lnTo>
                    <a:pt x="14467" y="3703"/>
                  </a:lnTo>
                  <a:lnTo>
                    <a:pt x="14297" y="3800"/>
                  </a:lnTo>
                  <a:lnTo>
                    <a:pt x="14126" y="3849"/>
                  </a:lnTo>
                  <a:lnTo>
                    <a:pt x="13932" y="3873"/>
                  </a:lnTo>
                  <a:lnTo>
                    <a:pt x="2095" y="3873"/>
                  </a:lnTo>
                  <a:lnTo>
                    <a:pt x="1" y="1925"/>
                  </a:lnTo>
                  <a:lnTo>
                    <a:pt x="2095" y="1"/>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47"/>
            <p:cNvSpPr/>
            <p:nvPr/>
          </p:nvSpPr>
          <p:spPr>
            <a:xfrm>
              <a:off x="5171166" y="278900"/>
              <a:ext cx="43875" cy="49950"/>
            </a:xfrm>
            <a:custGeom>
              <a:avLst/>
              <a:gdLst/>
              <a:ahLst/>
              <a:cxnLst/>
              <a:rect l="l" t="t" r="r" b="b"/>
              <a:pathLst>
                <a:path w="1755" h="1998" fill="none" extrusionOk="0">
                  <a:moveTo>
                    <a:pt x="1754" y="1998"/>
                  </a:moveTo>
                  <a:lnTo>
                    <a:pt x="1754" y="585"/>
                  </a:lnTo>
                  <a:lnTo>
                    <a:pt x="1754" y="585"/>
                  </a:lnTo>
                  <a:lnTo>
                    <a:pt x="1754" y="464"/>
                  </a:lnTo>
                  <a:lnTo>
                    <a:pt x="1730" y="366"/>
                  </a:lnTo>
                  <a:lnTo>
                    <a:pt x="1657" y="269"/>
                  </a:lnTo>
                  <a:lnTo>
                    <a:pt x="1584" y="171"/>
                  </a:lnTo>
                  <a:lnTo>
                    <a:pt x="1511" y="98"/>
                  </a:lnTo>
                  <a:lnTo>
                    <a:pt x="1413" y="49"/>
                  </a:lnTo>
                  <a:lnTo>
                    <a:pt x="1291" y="25"/>
                  </a:lnTo>
                  <a:lnTo>
                    <a:pt x="1194" y="1"/>
                  </a:lnTo>
                  <a:lnTo>
                    <a:pt x="561" y="1"/>
                  </a:lnTo>
                  <a:lnTo>
                    <a:pt x="561" y="1"/>
                  </a:lnTo>
                  <a:lnTo>
                    <a:pt x="463" y="25"/>
                  </a:lnTo>
                  <a:lnTo>
                    <a:pt x="342" y="49"/>
                  </a:lnTo>
                  <a:lnTo>
                    <a:pt x="244" y="98"/>
                  </a:lnTo>
                  <a:lnTo>
                    <a:pt x="171" y="171"/>
                  </a:lnTo>
                  <a:lnTo>
                    <a:pt x="98" y="269"/>
                  </a:lnTo>
                  <a:lnTo>
                    <a:pt x="25" y="366"/>
                  </a:lnTo>
                  <a:lnTo>
                    <a:pt x="1" y="464"/>
                  </a:lnTo>
                  <a:lnTo>
                    <a:pt x="1" y="585"/>
                  </a:lnTo>
                  <a:lnTo>
                    <a:pt x="1" y="1998"/>
                  </a:lnTo>
                  <a:lnTo>
                    <a:pt x="1754" y="1998"/>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47"/>
            <p:cNvSpPr/>
            <p:nvPr/>
          </p:nvSpPr>
          <p:spPr>
            <a:xfrm>
              <a:off x="5171166" y="549250"/>
              <a:ext cx="43875" cy="186325"/>
            </a:xfrm>
            <a:custGeom>
              <a:avLst/>
              <a:gdLst/>
              <a:ahLst/>
              <a:cxnLst/>
              <a:rect l="l" t="t" r="r" b="b"/>
              <a:pathLst>
                <a:path w="1755" h="7453" fill="none" extrusionOk="0">
                  <a:moveTo>
                    <a:pt x="1" y="0"/>
                  </a:moveTo>
                  <a:lnTo>
                    <a:pt x="1" y="7453"/>
                  </a:lnTo>
                  <a:lnTo>
                    <a:pt x="1754" y="7453"/>
                  </a:lnTo>
                  <a:lnTo>
                    <a:pt x="1754" y="0"/>
                  </a:lnTo>
                  <a:lnTo>
                    <a:pt x="1"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13" name="Google Shape;813;p47"/>
          <p:cNvSpPr/>
          <p:nvPr/>
        </p:nvSpPr>
        <p:spPr>
          <a:xfrm>
            <a:off x="4589651" y="385750"/>
            <a:ext cx="385895" cy="336746"/>
          </a:xfrm>
          <a:custGeom>
            <a:avLst/>
            <a:gdLst/>
            <a:ahLst/>
            <a:cxnLst/>
            <a:rect l="l" t="t" r="r" b="b"/>
            <a:pathLst>
              <a:path w="18365" h="16026" fill="none" extrusionOk="0">
                <a:moveTo>
                  <a:pt x="9182" y="0"/>
                </a:moveTo>
                <a:lnTo>
                  <a:pt x="0" y="8841"/>
                </a:lnTo>
                <a:lnTo>
                  <a:pt x="2874" y="8841"/>
                </a:lnTo>
                <a:lnTo>
                  <a:pt x="2874" y="15246"/>
                </a:lnTo>
                <a:lnTo>
                  <a:pt x="2874" y="15246"/>
                </a:lnTo>
                <a:lnTo>
                  <a:pt x="2899" y="15417"/>
                </a:lnTo>
                <a:lnTo>
                  <a:pt x="2947" y="15563"/>
                </a:lnTo>
                <a:lnTo>
                  <a:pt x="3020" y="15685"/>
                </a:lnTo>
                <a:lnTo>
                  <a:pt x="3093" y="15806"/>
                </a:lnTo>
                <a:lnTo>
                  <a:pt x="3215" y="15904"/>
                </a:lnTo>
                <a:lnTo>
                  <a:pt x="3361" y="15977"/>
                </a:lnTo>
                <a:lnTo>
                  <a:pt x="3508" y="16026"/>
                </a:lnTo>
                <a:lnTo>
                  <a:pt x="3654" y="16026"/>
                </a:lnTo>
                <a:lnTo>
                  <a:pt x="7404" y="16026"/>
                </a:lnTo>
                <a:lnTo>
                  <a:pt x="7404" y="13420"/>
                </a:lnTo>
                <a:lnTo>
                  <a:pt x="7404" y="13420"/>
                </a:lnTo>
                <a:lnTo>
                  <a:pt x="7429" y="13127"/>
                </a:lnTo>
                <a:lnTo>
                  <a:pt x="7526" y="12860"/>
                </a:lnTo>
                <a:lnTo>
                  <a:pt x="7648" y="12616"/>
                </a:lnTo>
                <a:lnTo>
                  <a:pt x="7818" y="12421"/>
                </a:lnTo>
                <a:lnTo>
                  <a:pt x="8038" y="12251"/>
                </a:lnTo>
                <a:lnTo>
                  <a:pt x="8257" y="12129"/>
                </a:lnTo>
                <a:lnTo>
                  <a:pt x="8525" y="12031"/>
                </a:lnTo>
                <a:lnTo>
                  <a:pt x="8817" y="12007"/>
                </a:lnTo>
                <a:lnTo>
                  <a:pt x="9548" y="12007"/>
                </a:lnTo>
                <a:lnTo>
                  <a:pt x="9548" y="12007"/>
                </a:lnTo>
                <a:lnTo>
                  <a:pt x="9840" y="12031"/>
                </a:lnTo>
                <a:lnTo>
                  <a:pt x="10108" y="12129"/>
                </a:lnTo>
                <a:lnTo>
                  <a:pt x="10327" y="12251"/>
                </a:lnTo>
                <a:lnTo>
                  <a:pt x="10546" y="12421"/>
                </a:lnTo>
                <a:lnTo>
                  <a:pt x="10717" y="12616"/>
                </a:lnTo>
                <a:lnTo>
                  <a:pt x="10838" y="12860"/>
                </a:lnTo>
                <a:lnTo>
                  <a:pt x="10936" y="13127"/>
                </a:lnTo>
                <a:lnTo>
                  <a:pt x="10960" y="13420"/>
                </a:lnTo>
                <a:lnTo>
                  <a:pt x="10960" y="16026"/>
                </a:lnTo>
                <a:lnTo>
                  <a:pt x="14711" y="16026"/>
                </a:lnTo>
                <a:lnTo>
                  <a:pt x="14711" y="16026"/>
                </a:lnTo>
                <a:lnTo>
                  <a:pt x="14857" y="16026"/>
                </a:lnTo>
                <a:lnTo>
                  <a:pt x="15003" y="15977"/>
                </a:lnTo>
                <a:lnTo>
                  <a:pt x="15149" y="15904"/>
                </a:lnTo>
                <a:lnTo>
                  <a:pt x="15271" y="15806"/>
                </a:lnTo>
                <a:lnTo>
                  <a:pt x="15344" y="15685"/>
                </a:lnTo>
                <a:lnTo>
                  <a:pt x="15417" y="15563"/>
                </a:lnTo>
                <a:lnTo>
                  <a:pt x="15466" y="15417"/>
                </a:lnTo>
                <a:lnTo>
                  <a:pt x="15490" y="15246"/>
                </a:lnTo>
                <a:lnTo>
                  <a:pt x="15490" y="8841"/>
                </a:lnTo>
                <a:lnTo>
                  <a:pt x="18364" y="8841"/>
                </a:lnTo>
                <a:lnTo>
                  <a:pt x="918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14" name="Google Shape;814;p47"/>
          <p:cNvGrpSpPr/>
          <p:nvPr/>
        </p:nvGrpSpPr>
        <p:grpSpPr>
          <a:xfrm>
            <a:off x="658674" y="908741"/>
            <a:ext cx="342882" cy="418128"/>
            <a:chOff x="958991" y="929175"/>
            <a:chExt cx="407950" cy="497475"/>
          </a:xfrm>
        </p:grpSpPr>
        <p:sp>
          <p:nvSpPr>
            <p:cNvPr id="815" name="Google Shape;815;p47"/>
            <p:cNvSpPr/>
            <p:nvPr/>
          </p:nvSpPr>
          <p:spPr>
            <a:xfrm>
              <a:off x="958991" y="953550"/>
              <a:ext cx="387250" cy="473100"/>
            </a:xfrm>
            <a:custGeom>
              <a:avLst/>
              <a:gdLst/>
              <a:ahLst/>
              <a:cxnLst/>
              <a:rect l="l" t="t" r="r" b="b"/>
              <a:pathLst>
                <a:path w="15490" h="18924" fill="none" extrusionOk="0">
                  <a:moveTo>
                    <a:pt x="15490" y="17828"/>
                  </a:moveTo>
                  <a:lnTo>
                    <a:pt x="15490" y="17828"/>
                  </a:lnTo>
                  <a:lnTo>
                    <a:pt x="15466" y="17998"/>
                  </a:lnTo>
                  <a:lnTo>
                    <a:pt x="15417" y="18169"/>
                  </a:lnTo>
                  <a:lnTo>
                    <a:pt x="15319" y="18364"/>
                  </a:lnTo>
                  <a:lnTo>
                    <a:pt x="15198" y="18534"/>
                  </a:lnTo>
                  <a:lnTo>
                    <a:pt x="15052" y="18680"/>
                  </a:lnTo>
                  <a:lnTo>
                    <a:pt x="14881" y="18802"/>
                  </a:lnTo>
                  <a:lnTo>
                    <a:pt x="14735" y="18900"/>
                  </a:lnTo>
                  <a:lnTo>
                    <a:pt x="14564" y="18924"/>
                  </a:lnTo>
                  <a:lnTo>
                    <a:pt x="1023" y="18924"/>
                  </a:lnTo>
                  <a:lnTo>
                    <a:pt x="1023" y="18924"/>
                  </a:lnTo>
                  <a:lnTo>
                    <a:pt x="853" y="18900"/>
                  </a:lnTo>
                  <a:lnTo>
                    <a:pt x="682" y="18802"/>
                  </a:lnTo>
                  <a:lnTo>
                    <a:pt x="512" y="18680"/>
                  </a:lnTo>
                  <a:lnTo>
                    <a:pt x="341" y="18534"/>
                  </a:lnTo>
                  <a:lnTo>
                    <a:pt x="219" y="18364"/>
                  </a:lnTo>
                  <a:lnTo>
                    <a:pt x="98" y="18169"/>
                  </a:lnTo>
                  <a:lnTo>
                    <a:pt x="25" y="17998"/>
                  </a:lnTo>
                  <a:lnTo>
                    <a:pt x="0" y="17828"/>
                  </a:lnTo>
                  <a:lnTo>
                    <a:pt x="0" y="877"/>
                  </a:lnTo>
                  <a:lnTo>
                    <a:pt x="0" y="877"/>
                  </a:lnTo>
                  <a:lnTo>
                    <a:pt x="25" y="706"/>
                  </a:lnTo>
                  <a:lnTo>
                    <a:pt x="98" y="560"/>
                  </a:lnTo>
                  <a:lnTo>
                    <a:pt x="195" y="414"/>
                  </a:lnTo>
                  <a:lnTo>
                    <a:pt x="341" y="268"/>
                  </a:lnTo>
                  <a:lnTo>
                    <a:pt x="487" y="171"/>
                  </a:lnTo>
                  <a:lnTo>
                    <a:pt x="658" y="73"/>
                  </a:lnTo>
                  <a:lnTo>
                    <a:pt x="828" y="24"/>
                  </a:lnTo>
                  <a:lnTo>
                    <a:pt x="974"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47"/>
            <p:cNvSpPr/>
            <p:nvPr/>
          </p:nvSpPr>
          <p:spPr>
            <a:xfrm>
              <a:off x="989416" y="929175"/>
              <a:ext cx="377525" cy="462775"/>
            </a:xfrm>
            <a:custGeom>
              <a:avLst/>
              <a:gdLst/>
              <a:ahLst/>
              <a:cxnLst/>
              <a:rect l="l" t="t" r="r" b="b"/>
              <a:pathLst>
                <a:path w="15101" h="18511" fill="none" extrusionOk="0">
                  <a:moveTo>
                    <a:pt x="15101" y="3362"/>
                  </a:moveTo>
                  <a:lnTo>
                    <a:pt x="15101" y="17731"/>
                  </a:lnTo>
                  <a:lnTo>
                    <a:pt x="15101" y="17731"/>
                  </a:lnTo>
                  <a:lnTo>
                    <a:pt x="15077" y="17877"/>
                  </a:lnTo>
                  <a:lnTo>
                    <a:pt x="15028" y="18024"/>
                  </a:lnTo>
                  <a:lnTo>
                    <a:pt x="14979" y="18145"/>
                  </a:lnTo>
                  <a:lnTo>
                    <a:pt x="14882" y="18267"/>
                  </a:lnTo>
                  <a:lnTo>
                    <a:pt x="14760" y="18365"/>
                  </a:lnTo>
                  <a:lnTo>
                    <a:pt x="14614" y="18438"/>
                  </a:lnTo>
                  <a:lnTo>
                    <a:pt x="14468" y="18486"/>
                  </a:lnTo>
                  <a:lnTo>
                    <a:pt x="14322" y="18511"/>
                  </a:lnTo>
                  <a:lnTo>
                    <a:pt x="780" y="18511"/>
                  </a:lnTo>
                  <a:lnTo>
                    <a:pt x="780" y="18511"/>
                  </a:lnTo>
                  <a:lnTo>
                    <a:pt x="634" y="18486"/>
                  </a:lnTo>
                  <a:lnTo>
                    <a:pt x="488" y="18438"/>
                  </a:lnTo>
                  <a:lnTo>
                    <a:pt x="342" y="18365"/>
                  </a:lnTo>
                  <a:lnTo>
                    <a:pt x="220" y="18267"/>
                  </a:lnTo>
                  <a:lnTo>
                    <a:pt x="123" y="18145"/>
                  </a:lnTo>
                  <a:lnTo>
                    <a:pt x="74" y="18024"/>
                  </a:lnTo>
                  <a:lnTo>
                    <a:pt x="25" y="17877"/>
                  </a:lnTo>
                  <a:lnTo>
                    <a:pt x="1" y="17731"/>
                  </a:lnTo>
                  <a:lnTo>
                    <a:pt x="1" y="780"/>
                  </a:lnTo>
                  <a:lnTo>
                    <a:pt x="1" y="780"/>
                  </a:lnTo>
                  <a:lnTo>
                    <a:pt x="25" y="610"/>
                  </a:lnTo>
                  <a:lnTo>
                    <a:pt x="74" y="464"/>
                  </a:lnTo>
                  <a:lnTo>
                    <a:pt x="123" y="342"/>
                  </a:lnTo>
                  <a:lnTo>
                    <a:pt x="220" y="220"/>
                  </a:lnTo>
                  <a:lnTo>
                    <a:pt x="342" y="123"/>
                  </a:lnTo>
                  <a:lnTo>
                    <a:pt x="488" y="50"/>
                  </a:lnTo>
                  <a:lnTo>
                    <a:pt x="634" y="1"/>
                  </a:lnTo>
                  <a:lnTo>
                    <a:pt x="780" y="1"/>
                  </a:lnTo>
                  <a:lnTo>
                    <a:pt x="1174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47"/>
            <p:cNvSpPr/>
            <p:nvPr/>
          </p:nvSpPr>
          <p:spPr>
            <a:xfrm>
              <a:off x="1051541" y="1256150"/>
              <a:ext cx="133975" cy="25"/>
            </a:xfrm>
            <a:custGeom>
              <a:avLst/>
              <a:gdLst/>
              <a:ahLst/>
              <a:cxnLst/>
              <a:rect l="l" t="t" r="r" b="b"/>
              <a:pathLst>
                <a:path w="5359" h="1" fill="none" extrusionOk="0">
                  <a:moveTo>
                    <a:pt x="5358" y="0"/>
                  </a:moveTo>
                  <a:lnTo>
                    <a:pt x="0"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47"/>
            <p:cNvSpPr/>
            <p:nvPr/>
          </p:nvSpPr>
          <p:spPr>
            <a:xfrm>
              <a:off x="1051541" y="1201350"/>
              <a:ext cx="255750" cy="25"/>
            </a:xfrm>
            <a:custGeom>
              <a:avLst/>
              <a:gdLst/>
              <a:ahLst/>
              <a:cxnLst/>
              <a:rect l="l" t="t" r="r" b="b"/>
              <a:pathLst>
                <a:path w="10230" h="1" fill="none" extrusionOk="0">
                  <a:moveTo>
                    <a:pt x="10229" y="1"/>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47"/>
            <p:cNvSpPr/>
            <p:nvPr/>
          </p:nvSpPr>
          <p:spPr>
            <a:xfrm>
              <a:off x="1051541" y="1145950"/>
              <a:ext cx="255750" cy="25"/>
            </a:xfrm>
            <a:custGeom>
              <a:avLst/>
              <a:gdLst/>
              <a:ahLst/>
              <a:cxnLst/>
              <a:rect l="l" t="t" r="r" b="b"/>
              <a:pathLst>
                <a:path w="10230" h="1" fill="none" extrusionOk="0">
                  <a:moveTo>
                    <a:pt x="10229" y="0"/>
                  </a:moveTo>
                  <a:lnTo>
                    <a:pt x="0"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47"/>
            <p:cNvSpPr/>
            <p:nvPr/>
          </p:nvSpPr>
          <p:spPr>
            <a:xfrm>
              <a:off x="1051541" y="1090525"/>
              <a:ext cx="255750" cy="25"/>
            </a:xfrm>
            <a:custGeom>
              <a:avLst/>
              <a:gdLst/>
              <a:ahLst/>
              <a:cxnLst/>
              <a:rect l="l" t="t" r="r" b="b"/>
              <a:pathLst>
                <a:path w="10230" h="1" fill="none" extrusionOk="0">
                  <a:moveTo>
                    <a:pt x="10229" y="1"/>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47"/>
            <p:cNvSpPr/>
            <p:nvPr/>
          </p:nvSpPr>
          <p:spPr>
            <a:xfrm>
              <a:off x="1282891" y="929175"/>
              <a:ext cx="84050" cy="84050"/>
            </a:xfrm>
            <a:custGeom>
              <a:avLst/>
              <a:gdLst/>
              <a:ahLst/>
              <a:cxnLst/>
              <a:rect l="l" t="t" r="r" b="b"/>
              <a:pathLst>
                <a:path w="3362" h="3362" fill="none" extrusionOk="0">
                  <a:moveTo>
                    <a:pt x="1" y="2582"/>
                  </a:moveTo>
                  <a:lnTo>
                    <a:pt x="1" y="1"/>
                  </a:lnTo>
                  <a:lnTo>
                    <a:pt x="3362" y="3362"/>
                  </a:lnTo>
                  <a:lnTo>
                    <a:pt x="780" y="3362"/>
                  </a:lnTo>
                  <a:lnTo>
                    <a:pt x="780" y="3362"/>
                  </a:lnTo>
                  <a:lnTo>
                    <a:pt x="610" y="3337"/>
                  </a:lnTo>
                  <a:lnTo>
                    <a:pt x="464" y="3289"/>
                  </a:lnTo>
                  <a:lnTo>
                    <a:pt x="342" y="3216"/>
                  </a:lnTo>
                  <a:lnTo>
                    <a:pt x="220" y="3118"/>
                  </a:lnTo>
                  <a:lnTo>
                    <a:pt x="123" y="3021"/>
                  </a:lnTo>
                  <a:lnTo>
                    <a:pt x="50" y="2875"/>
                  </a:lnTo>
                  <a:lnTo>
                    <a:pt x="1" y="2729"/>
                  </a:lnTo>
                  <a:lnTo>
                    <a:pt x="1" y="2582"/>
                  </a:lnTo>
                  <a:lnTo>
                    <a:pt x="1" y="2582"/>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2" name="Google Shape;822;p47"/>
          <p:cNvGrpSpPr/>
          <p:nvPr/>
        </p:nvGrpSpPr>
        <p:grpSpPr>
          <a:xfrm>
            <a:off x="1782990" y="969656"/>
            <a:ext cx="349060" cy="298882"/>
            <a:chOff x="2296666" y="1001650"/>
            <a:chExt cx="415300" cy="355600"/>
          </a:xfrm>
        </p:grpSpPr>
        <p:sp>
          <p:nvSpPr>
            <p:cNvPr id="823" name="Google Shape;823;p47"/>
            <p:cNvSpPr/>
            <p:nvPr/>
          </p:nvSpPr>
          <p:spPr>
            <a:xfrm>
              <a:off x="2296666"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47"/>
            <p:cNvSpPr/>
            <p:nvPr/>
          </p:nvSpPr>
          <p:spPr>
            <a:xfrm>
              <a:off x="2504291"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47"/>
            <p:cNvSpPr/>
            <p:nvPr/>
          </p:nvSpPr>
          <p:spPr>
            <a:xfrm>
              <a:off x="2296666"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47"/>
            <p:cNvSpPr/>
            <p:nvPr/>
          </p:nvSpPr>
          <p:spPr>
            <a:xfrm>
              <a:off x="2504291"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27" name="Google Shape;827;p47"/>
          <p:cNvSpPr/>
          <p:nvPr/>
        </p:nvSpPr>
        <p:spPr>
          <a:xfrm>
            <a:off x="2347049" y="944598"/>
            <a:ext cx="351077" cy="349039"/>
          </a:xfrm>
          <a:custGeom>
            <a:avLst/>
            <a:gdLst/>
            <a:ahLst/>
            <a:cxnLst/>
            <a:rect l="l" t="t" r="r" b="b"/>
            <a:pathLst>
              <a:path w="16708" h="16611" fill="none" extrusionOk="0">
                <a:moveTo>
                  <a:pt x="414" y="8842"/>
                </a:moveTo>
                <a:lnTo>
                  <a:pt x="8403" y="1048"/>
                </a:lnTo>
                <a:lnTo>
                  <a:pt x="8403" y="1048"/>
                </a:lnTo>
                <a:lnTo>
                  <a:pt x="8500" y="951"/>
                </a:lnTo>
                <a:lnTo>
                  <a:pt x="8597" y="829"/>
                </a:lnTo>
                <a:lnTo>
                  <a:pt x="8865" y="658"/>
                </a:lnTo>
                <a:lnTo>
                  <a:pt x="9158" y="488"/>
                </a:lnTo>
                <a:lnTo>
                  <a:pt x="9450" y="317"/>
                </a:lnTo>
                <a:lnTo>
                  <a:pt x="9450" y="317"/>
                </a:lnTo>
                <a:lnTo>
                  <a:pt x="9839" y="171"/>
                </a:lnTo>
                <a:lnTo>
                  <a:pt x="10180" y="74"/>
                </a:lnTo>
                <a:lnTo>
                  <a:pt x="10497" y="25"/>
                </a:lnTo>
                <a:lnTo>
                  <a:pt x="10814" y="1"/>
                </a:lnTo>
                <a:lnTo>
                  <a:pt x="15344" y="1"/>
                </a:lnTo>
                <a:lnTo>
                  <a:pt x="15344" y="1"/>
                </a:lnTo>
                <a:lnTo>
                  <a:pt x="15465" y="1"/>
                </a:lnTo>
                <a:lnTo>
                  <a:pt x="15587" y="49"/>
                </a:lnTo>
                <a:lnTo>
                  <a:pt x="15855" y="122"/>
                </a:lnTo>
                <a:lnTo>
                  <a:pt x="16099" y="269"/>
                </a:lnTo>
                <a:lnTo>
                  <a:pt x="16294" y="415"/>
                </a:lnTo>
                <a:lnTo>
                  <a:pt x="16294" y="415"/>
                </a:lnTo>
                <a:lnTo>
                  <a:pt x="16391" y="537"/>
                </a:lnTo>
                <a:lnTo>
                  <a:pt x="16488" y="658"/>
                </a:lnTo>
                <a:lnTo>
                  <a:pt x="16561" y="780"/>
                </a:lnTo>
                <a:lnTo>
                  <a:pt x="16610" y="902"/>
                </a:lnTo>
                <a:lnTo>
                  <a:pt x="16659" y="1048"/>
                </a:lnTo>
                <a:lnTo>
                  <a:pt x="16683" y="1170"/>
                </a:lnTo>
                <a:lnTo>
                  <a:pt x="16708" y="1486"/>
                </a:lnTo>
                <a:lnTo>
                  <a:pt x="16708" y="5992"/>
                </a:lnTo>
                <a:lnTo>
                  <a:pt x="16708" y="5992"/>
                </a:lnTo>
                <a:lnTo>
                  <a:pt x="16683" y="6309"/>
                </a:lnTo>
                <a:lnTo>
                  <a:pt x="16635" y="6625"/>
                </a:lnTo>
                <a:lnTo>
                  <a:pt x="16537" y="6942"/>
                </a:lnTo>
                <a:lnTo>
                  <a:pt x="16391" y="7258"/>
                </a:lnTo>
                <a:lnTo>
                  <a:pt x="16391" y="7258"/>
                </a:lnTo>
                <a:lnTo>
                  <a:pt x="16342" y="7453"/>
                </a:lnTo>
                <a:lnTo>
                  <a:pt x="16294" y="7624"/>
                </a:lnTo>
                <a:lnTo>
                  <a:pt x="16196" y="7770"/>
                </a:lnTo>
                <a:lnTo>
                  <a:pt x="16123" y="7916"/>
                </a:lnTo>
                <a:lnTo>
                  <a:pt x="15928" y="8160"/>
                </a:lnTo>
                <a:lnTo>
                  <a:pt x="15758" y="8403"/>
                </a:lnTo>
                <a:lnTo>
                  <a:pt x="7891" y="16197"/>
                </a:lnTo>
                <a:lnTo>
                  <a:pt x="7891" y="16197"/>
                </a:lnTo>
                <a:lnTo>
                  <a:pt x="7794" y="16294"/>
                </a:lnTo>
                <a:lnTo>
                  <a:pt x="7696" y="16392"/>
                </a:lnTo>
                <a:lnTo>
                  <a:pt x="7574" y="16465"/>
                </a:lnTo>
                <a:lnTo>
                  <a:pt x="7453" y="16513"/>
                </a:lnTo>
                <a:lnTo>
                  <a:pt x="7185" y="16586"/>
                </a:lnTo>
                <a:lnTo>
                  <a:pt x="6941" y="16611"/>
                </a:lnTo>
                <a:lnTo>
                  <a:pt x="6941" y="16611"/>
                </a:lnTo>
                <a:lnTo>
                  <a:pt x="6649" y="16586"/>
                </a:lnTo>
                <a:lnTo>
                  <a:pt x="6503" y="16562"/>
                </a:lnTo>
                <a:lnTo>
                  <a:pt x="6381" y="16513"/>
                </a:lnTo>
                <a:lnTo>
                  <a:pt x="6235" y="16465"/>
                </a:lnTo>
                <a:lnTo>
                  <a:pt x="6113" y="16392"/>
                </a:lnTo>
                <a:lnTo>
                  <a:pt x="5991" y="16294"/>
                </a:lnTo>
                <a:lnTo>
                  <a:pt x="5894" y="16197"/>
                </a:lnTo>
                <a:lnTo>
                  <a:pt x="414" y="10839"/>
                </a:lnTo>
                <a:lnTo>
                  <a:pt x="414" y="10839"/>
                </a:lnTo>
                <a:lnTo>
                  <a:pt x="268" y="10595"/>
                </a:lnTo>
                <a:lnTo>
                  <a:pt x="122" y="10352"/>
                </a:lnTo>
                <a:lnTo>
                  <a:pt x="24" y="10108"/>
                </a:lnTo>
                <a:lnTo>
                  <a:pt x="0" y="10011"/>
                </a:lnTo>
                <a:lnTo>
                  <a:pt x="0" y="9889"/>
                </a:lnTo>
                <a:lnTo>
                  <a:pt x="0" y="9889"/>
                </a:lnTo>
                <a:lnTo>
                  <a:pt x="0" y="9718"/>
                </a:lnTo>
                <a:lnTo>
                  <a:pt x="24" y="9597"/>
                </a:lnTo>
                <a:lnTo>
                  <a:pt x="122" y="9329"/>
                </a:lnTo>
                <a:lnTo>
                  <a:pt x="268" y="9061"/>
                </a:lnTo>
                <a:lnTo>
                  <a:pt x="414" y="8842"/>
                </a:lnTo>
                <a:lnTo>
                  <a:pt x="414" y="8842"/>
                </a:lnTo>
                <a:close/>
                <a:moveTo>
                  <a:pt x="12519" y="4190"/>
                </a:moveTo>
                <a:lnTo>
                  <a:pt x="12519" y="4190"/>
                </a:lnTo>
                <a:lnTo>
                  <a:pt x="12689" y="4336"/>
                </a:lnTo>
                <a:lnTo>
                  <a:pt x="12859" y="4433"/>
                </a:lnTo>
                <a:lnTo>
                  <a:pt x="13030" y="4482"/>
                </a:lnTo>
                <a:lnTo>
                  <a:pt x="13249" y="4482"/>
                </a:lnTo>
                <a:lnTo>
                  <a:pt x="13249" y="4482"/>
                </a:lnTo>
                <a:lnTo>
                  <a:pt x="13444" y="4482"/>
                </a:lnTo>
                <a:lnTo>
                  <a:pt x="13615" y="4433"/>
                </a:lnTo>
                <a:lnTo>
                  <a:pt x="13761" y="4336"/>
                </a:lnTo>
                <a:lnTo>
                  <a:pt x="13882" y="4190"/>
                </a:lnTo>
                <a:lnTo>
                  <a:pt x="13882" y="4190"/>
                </a:lnTo>
                <a:lnTo>
                  <a:pt x="14029" y="4044"/>
                </a:lnTo>
                <a:lnTo>
                  <a:pt x="14102" y="3873"/>
                </a:lnTo>
                <a:lnTo>
                  <a:pt x="14150" y="3727"/>
                </a:lnTo>
                <a:lnTo>
                  <a:pt x="14175" y="3557"/>
                </a:lnTo>
                <a:lnTo>
                  <a:pt x="14175" y="3557"/>
                </a:lnTo>
                <a:lnTo>
                  <a:pt x="14150" y="3362"/>
                </a:lnTo>
                <a:lnTo>
                  <a:pt x="14102" y="3167"/>
                </a:lnTo>
                <a:lnTo>
                  <a:pt x="14029" y="2996"/>
                </a:lnTo>
                <a:lnTo>
                  <a:pt x="13882" y="2850"/>
                </a:lnTo>
                <a:lnTo>
                  <a:pt x="13882" y="2850"/>
                </a:lnTo>
                <a:lnTo>
                  <a:pt x="13761" y="2728"/>
                </a:lnTo>
                <a:lnTo>
                  <a:pt x="13615" y="2655"/>
                </a:lnTo>
                <a:lnTo>
                  <a:pt x="13444" y="2582"/>
                </a:lnTo>
                <a:lnTo>
                  <a:pt x="13249" y="2558"/>
                </a:lnTo>
                <a:lnTo>
                  <a:pt x="13249" y="2558"/>
                </a:lnTo>
                <a:lnTo>
                  <a:pt x="13030" y="2582"/>
                </a:lnTo>
                <a:lnTo>
                  <a:pt x="12859" y="2655"/>
                </a:lnTo>
                <a:lnTo>
                  <a:pt x="12689" y="2728"/>
                </a:lnTo>
                <a:lnTo>
                  <a:pt x="12519" y="2850"/>
                </a:lnTo>
                <a:lnTo>
                  <a:pt x="12519" y="2850"/>
                </a:lnTo>
                <a:lnTo>
                  <a:pt x="12445" y="2996"/>
                </a:lnTo>
                <a:lnTo>
                  <a:pt x="12372" y="3167"/>
                </a:lnTo>
                <a:lnTo>
                  <a:pt x="12324" y="3362"/>
                </a:lnTo>
                <a:lnTo>
                  <a:pt x="12324" y="3557"/>
                </a:lnTo>
                <a:lnTo>
                  <a:pt x="12324" y="3557"/>
                </a:lnTo>
                <a:lnTo>
                  <a:pt x="12324" y="3727"/>
                </a:lnTo>
                <a:lnTo>
                  <a:pt x="12372" y="3873"/>
                </a:lnTo>
                <a:lnTo>
                  <a:pt x="12445" y="4044"/>
                </a:lnTo>
                <a:lnTo>
                  <a:pt x="12519" y="4190"/>
                </a:lnTo>
                <a:lnTo>
                  <a:pt x="12519" y="419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47"/>
          <p:cNvSpPr/>
          <p:nvPr/>
        </p:nvSpPr>
        <p:spPr>
          <a:xfrm>
            <a:off x="2912559" y="961997"/>
            <a:ext cx="350068" cy="314242"/>
          </a:xfrm>
          <a:custGeom>
            <a:avLst/>
            <a:gdLst/>
            <a:ahLst/>
            <a:cxnLst/>
            <a:rect l="l" t="t" r="r" b="b"/>
            <a:pathLst>
              <a:path w="16660" h="14955" fill="none" extrusionOk="0">
                <a:moveTo>
                  <a:pt x="12373" y="1"/>
                </a:moveTo>
                <a:lnTo>
                  <a:pt x="12373" y="1"/>
                </a:lnTo>
                <a:lnTo>
                  <a:pt x="12032" y="1"/>
                </a:lnTo>
                <a:lnTo>
                  <a:pt x="11691" y="49"/>
                </a:lnTo>
                <a:lnTo>
                  <a:pt x="11350" y="123"/>
                </a:lnTo>
                <a:lnTo>
                  <a:pt x="11033" y="196"/>
                </a:lnTo>
                <a:lnTo>
                  <a:pt x="10716" y="317"/>
                </a:lnTo>
                <a:lnTo>
                  <a:pt x="10424" y="464"/>
                </a:lnTo>
                <a:lnTo>
                  <a:pt x="10132" y="610"/>
                </a:lnTo>
                <a:lnTo>
                  <a:pt x="9864" y="804"/>
                </a:lnTo>
                <a:lnTo>
                  <a:pt x="9620" y="999"/>
                </a:lnTo>
                <a:lnTo>
                  <a:pt x="9377" y="1219"/>
                </a:lnTo>
                <a:lnTo>
                  <a:pt x="9158" y="1462"/>
                </a:lnTo>
                <a:lnTo>
                  <a:pt x="8939" y="1706"/>
                </a:lnTo>
                <a:lnTo>
                  <a:pt x="8768" y="1974"/>
                </a:lnTo>
                <a:lnTo>
                  <a:pt x="8598" y="2266"/>
                </a:lnTo>
                <a:lnTo>
                  <a:pt x="8451" y="2558"/>
                </a:lnTo>
                <a:lnTo>
                  <a:pt x="8330" y="2850"/>
                </a:lnTo>
                <a:lnTo>
                  <a:pt x="8330" y="2850"/>
                </a:lnTo>
                <a:lnTo>
                  <a:pt x="8208" y="2558"/>
                </a:lnTo>
                <a:lnTo>
                  <a:pt x="8062" y="2266"/>
                </a:lnTo>
                <a:lnTo>
                  <a:pt x="7891" y="1974"/>
                </a:lnTo>
                <a:lnTo>
                  <a:pt x="7721" y="1706"/>
                </a:lnTo>
                <a:lnTo>
                  <a:pt x="7502" y="1462"/>
                </a:lnTo>
                <a:lnTo>
                  <a:pt x="7282" y="1219"/>
                </a:lnTo>
                <a:lnTo>
                  <a:pt x="7039" y="999"/>
                </a:lnTo>
                <a:lnTo>
                  <a:pt x="6795" y="804"/>
                </a:lnTo>
                <a:lnTo>
                  <a:pt x="6527" y="610"/>
                </a:lnTo>
                <a:lnTo>
                  <a:pt x="6235" y="464"/>
                </a:lnTo>
                <a:lnTo>
                  <a:pt x="5943" y="317"/>
                </a:lnTo>
                <a:lnTo>
                  <a:pt x="5626" y="196"/>
                </a:lnTo>
                <a:lnTo>
                  <a:pt x="5310" y="123"/>
                </a:lnTo>
                <a:lnTo>
                  <a:pt x="4969" y="49"/>
                </a:lnTo>
                <a:lnTo>
                  <a:pt x="4628" y="1"/>
                </a:lnTo>
                <a:lnTo>
                  <a:pt x="4287" y="1"/>
                </a:lnTo>
                <a:lnTo>
                  <a:pt x="4287" y="1"/>
                </a:lnTo>
                <a:lnTo>
                  <a:pt x="3848" y="25"/>
                </a:lnTo>
                <a:lnTo>
                  <a:pt x="3434" y="74"/>
                </a:lnTo>
                <a:lnTo>
                  <a:pt x="3020" y="196"/>
                </a:lnTo>
                <a:lnTo>
                  <a:pt x="2606" y="342"/>
                </a:lnTo>
                <a:lnTo>
                  <a:pt x="2241" y="512"/>
                </a:lnTo>
                <a:lnTo>
                  <a:pt x="1900" y="731"/>
                </a:lnTo>
                <a:lnTo>
                  <a:pt x="1559" y="975"/>
                </a:lnTo>
                <a:lnTo>
                  <a:pt x="1267" y="1243"/>
                </a:lnTo>
                <a:lnTo>
                  <a:pt x="974" y="1560"/>
                </a:lnTo>
                <a:lnTo>
                  <a:pt x="731" y="1876"/>
                </a:lnTo>
                <a:lnTo>
                  <a:pt x="512" y="2241"/>
                </a:lnTo>
                <a:lnTo>
                  <a:pt x="341" y="2607"/>
                </a:lnTo>
                <a:lnTo>
                  <a:pt x="195" y="2996"/>
                </a:lnTo>
                <a:lnTo>
                  <a:pt x="98" y="3410"/>
                </a:lnTo>
                <a:lnTo>
                  <a:pt x="25" y="3849"/>
                </a:lnTo>
                <a:lnTo>
                  <a:pt x="0" y="4287"/>
                </a:lnTo>
                <a:lnTo>
                  <a:pt x="0" y="4287"/>
                </a:lnTo>
                <a:lnTo>
                  <a:pt x="0" y="4580"/>
                </a:lnTo>
                <a:lnTo>
                  <a:pt x="25" y="4872"/>
                </a:lnTo>
                <a:lnTo>
                  <a:pt x="122" y="5432"/>
                </a:lnTo>
                <a:lnTo>
                  <a:pt x="244" y="5992"/>
                </a:lnTo>
                <a:lnTo>
                  <a:pt x="439" y="6528"/>
                </a:lnTo>
                <a:lnTo>
                  <a:pt x="658" y="7039"/>
                </a:lnTo>
                <a:lnTo>
                  <a:pt x="926" y="7526"/>
                </a:lnTo>
                <a:lnTo>
                  <a:pt x="1194" y="7989"/>
                </a:lnTo>
                <a:lnTo>
                  <a:pt x="1510" y="8452"/>
                </a:lnTo>
                <a:lnTo>
                  <a:pt x="1851" y="8890"/>
                </a:lnTo>
                <a:lnTo>
                  <a:pt x="2192" y="9304"/>
                </a:lnTo>
                <a:lnTo>
                  <a:pt x="2558" y="9718"/>
                </a:lnTo>
                <a:lnTo>
                  <a:pt x="2923" y="10108"/>
                </a:lnTo>
                <a:lnTo>
                  <a:pt x="3629" y="10839"/>
                </a:lnTo>
                <a:lnTo>
                  <a:pt x="4287" y="11496"/>
                </a:lnTo>
                <a:lnTo>
                  <a:pt x="4287" y="11496"/>
                </a:lnTo>
                <a:lnTo>
                  <a:pt x="4847" y="12032"/>
                </a:lnTo>
                <a:lnTo>
                  <a:pt x="5480" y="12592"/>
                </a:lnTo>
                <a:lnTo>
                  <a:pt x="6820" y="13737"/>
                </a:lnTo>
                <a:lnTo>
                  <a:pt x="7891" y="14614"/>
                </a:lnTo>
                <a:lnTo>
                  <a:pt x="8330" y="14955"/>
                </a:lnTo>
                <a:lnTo>
                  <a:pt x="8330" y="14955"/>
                </a:lnTo>
                <a:lnTo>
                  <a:pt x="8768" y="14614"/>
                </a:lnTo>
                <a:lnTo>
                  <a:pt x="9815" y="13761"/>
                </a:lnTo>
                <a:lnTo>
                  <a:pt x="11155" y="12617"/>
                </a:lnTo>
                <a:lnTo>
                  <a:pt x="11788" y="12056"/>
                </a:lnTo>
                <a:lnTo>
                  <a:pt x="12373" y="11496"/>
                </a:lnTo>
                <a:lnTo>
                  <a:pt x="12373" y="11496"/>
                </a:lnTo>
                <a:lnTo>
                  <a:pt x="13030" y="10839"/>
                </a:lnTo>
                <a:lnTo>
                  <a:pt x="13736" y="10108"/>
                </a:lnTo>
                <a:lnTo>
                  <a:pt x="14102" y="9718"/>
                </a:lnTo>
                <a:lnTo>
                  <a:pt x="14467" y="9304"/>
                </a:lnTo>
                <a:lnTo>
                  <a:pt x="14808" y="8890"/>
                </a:lnTo>
                <a:lnTo>
                  <a:pt x="15149" y="8452"/>
                </a:lnTo>
                <a:lnTo>
                  <a:pt x="15466" y="7989"/>
                </a:lnTo>
                <a:lnTo>
                  <a:pt x="15734" y="7526"/>
                </a:lnTo>
                <a:lnTo>
                  <a:pt x="16001" y="7039"/>
                </a:lnTo>
                <a:lnTo>
                  <a:pt x="16221" y="6528"/>
                </a:lnTo>
                <a:lnTo>
                  <a:pt x="16416" y="5992"/>
                </a:lnTo>
                <a:lnTo>
                  <a:pt x="16537" y="5432"/>
                </a:lnTo>
                <a:lnTo>
                  <a:pt x="16635" y="4872"/>
                </a:lnTo>
                <a:lnTo>
                  <a:pt x="16659" y="4580"/>
                </a:lnTo>
                <a:lnTo>
                  <a:pt x="16659" y="4287"/>
                </a:lnTo>
                <a:lnTo>
                  <a:pt x="16659" y="4287"/>
                </a:lnTo>
                <a:lnTo>
                  <a:pt x="16635" y="3849"/>
                </a:lnTo>
                <a:lnTo>
                  <a:pt x="16562" y="3410"/>
                </a:lnTo>
                <a:lnTo>
                  <a:pt x="16464" y="2996"/>
                </a:lnTo>
                <a:lnTo>
                  <a:pt x="16318" y="2607"/>
                </a:lnTo>
                <a:lnTo>
                  <a:pt x="16148" y="2241"/>
                </a:lnTo>
                <a:lnTo>
                  <a:pt x="15928" y="1876"/>
                </a:lnTo>
                <a:lnTo>
                  <a:pt x="15685" y="1560"/>
                </a:lnTo>
                <a:lnTo>
                  <a:pt x="15393" y="1243"/>
                </a:lnTo>
                <a:lnTo>
                  <a:pt x="15100" y="975"/>
                </a:lnTo>
                <a:lnTo>
                  <a:pt x="14759" y="731"/>
                </a:lnTo>
                <a:lnTo>
                  <a:pt x="14418" y="512"/>
                </a:lnTo>
                <a:lnTo>
                  <a:pt x="14053" y="342"/>
                </a:lnTo>
                <a:lnTo>
                  <a:pt x="13639" y="196"/>
                </a:lnTo>
                <a:lnTo>
                  <a:pt x="13225" y="74"/>
                </a:lnTo>
                <a:lnTo>
                  <a:pt x="12811" y="25"/>
                </a:lnTo>
                <a:lnTo>
                  <a:pt x="12373" y="1"/>
                </a:lnTo>
                <a:lnTo>
                  <a:pt x="12373" y="1"/>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47"/>
          <p:cNvSpPr/>
          <p:nvPr/>
        </p:nvSpPr>
        <p:spPr>
          <a:xfrm>
            <a:off x="3482671" y="964561"/>
            <a:ext cx="339835" cy="309115"/>
          </a:xfrm>
          <a:custGeom>
            <a:avLst/>
            <a:gdLst/>
            <a:ahLst/>
            <a:cxnLst/>
            <a:rect l="l" t="t" r="r" b="b"/>
            <a:pathLst>
              <a:path w="16173" h="14711" fill="none" extrusionOk="0">
                <a:moveTo>
                  <a:pt x="8087" y="1"/>
                </a:moveTo>
                <a:lnTo>
                  <a:pt x="8087" y="1"/>
                </a:lnTo>
                <a:lnTo>
                  <a:pt x="7672" y="1"/>
                </a:lnTo>
                <a:lnTo>
                  <a:pt x="7258" y="25"/>
                </a:lnTo>
                <a:lnTo>
                  <a:pt x="6844" y="74"/>
                </a:lnTo>
                <a:lnTo>
                  <a:pt x="6455" y="122"/>
                </a:lnTo>
                <a:lnTo>
                  <a:pt x="6065" y="195"/>
                </a:lnTo>
                <a:lnTo>
                  <a:pt x="5675" y="293"/>
                </a:lnTo>
                <a:lnTo>
                  <a:pt x="5310" y="415"/>
                </a:lnTo>
                <a:lnTo>
                  <a:pt x="4945" y="536"/>
                </a:lnTo>
                <a:lnTo>
                  <a:pt x="4579" y="658"/>
                </a:lnTo>
                <a:lnTo>
                  <a:pt x="4238" y="829"/>
                </a:lnTo>
                <a:lnTo>
                  <a:pt x="3897" y="975"/>
                </a:lnTo>
                <a:lnTo>
                  <a:pt x="3557" y="1170"/>
                </a:lnTo>
                <a:lnTo>
                  <a:pt x="3240" y="1364"/>
                </a:lnTo>
                <a:lnTo>
                  <a:pt x="2948" y="1559"/>
                </a:lnTo>
                <a:lnTo>
                  <a:pt x="2655" y="1778"/>
                </a:lnTo>
                <a:lnTo>
                  <a:pt x="2363" y="1998"/>
                </a:lnTo>
                <a:lnTo>
                  <a:pt x="2095" y="2241"/>
                </a:lnTo>
                <a:lnTo>
                  <a:pt x="1852" y="2485"/>
                </a:lnTo>
                <a:lnTo>
                  <a:pt x="1608" y="2753"/>
                </a:lnTo>
                <a:lnTo>
                  <a:pt x="1389" y="3021"/>
                </a:lnTo>
                <a:lnTo>
                  <a:pt x="1170" y="3288"/>
                </a:lnTo>
                <a:lnTo>
                  <a:pt x="975" y="3581"/>
                </a:lnTo>
                <a:lnTo>
                  <a:pt x="804" y="3873"/>
                </a:lnTo>
                <a:lnTo>
                  <a:pt x="634" y="4190"/>
                </a:lnTo>
                <a:lnTo>
                  <a:pt x="488" y="4506"/>
                </a:lnTo>
                <a:lnTo>
                  <a:pt x="366" y="4823"/>
                </a:lnTo>
                <a:lnTo>
                  <a:pt x="244" y="5139"/>
                </a:lnTo>
                <a:lnTo>
                  <a:pt x="171" y="5480"/>
                </a:lnTo>
                <a:lnTo>
                  <a:pt x="98" y="5821"/>
                </a:lnTo>
                <a:lnTo>
                  <a:pt x="49" y="6162"/>
                </a:lnTo>
                <a:lnTo>
                  <a:pt x="1" y="6503"/>
                </a:lnTo>
                <a:lnTo>
                  <a:pt x="1" y="6869"/>
                </a:lnTo>
                <a:lnTo>
                  <a:pt x="1" y="6869"/>
                </a:lnTo>
                <a:lnTo>
                  <a:pt x="1" y="7234"/>
                </a:lnTo>
                <a:lnTo>
                  <a:pt x="49" y="7624"/>
                </a:lnTo>
                <a:lnTo>
                  <a:pt x="98" y="7989"/>
                </a:lnTo>
                <a:lnTo>
                  <a:pt x="196" y="8330"/>
                </a:lnTo>
                <a:lnTo>
                  <a:pt x="293" y="8695"/>
                </a:lnTo>
                <a:lnTo>
                  <a:pt x="415" y="9036"/>
                </a:lnTo>
                <a:lnTo>
                  <a:pt x="561" y="9377"/>
                </a:lnTo>
                <a:lnTo>
                  <a:pt x="731" y="9718"/>
                </a:lnTo>
                <a:lnTo>
                  <a:pt x="902" y="10035"/>
                </a:lnTo>
                <a:lnTo>
                  <a:pt x="1097" y="10327"/>
                </a:lnTo>
                <a:lnTo>
                  <a:pt x="1340" y="10644"/>
                </a:lnTo>
                <a:lnTo>
                  <a:pt x="1559" y="10936"/>
                </a:lnTo>
                <a:lnTo>
                  <a:pt x="1827" y="11204"/>
                </a:lnTo>
                <a:lnTo>
                  <a:pt x="2095" y="11472"/>
                </a:lnTo>
                <a:lnTo>
                  <a:pt x="2387" y="11740"/>
                </a:lnTo>
                <a:lnTo>
                  <a:pt x="2680" y="11983"/>
                </a:lnTo>
                <a:lnTo>
                  <a:pt x="2680" y="11983"/>
                </a:lnTo>
                <a:lnTo>
                  <a:pt x="2485" y="12349"/>
                </a:lnTo>
                <a:lnTo>
                  <a:pt x="2266" y="12714"/>
                </a:lnTo>
                <a:lnTo>
                  <a:pt x="2022" y="13104"/>
                </a:lnTo>
                <a:lnTo>
                  <a:pt x="1706" y="13469"/>
                </a:lnTo>
                <a:lnTo>
                  <a:pt x="1365" y="13834"/>
                </a:lnTo>
                <a:lnTo>
                  <a:pt x="1170" y="14005"/>
                </a:lnTo>
                <a:lnTo>
                  <a:pt x="951" y="14151"/>
                </a:lnTo>
                <a:lnTo>
                  <a:pt x="731" y="14297"/>
                </a:lnTo>
                <a:lnTo>
                  <a:pt x="512" y="14443"/>
                </a:lnTo>
                <a:lnTo>
                  <a:pt x="269" y="14540"/>
                </a:lnTo>
                <a:lnTo>
                  <a:pt x="1" y="14662"/>
                </a:lnTo>
                <a:lnTo>
                  <a:pt x="1" y="14662"/>
                </a:lnTo>
                <a:lnTo>
                  <a:pt x="122" y="14662"/>
                </a:lnTo>
                <a:lnTo>
                  <a:pt x="488" y="14711"/>
                </a:lnTo>
                <a:lnTo>
                  <a:pt x="1024" y="14711"/>
                </a:lnTo>
                <a:lnTo>
                  <a:pt x="1365" y="14711"/>
                </a:lnTo>
                <a:lnTo>
                  <a:pt x="1706" y="14687"/>
                </a:lnTo>
                <a:lnTo>
                  <a:pt x="2095" y="14614"/>
                </a:lnTo>
                <a:lnTo>
                  <a:pt x="2485" y="14540"/>
                </a:lnTo>
                <a:lnTo>
                  <a:pt x="2899" y="14419"/>
                </a:lnTo>
                <a:lnTo>
                  <a:pt x="3313" y="14273"/>
                </a:lnTo>
                <a:lnTo>
                  <a:pt x="3751" y="14078"/>
                </a:lnTo>
                <a:lnTo>
                  <a:pt x="4165" y="13834"/>
                </a:lnTo>
                <a:lnTo>
                  <a:pt x="4579" y="13566"/>
                </a:lnTo>
                <a:lnTo>
                  <a:pt x="4969" y="13201"/>
                </a:lnTo>
                <a:lnTo>
                  <a:pt x="4969" y="13201"/>
                </a:lnTo>
                <a:lnTo>
                  <a:pt x="5334" y="13323"/>
                </a:lnTo>
                <a:lnTo>
                  <a:pt x="5700" y="13444"/>
                </a:lnTo>
                <a:lnTo>
                  <a:pt x="6089" y="13518"/>
                </a:lnTo>
                <a:lnTo>
                  <a:pt x="6479" y="13591"/>
                </a:lnTo>
                <a:lnTo>
                  <a:pt x="6869" y="13664"/>
                </a:lnTo>
                <a:lnTo>
                  <a:pt x="7258" y="13712"/>
                </a:lnTo>
                <a:lnTo>
                  <a:pt x="7672" y="13737"/>
                </a:lnTo>
                <a:lnTo>
                  <a:pt x="8087" y="13737"/>
                </a:lnTo>
                <a:lnTo>
                  <a:pt x="8087" y="13737"/>
                </a:lnTo>
                <a:lnTo>
                  <a:pt x="8501" y="13737"/>
                </a:lnTo>
                <a:lnTo>
                  <a:pt x="8915" y="13712"/>
                </a:lnTo>
                <a:lnTo>
                  <a:pt x="9329" y="13664"/>
                </a:lnTo>
                <a:lnTo>
                  <a:pt x="9718" y="13591"/>
                </a:lnTo>
                <a:lnTo>
                  <a:pt x="10108" y="13518"/>
                </a:lnTo>
                <a:lnTo>
                  <a:pt x="10498" y="13420"/>
                </a:lnTo>
                <a:lnTo>
                  <a:pt x="10863" y="13323"/>
                </a:lnTo>
                <a:lnTo>
                  <a:pt x="11228" y="13201"/>
                </a:lnTo>
                <a:lnTo>
                  <a:pt x="11594" y="13055"/>
                </a:lnTo>
                <a:lnTo>
                  <a:pt x="11935" y="12909"/>
                </a:lnTo>
                <a:lnTo>
                  <a:pt x="12276" y="12738"/>
                </a:lnTo>
                <a:lnTo>
                  <a:pt x="12617" y="12568"/>
                </a:lnTo>
                <a:lnTo>
                  <a:pt x="12933" y="12373"/>
                </a:lnTo>
                <a:lnTo>
                  <a:pt x="13225" y="12178"/>
                </a:lnTo>
                <a:lnTo>
                  <a:pt x="13518" y="11959"/>
                </a:lnTo>
                <a:lnTo>
                  <a:pt x="13810" y="11715"/>
                </a:lnTo>
                <a:lnTo>
                  <a:pt x="14078" y="11496"/>
                </a:lnTo>
                <a:lnTo>
                  <a:pt x="14321" y="11228"/>
                </a:lnTo>
                <a:lnTo>
                  <a:pt x="14565" y="10985"/>
                </a:lnTo>
                <a:lnTo>
                  <a:pt x="14784" y="10717"/>
                </a:lnTo>
                <a:lnTo>
                  <a:pt x="15003" y="10424"/>
                </a:lnTo>
                <a:lnTo>
                  <a:pt x="15198" y="10132"/>
                </a:lnTo>
                <a:lnTo>
                  <a:pt x="15369" y="9840"/>
                </a:lnTo>
                <a:lnTo>
                  <a:pt x="15539" y="9548"/>
                </a:lnTo>
                <a:lnTo>
                  <a:pt x="15685" y="9231"/>
                </a:lnTo>
                <a:lnTo>
                  <a:pt x="15807" y="8914"/>
                </a:lnTo>
                <a:lnTo>
                  <a:pt x="15929" y="8574"/>
                </a:lnTo>
                <a:lnTo>
                  <a:pt x="16002" y="8257"/>
                </a:lnTo>
                <a:lnTo>
                  <a:pt x="16075" y="7916"/>
                </a:lnTo>
                <a:lnTo>
                  <a:pt x="16124" y="7575"/>
                </a:lnTo>
                <a:lnTo>
                  <a:pt x="16172" y="7210"/>
                </a:lnTo>
                <a:lnTo>
                  <a:pt x="16172" y="6869"/>
                </a:lnTo>
                <a:lnTo>
                  <a:pt x="16172" y="6869"/>
                </a:lnTo>
                <a:lnTo>
                  <a:pt x="16172" y="6503"/>
                </a:lnTo>
                <a:lnTo>
                  <a:pt x="16124" y="6162"/>
                </a:lnTo>
                <a:lnTo>
                  <a:pt x="16075" y="5821"/>
                </a:lnTo>
                <a:lnTo>
                  <a:pt x="16002" y="5480"/>
                </a:lnTo>
                <a:lnTo>
                  <a:pt x="15929" y="5139"/>
                </a:lnTo>
                <a:lnTo>
                  <a:pt x="15807" y="4823"/>
                </a:lnTo>
                <a:lnTo>
                  <a:pt x="15685" y="4506"/>
                </a:lnTo>
                <a:lnTo>
                  <a:pt x="15539" y="4190"/>
                </a:lnTo>
                <a:lnTo>
                  <a:pt x="15369" y="3873"/>
                </a:lnTo>
                <a:lnTo>
                  <a:pt x="15198" y="3581"/>
                </a:lnTo>
                <a:lnTo>
                  <a:pt x="15003" y="3288"/>
                </a:lnTo>
                <a:lnTo>
                  <a:pt x="14784" y="3021"/>
                </a:lnTo>
                <a:lnTo>
                  <a:pt x="14565" y="2753"/>
                </a:lnTo>
                <a:lnTo>
                  <a:pt x="14321" y="2485"/>
                </a:lnTo>
                <a:lnTo>
                  <a:pt x="14078" y="2241"/>
                </a:lnTo>
                <a:lnTo>
                  <a:pt x="13810" y="1998"/>
                </a:lnTo>
                <a:lnTo>
                  <a:pt x="13518" y="1778"/>
                </a:lnTo>
                <a:lnTo>
                  <a:pt x="13225" y="1559"/>
                </a:lnTo>
                <a:lnTo>
                  <a:pt x="12933" y="1364"/>
                </a:lnTo>
                <a:lnTo>
                  <a:pt x="12617" y="1170"/>
                </a:lnTo>
                <a:lnTo>
                  <a:pt x="12276" y="975"/>
                </a:lnTo>
                <a:lnTo>
                  <a:pt x="11935" y="829"/>
                </a:lnTo>
                <a:lnTo>
                  <a:pt x="11594" y="658"/>
                </a:lnTo>
                <a:lnTo>
                  <a:pt x="11228" y="536"/>
                </a:lnTo>
                <a:lnTo>
                  <a:pt x="10863" y="415"/>
                </a:lnTo>
                <a:lnTo>
                  <a:pt x="10498" y="293"/>
                </a:lnTo>
                <a:lnTo>
                  <a:pt x="10108" y="195"/>
                </a:lnTo>
                <a:lnTo>
                  <a:pt x="9718" y="122"/>
                </a:lnTo>
                <a:lnTo>
                  <a:pt x="9329" y="74"/>
                </a:lnTo>
                <a:lnTo>
                  <a:pt x="8915" y="25"/>
                </a:lnTo>
                <a:lnTo>
                  <a:pt x="8501" y="1"/>
                </a:lnTo>
                <a:lnTo>
                  <a:pt x="8087" y="1"/>
                </a:lnTo>
                <a:lnTo>
                  <a:pt x="8087" y="1"/>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47"/>
          <p:cNvSpPr/>
          <p:nvPr/>
        </p:nvSpPr>
        <p:spPr>
          <a:xfrm>
            <a:off x="4058939" y="967629"/>
            <a:ext cx="317310" cy="302979"/>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31" name="Google Shape;831;p47"/>
          <p:cNvGrpSpPr/>
          <p:nvPr/>
        </p:nvGrpSpPr>
        <p:grpSpPr>
          <a:xfrm>
            <a:off x="4607385" y="947131"/>
            <a:ext cx="350068" cy="350573"/>
            <a:chOff x="5657041" y="974850"/>
            <a:chExt cx="416500" cy="417100"/>
          </a:xfrm>
        </p:grpSpPr>
        <p:sp>
          <p:nvSpPr>
            <p:cNvPr id="832" name="Google Shape;832;p47"/>
            <p:cNvSpPr/>
            <p:nvPr/>
          </p:nvSpPr>
          <p:spPr>
            <a:xfrm>
              <a:off x="5688091" y="997975"/>
              <a:ext cx="151650" cy="154700"/>
            </a:xfrm>
            <a:custGeom>
              <a:avLst/>
              <a:gdLst/>
              <a:ahLst/>
              <a:cxnLst/>
              <a:rect l="l" t="t" r="r" b="b"/>
              <a:pathLst>
                <a:path w="6066" h="6188" fill="none" extrusionOk="0">
                  <a:moveTo>
                    <a:pt x="2680" y="74"/>
                  </a:moveTo>
                  <a:lnTo>
                    <a:pt x="2680" y="74"/>
                  </a:lnTo>
                  <a:lnTo>
                    <a:pt x="2607" y="1"/>
                  </a:lnTo>
                  <a:lnTo>
                    <a:pt x="2534" y="1"/>
                  </a:lnTo>
                  <a:lnTo>
                    <a:pt x="2461" y="25"/>
                  </a:lnTo>
                  <a:lnTo>
                    <a:pt x="2436" y="147"/>
                  </a:lnTo>
                  <a:lnTo>
                    <a:pt x="2095" y="1803"/>
                  </a:lnTo>
                  <a:lnTo>
                    <a:pt x="2095" y="1803"/>
                  </a:lnTo>
                  <a:lnTo>
                    <a:pt x="2047" y="1925"/>
                  </a:lnTo>
                  <a:lnTo>
                    <a:pt x="1974" y="2047"/>
                  </a:lnTo>
                  <a:lnTo>
                    <a:pt x="1852" y="2169"/>
                  </a:lnTo>
                  <a:lnTo>
                    <a:pt x="1730" y="2217"/>
                  </a:lnTo>
                  <a:lnTo>
                    <a:pt x="123" y="2753"/>
                  </a:lnTo>
                  <a:lnTo>
                    <a:pt x="123" y="2753"/>
                  </a:lnTo>
                  <a:lnTo>
                    <a:pt x="25" y="2826"/>
                  </a:lnTo>
                  <a:lnTo>
                    <a:pt x="1" y="2875"/>
                  </a:lnTo>
                  <a:lnTo>
                    <a:pt x="25" y="2948"/>
                  </a:lnTo>
                  <a:lnTo>
                    <a:pt x="98" y="3021"/>
                  </a:lnTo>
                  <a:lnTo>
                    <a:pt x="1584" y="3849"/>
                  </a:lnTo>
                  <a:lnTo>
                    <a:pt x="1584" y="3849"/>
                  </a:lnTo>
                  <a:lnTo>
                    <a:pt x="1706" y="3922"/>
                  </a:lnTo>
                  <a:lnTo>
                    <a:pt x="1803" y="4044"/>
                  </a:lnTo>
                  <a:lnTo>
                    <a:pt x="1852" y="4190"/>
                  </a:lnTo>
                  <a:lnTo>
                    <a:pt x="1876" y="4312"/>
                  </a:lnTo>
                  <a:lnTo>
                    <a:pt x="1901" y="6017"/>
                  </a:lnTo>
                  <a:lnTo>
                    <a:pt x="1901" y="6017"/>
                  </a:lnTo>
                  <a:lnTo>
                    <a:pt x="1925" y="6114"/>
                  </a:lnTo>
                  <a:lnTo>
                    <a:pt x="1974" y="6187"/>
                  </a:lnTo>
                  <a:lnTo>
                    <a:pt x="2047" y="6187"/>
                  </a:lnTo>
                  <a:lnTo>
                    <a:pt x="2120" y="6114"/>
                  </a:lnTo>
                  <a:lnTo>
                    <a:pt x="3362" y="4969"/>
                  </a:lnTo>
                  <a:lnTo>
                    <a:pt x="3362" y="4969"/>
                  </a:lnTo>
                  <a:lnTo>
                    <a:pt x="3484" y="4872"/>
                  </a:lnTo>
                  <a:lnTo>
                    <a:pt x="3630" y="4823"/>
                  </a:lnTo>
                  <a:lnTo>
                    <a:pt x="3776" y="4823"/>
                  </a:lnTo>
                  <a:lnTo>
                    <a:pt x="3922" y="4848"/>
                  </a:lnTo>
                  <a:lnTo>
                    <a:pt x="5530" y="5335"/>
                  </a:lnTo>
                  <a:lnTo>
                    <a:pt x="5530" y="5335"/>
                  </a:lnTo>
                  <a:lnTo>
                    <a:pt x="5651" y="5359"/>
                  </a:lnTo>
                  <a:lnTo>
                    <a:pt x="5700" y="5335"/>
                  </a:lnTo>
                  <a:lnTo>
                    <a:pt x="5724" y="5262"/>
                  </a:lnTo>
                  <a:lnTo>
                    <a:pt x="5700" y="5164"/>
                  </a:lnTo>
                  <a:lnTo>
                    <a:pt x="4994" y="3606"/>
                  </a:lnTo>
                  <a:lnTo>
                    <a:pt x="4994" y="3606"/>
                  </a:lnTo>
                  <a:lnTo>
                    <a:pt x="4945" y="3484"/>
                  </a:lnTo>
                  <a:lnTo>
                    <a:pt x="4945" y="3338"/>
                  </a:lnTo>
                  <a:lnTo>
                    <a:pt x="4969" y="3191"/>
                  </a:lnTo>
                  <a:lnTo>
                    <a:pt x="5042" y="3070"/>
                  </a:lnTo>
                  <a:lnTo>
                    <a:pt x="6017" y="1681"/>
                  </a:lnTo>
                  <a:lnTo>
                    <a:pt x="6017" y="1681"/>
                  </a:lnTo>
                  <a:lnTo>
                    <a:pt x="6065" y="1584"/>
                  </a:lnTo>
                  <a:lnTo>
                    <a:pt x="6065" y="1511"/>
                  </a:lnTo>
                  <a:lnTo>
                    <a:pt x="5992" y="1462"/>
                  </a:lnTo>
                  <a:lnTo>
                    <a:pt x="5895" y="1462"/>
                  </a:lnTo>
                  <a:lnTo>
                    <a:pt x="4190" y="1657"/>
                  </a:lnTo>
                  <a:lnTo>
                    <a:pt x="4190" y="1657"/>
                  </a:lnTo>
                  <a:lnTo>
                    <a:pt x="4068" y="1657"/>
                  </a:lnTo>
                  <a:lnTo>
                    <a:pt x="3922" y="1608"/>
                  </a:lnTo>
                  <a:lnTo>
                    <a:pt x="3800" y="1535"/>
                  </a:lnTo>
                  <a:lnTo>
                    <a:pt x="3703" y="1438"/>
                  </a:lnTo>
                  <a:lnTo>
                    <a:pt x="2680" y="74"/>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47"/>
            <p:cNvSpPr/>
            <p:nvPr/>
          </p:nvSpPr>
          <p:spPr>
            <a:xfrm>
              <a:off x="5657041" y="974850"/>
              <a:ext cx="416500" cy="417100"/>
            </a:xfrm>
            <a:custGeom>
              <a:avLst/>
              <a:gdLst/>
              <a:ahLst/>
              <a:cxnLst/>
              <a:rect l="l" t="t" r="r" b="b"/>
              <a:pathLst>
                <a:path w="16660" h="16684" fill="none" extrusionOk="0">
                  <a:moveTo>
                    <a:pt x="4872" y="12202"/>
                  </a:moveTo>
                  <a:lnTo>
                    <a:pt x="4872" y="12202"/>
                  </a:lnTo>
                  <a:lnTo>
                    <a:pt x="5261" y="12178"/>
                  </a:lnTo>
                  <a:lnTo>
                    <a:pt x="5627" y="12154"/>
                  </a:lnTo>
                  <a:lnTo>
                    <a:pt x="5992" y="12105"/>
                  </a:lnTo>
                  <a:lnTo>
                    <a:pt x="6357" y="12032"/>
                  </a:lnTo>
                  <a:lnTo>
                    <a:pt x="6698" y="11959"/>
                  </a:lnTo>
                  <a:lnTo>
                    <a:pt x="7039" y="11861"/>
                  </a:lnTo>
                  <a:lnTo>
                    <a:pt x="7380" y="11740"/>
                  </a:lnTo>
                  <a:lnTo>
                    <a:pt x="7721" y="11618"/>
                  </a:lnTo>
                  <a:lnTo>
                    <a:pt x="8038" y="11472"/>
                  </a:lnTo>
                  <a:lnTo>
                    <a:pt x="8355" y="11301"/>
                  </a:lnTo>
                  <a:lnTo>
                    <a:pt x="8671" y="11131"/>
                  </a:lnTo>
                  <a:lnTo>
                    <a:pt x="8963" y="10936"/>
                  </a:lnTo>
                  <a:lnTo>
                    <a:pt x="9256" y="10741"/>
                  </a:lnTo>
                  <a:lnTo>
                    <a:pt x="9524" y="10522"/>
                  </a:lnTo>
                  <a:lnTo>
                    <a:pt x="9792" y="10303"/>
                  </a:lnTo>
                  <a:lnTo>
                    <a:pt x="10035" y="10059"/>
                  </a:lnTo>
                  <a:lnTo>
                    <a:pt x="10279" y="9791"/>
                  </a:lnTo>
                  <a:lnTo>
                    <a:pt x="10522" y="9523"/>
                  </a:lnTo>
                  <a:lnTo>
                    <a:pt x="10741" y="9255"/>
                  </a:lnTo>
                  <a:lnTo>
                    <a:pt x="10936" y="8963"/>
                  </a:lnTo>
                  <a:lnTo>
                    <a:pt x="11131" y="8671"/>
                  </a:lnTo>
                  <a:lnTo>
                    <a:pt x="11302" y="8379"/>
                  </a:lnTo>
                  <a:lnTo>
                    <a:pt x="11472" y="8062"/>
                  </a:lnTo>
                  <a:lnTo>
                    <a:pt x="11618" y="7721"/>
                  </a:lnTo>
                  <a:lnTo>
                    <a:pt x="11740" y="7404"/>
                  </a:lnTo>
                  <a:lnTo>
                    <a:pt x="11862" y="7063"/>
                  </a:lnTo>
                  <a:lnTo>
                    <a:pt x="11959" y="6722"/>
                  </a:lnTo>
                  <a:lnTo>
                    <a:pt x="12032" y="6357"/>
                  </a:lnTo>
                  <a:lnTo>
                    <a:pt x="12105" y="5992"/>
                  </a:lnTo>
                  <a:lnTo>
                    <a:pt x="12154" y="5626"/>
                  </a:lnTo>
                  <a:lnTo>
                    <a:pt x="12178" y="5261"/>
                  </a:lnTo>
                  <a:lnTo>
                    <a:pt x="12178" y="4896"/>
                  </a:lnTo>
                  <a:lnTo>
                    <a:pt x="12178" y="4896"/>
                  </a:lnTo>
                  <a:lnTo>
                    <a:pt x="12178" y="4531"/>
                  </a:lnTo>
                  <a:lnTo>
                    <a:pt x="12154" y="4190"/>
                  </a:lnTo>
                  <a:lnTo>
                    <a:pt x="12105" y="3849"/>
                  </a:lnTo>
                  <a:lnTo>
                    <a:pt x="12057" y="3508"/>
                  </a:lnTo>
                  <a:lnTo>
                    <a:pt x="11983" y="3191"/>
                  </a:lnTo>
                  <a:lnTo>
                    <a:pt x="11886" y="2850"/>
                  </a:lnTo>
                  <a:lnTo>
                    <a:pt x="11789" y="2533"/>
                  </a:lnTo>
                  <a:lnTo>
                    <a:pt x="11691" y="2217"/>
                  </a:lnTo>
                  <a:lnTo>
                    <a:pt x="11545" y="1925"/>
                  </a:lnTo>
                  <a:lnTo>
                    <a:pt x="11423" y="1632"/>
                  </a:lnTo>
                  <a:lnTo>
                    <a:pt x="11253" y="1340"/>
                  </a:lnTo>
                  <a:lnTo>
                    <a:pt x="11107" y="1048"/>
                  </a:lnTo>
                  <a:lnTo>
                    <a:pt x="10912" y="780"/>
                  </a:lnTo>
                  <a:lnTo>
                    <a:pt x="10717" y="512"/>
                  </a:lnTo>
                  <a:lnTo>
                    <a:pt x="10303" y="0"/>
                  </a:lnTo>
                  <a:lnTo>
                    <a:pt x="10303" y="0"/>
                  </a:lnTo>
                  <a:lnTo>
                    <a:pt x="10644" y="98"/>
                  </a:lnTo>
                  <a:lnTo>
                    <a:pt x="10985" y="220"/>
                  </a:lnTo>
                  <a:lnTo>
                    <a:pt x="11642" y="463"/>
                  </a:lnTo>
                  <a:lnTo>
                    <a:pt x="12251" y="780"/>
                  </a:lnTo>
                  <a:lnTo>
                    <a:pt x="12836" y="1121"/>
                  </a:lnTo>
                  <a:lnTo>
                    <a:pt x="13396" y="1535"/>
                  </a:lnTo>
                  <a:lnTo>
                    <a:pt x="13932" y="1973"/>
                  </a:lnTo>
                  <a:lnTo>
                    <a:pt x="14419" y="2460"/>
                  </a:lnTo>
                  <a:lnTo>
                    <a:pt x="14857" y="2972"/>
                  </a:lnTo>
                  <a:lnTo>
                    <a:pt x="15271" y="3532"/>
                  </a:lnTo>
                  <a:lnTo>
                    <a:pt x="15612" y="4116"/>
                  </a:lnTo>
                  <a:lnTo>
                    <a:pt x="15929" y="4750"/>
                  </a:lnTo>
                  <a:lnTo>
                    <a:pt x="16197" y="5383"/>
                  </a:lnTo>
                  <a:lnTo>
                    <a:pt x="16294" y="5724"/>
                  </a:lnTo>
                  <a:lnTo>
                    <a:pt x="16392" y="6065"/>
                  </a:lnTo>
                  <a:lnTo>
                    <a:pt x="16465" y="6406"/>
                  </a:lnTo>
                  <a:lnTo>
                    <a:pt x="16538" y="6771"/>
                  </a:lnTo>
                  <a:lnTo>
                    <a:pt x="16587" y="7112"/>
                  </a:lnTo>
                  <a:lnTo>
                    <a:pt x="16635" y="7477"/>
                  </a:lnTo>
                  <a:lnTo>
                    <a:pt x="16660" y="7843"/>
                  </a:lnTo>
                  <a:lnTo>
                    <a:pt x="16660" y="8208"/>
                  </a:lnTo>
                  <a:lnTo>
                    <a:pt x="16660" y="8208"/>
                  </a:lnTo>
                  <a:lnTo>
                    <a:pt x="16660" y="8647"/>
                  </a:lnTo>
                  <a:lnTo>
                    <a:pt x="16611" y="9061"/>
                  </a:lnTo>
                  <a:lnTo>
                    <a:pt x="16562" y="9499"/>
                  </a:lnTo>
                  <a:lnTo>
                    <a:pt x="16489" y="9913"/>
                  </a:lnTo>
                  <a:lnTo>
                    <a:pt x="16392" y="10327"/>
                  </a:lnTo>
                  <a:lnTo>
                    <a:pt x="16294" y="10717"/>
                  </a:lnTo>
                  <a:lnTo>
                    <a:pt x="16148" y="11131"/>
                  </a:lnTo>
                  <a:lnTo>
                    <a:pt x="16002" y="11496"/>
                  </a:lnTo>
                  <a:lnTo>
                    <a:pt x="15832" y="11886"/>
                  </a:lnTo>
                  <a:lnTo>
                    <a:pt x="15637" y="12251"/>
                  </a:lnTo>
                  <a:lnTo>
                    <a:pt x="15442" y="12592"/>
                  </a:lnTo>
                  <a:lnTo>
                    <a:pt x="15223" y="12933"/>
                  </a:lnTo>
                  <a:lnTo>
                    <a:pt x="14979" y="13274"/>
                  </a:lnTo>
                  <a:lnTo>
                    <a:pt x="14736" y="13591"/>
                  </a:lnTo>
                  <a:lnTo>
                    <a:pt x="14468" y="13907"/>
                  </a:lnTo>
                  <a:lnTo>
                    <a:pt x="14175" y="14199"/>
                  </a:lnTo>
                  <a:lnTo>
                    <a:pt x="13883" y="14467"/>
                  </a:lnTo>
                  <a:lnTo>
                    <a:pt x="13591" y="14735"/>
                  </a:lnTo>
                  <a:lnTo>
                    <a:pt x="13274" y="15003"/>
                  </a:lnTo>
                  <a:lnTo>
                    <a:pt x="12933" y="15222"/>
                  </a:lnTo>
                  <a:lnTo>
                    <a:pt x="12592" y="15442"/>
                  </a:lnTo>
                  <a:lnTo>
                    <a:pt x="12227" y="15661"/>
                  </a:lnTo>
                  <a:lnTo>
                    <a:pt x="11862" y="15831"/>
                  </a:lnTo>
                  <a:lnTo>
                    <a:pt x="11496" y="16002"/>
                  </a:lnTo>
                  <a:lnTo>
                    <a:pt x="11107" y="16172"/>
                  </a:lnTo>
                  <a:lnTo>
                    <a:pt x="10717" y="16294"/>
                  </a:lnTo>
                  <a:lnTo>
                    <a:pt x="10303" y="16416"/>
                  </a:lnTo>
                  <a:lnTo>
                    <a:pt x="9913" y="16513"/>
                  </a:lnTo>
                  <a:lnTo>
                    <a:pt x="9475" y="16586"/>
                  </a:lnTo>
                  <a:lnTo>
                    <a:pt x="9061" y="16635"/>
                  </a:lnTo>
                  <a:lnTo>
                    <a:pt x="8622" y="16659"/>
                  </a:lnTo>
                  <a:lnTo>
                    <a:pt x="8208" y="16684"/>
                  </a:lnTo>
                  <a:lnTo>
                    <a:pt x="8208" y="16684"/>
                  </a:lnTo>
                  <a:lnTo>
                    <a:pt x="7819" y="16659"/>
                  </a:lnTo>
                  <a:lnTo>
                    <a:pt x="7453" y="16635"/>
                  </a:lnTo>
                  <a:lnTo>
                    <a:pt x="7112" y="16611"/>
                  </a:lnTo>
                  <a:lnTo>
                    <a:pt x="6747" y="16562"/>
                  </a:lnTo>
                  <a:lnTo>
                    <a:pt x="6406" y="16489"/>
                  </a:lnTo>
                  <a:lnTo>
                    <a:pt x="6065" y="16391"/>
                  </a:lnTo>
                  <a:lnTo>
                    <a:pt x="5724" y="16294"/>
                  </a:lnTo>
                  <a:lnTo>
                    <a:pt x="5383" y="16197"/>
                  </a:lnTo>
                  <a:lnTo>
                    <a:pt x="4726" y="15929"/>
                  </a:lnTo>
                  <a:lnTo>
                    <a:pt x="4117" y="15636"/>
                  </a:lnTo>
                  <a:lnTo>
                    <a:pt x="3532" y="15271"/>
                  </a:lnTo>
                  <a:lnTo>
                    <a:pt x="2972" y="14857"/>
                  </a:lnTo>
                  <a:lnTo>
                    <a:pt x="2436" y="14419"/>
                  </a:lnTo>
                  <a:lnTo>
                    <a:pt x="1974" y="13932"/>
                  </a:lnTo>
                  <a:lnTo>
                    <a:pt x="1511" y="13420"/>
                  </a:lnTo>
                  <a:lnTo>
                    <a:pt x="1121" y="12860"/>
                  </a:lnTo>
                  <a:lnTo>
                    <a:pt x="756" y="12275"/>
                  </a:lnTo>
                  <a:lnTo>
                    <a:pt x="464" y="11642"/>
                  </a:lnTo>
                  <a:lnTo>
                    <a:pt x="196" y="10985"/>
                  </a:lnTo>
                  <a:lnTo>
                    <a:pt x="98" y="10668"/>
                  </a:lnTo>
                  <a:lnTo>
                    <a:pt x="1" y="10327"/>
                  </a:lnTo>
                  <a:lnTo>
                    <a:pt x="1" y="10327"/>
                  </a:lnTo>
                  <a:lnTo>
                    <a:pt x="488" y="10741"/>
                  </a:lnTo>
                  <a:lnTo>
                    <a:pt x="756" y="10936"/>
                  </a:lnTo>
                  <a:lnTo>
                    <a:pt x="1048" y="11106"/>
                  </a:lnTo>
                  <a:lnTo>
                    <a:pt x="1316" y="11277"/>
                  </a:lnTo>
                  <a:lnTo>
                    <a:pt x="1608" y="11423"/>
                  </a:lnTo>
                  <a:lnTo>
                    <a:pt x="1901" y="11569"/>
                  </a:lnTo>
                  <a:lnTo>
                    <a:pt x="2217" y="11691"/>
                  </a:lnTo>
                  <a:lnTo>
                    <a:pt x="2534" y="11813"/>
                  </a:lnTo>
                  <a:lnTo>
                    <a:pt x="2850" y="11910"/>
                  </a:lnTo>
                  <a:lnTo>
                    <a:pt x="3167" y="11983"/>
                  </a:lnTo>
                  <a:lnTo>
                    <a:pt x="3508" y="12056"/>
                  </a:lnTo>
                  <a:lnTo>
                    <a:pt x="3849" y="12129"/>
                  </a:lnTo>
                  <a:lnTo>
                    <a:pt x="4190" y="12154"/>
                  </a:lnTo>
                  <a:lnTo>
                    <a:pt x="4531" y="12178"/>
                  </a:lnTo>
                  <a:lnTo>
                    <a:pt x="4872" y="12202"/>
                  </a:lnTo>
                  <a:lnTo>
                    <a:pt x="4872" y="12202"/>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4" name="Google Shape;834;p47"/>
          <p:cNvGrpSpPr/>
          <p:nvPr/>
        </p:nvGrpSpPr>
        <p:grpSpPr>
          <a:xfrm>
            <a:off x="5130407" y="907732"/>
            <a:ext cx="433992" cy="422729"/>
            <a:chOff x="6279316" y="927975"/>
            <a:chExt cx="516350" cy="502950"/>
          </a:xfrm>
        </p:grpSpPr>
        <p:sp>
          <p:nvSpPr>
            <p:cNvPr id="835" name="Google Shape;835;p47"/>
            <p:cNvSpPr/>
            <p:nvPr/>
          </p:nvSpPr>
          <p:spPr>
            <a:xfrm>
              <a:off x="6279316" y="927975"/>
              <a:ext cx="516350" cy="502950"/>
            </a:xfrm>
            <a:custGeom>
              <a:avLst/>
              <a:gdLst/>
              <a:ahLst/>
              <a:cxnLst/>
              <a:rect l="l" t="t" r="r" b="b"/>
              <a:pathLst>
                <a:path w="20654" h="20118" fill="none" extrusionOk="0">
                  <a:moveTo>
                    <a:pt x="20654" y="10059"/>
                  </a:moveTo>
                  <a:lnTo>
                    <a:pt x="18486" y="8183"/>
                  </a:lnTo>
                  <a:lnTo>
                    <a:pt x="19631" y="5577"/>
                  </a:lnTo>
                  <a:lnTo>
                    <a:pt x="16879" y="4847"/>
                  </a:lnTo>
                  <a:lnTo>
                    <a:pt x="16757" y="1997"/>
                  </a:lnTo>
                  <a:lnTo>
                    <a:pt x="13956" y="2509"/>
                  </a:lnTo>
                  <a:lnTo>
                    <a:pt x="12616" y="0"/>
                  </a:lnTo>
                  <a:lnTo>
                    <a:pt x="10327" y="1681"/>
                  </a:lnTo>
                  <a:lnTo>
                    <a:pt x="8038" y="0"/>
                  </a:lnTo>
                  <a:lnTo>
                    <a:pt x="6698" y="2509"/>
                  </a:lnTo>
                  <a:lnTo>
                    <a:pt x="3897" y="1997"/>
                  </a:lnTo>
                  <a:lnTo>
                    <a:pt x="3776" y="4847"/>
                  </a:lnTo>
                  <a:lnTo>
                    <a:pt x="1023" y="5577"/>
                  </a:lnTo>
                  <a:lnTo>
                    <a:pt x="2168" y="8183"/>
                  </a:lnTo>
                  <a:lnTo>
                    <a:pt x="1" y="10059"/>
                  </a:lnTo>
                  <a:lnTo>
                    <a:pt x="2168" y="11934"/>
                  </a:lnTo>
                  <a:lnTo>
                    <a:pt x="1023" y="14540"/>
                  </a:lnTo>
                  <a:lnTo>
                    <a:pt x="3776" y="15271"/>
                  </a:lnTo>
                  <a:lnTo>
                    <a:pt x="3897" y="18120"/>
                  </a:lnTo>
                  <a:lnTo>
                    <a:pt x="6698" y="17609"/>
                  </a:lnTo>
                  <a:lnTo>
                    <a:pt x="8038" y="20117"/>
                  </a:lnTo>
                  <a:lnTo>
                    <a:pt x="10327" y="18437"/>
                  </a:lnTo>
                  <a:lnTo>
                    <a:pt x="12616" y="20117"/>
                  </a:lnTo>
                  <a:lnTo>
                    <a:pt x="13956" y="17609"/>
                  </a:lnTo>
                  <a:lnTo>
                    <a:pt x="16757" y="18120"/>
                  </a:lnTo>
                  <a:lnTo>
                    <a:pt x="16879" y="15271"/>
                  </a:lnTo>
                  <a:lnTo>
                    <a:pt x="19631" y="14540"/>
                  </a:lnTo>
                  <a:lnTo>
                    <a:pt x="18486" y="11934"/>
                  </a:lnTo>
                  <a:lnTo>
                    <a:pt x="20654" y="10059"/>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47"/>
            <p:cNvSpPr/>
            <p:nvPr/>
          </p:nvSpPr>
          <p:spPr>
            <a:xfrm>
              <a:off x="6369441" y="1011375"/>
              <a:ext cx="336125" cy="336125"/>
            </a:xfrm>
            <a:custGeom>
              <a:avLst/>
              <a:gdLst/>
              <a:ahLst/>
              <a:cxnLst/>
              <a:rect l="l" t="t" r="r" b="b"/>
              <a:pathLst>
                <a:path w="13445" h="13445" fill="none" extrusionOk="0">
                  <a:moveTo>
                    <a:pt x="6722" y="13445"/>
                  </a:moveTo>
                  <a:lnTo>
                    <a:pt x="6722" y="13445"/>
                  </a:lnTo>
                  <a:lnTo>
                    <a:pt x="6381" y="13420"/>
                  </a:lnTo>
                  <a:lnTo>
                    <a:pt x="6040" y="13396"/>
                  </a:lnTo>
                  <a:lnTo>
                    <a:pt x="5699" y="13347"/>
                  </a:lnTo>
                  <a:lnTo>
                    <a:pt x="5383" y="13299"/>
                  </a:lnTo>
                  <a:lnTo>
                    <a:pt x="5042" y="13226"/>
                  </a:lnTo>
                  <a:lnTo>
                    <a:pt x="4725" y="13128"/>
                  </a:lnTo>
                  <a:lnTo>
                    <a:pt x="4408" y="13031"/>
                  </a:lnTo>
                  <a:lnTo>
                    <a:pt x="4116" y="12909"/>
                  </a:lnTo>
                  <a:lnTo>
                    <a:pt x="3824" y="12763"/>
                  </a:lnTo>
                  <a:lnTo>
                    <a:pt x="3532" y="12617"/>
                  </a:lnTo>
                  <a:lnTo>
                    <a:pt x="3239" y="12471"/>
                  </a:lnTo>
                  <a:lnTo>
                    <a:pt x="2971" y="12276"/>
                  </a:lnTo>
                  <a:lnTo>
                    <a:pt x="2703" y="12105"/>
                  </a:lnTo>
                  <a:lnTo>
                    <a:pt x="2460" y="11910"/>
                  </a:lnTo>
                  <a:lnTo>
                    <a:pt x="2216" y="11691"/>
                  </a:lnTo>
                  <a:lnTo>
                    <a:pt x="1973" y="11472"/>
                  </a:lnTo>
                  <a:lnTo>
                    <a:pt x="1754" y="11228"/>
                  </a:lnTo>
                  <a:lnTo>
                    <a:pt x="1534" y="10985"/>
                  </a:lnTo>
                  <a:lnTo>
                    <a:pt x="1340" y="10741"/>
                  </a:lnTo>
                  <a:lnTo>
                    <a:pt x="1169" y="10473"/>
                  </a:lnTo>
                  <a:lnTo>
                    <a:pt x="974" y="10206"/>
                  </a:lnTo>
                  <a:lnTo>
                    <a:pt x="828" y="9913"/>
                  </a:lnTo>
                  <a:lnTo>
                    <a:pt x="682" y="9621"/>
                  </a:lnTo>
                  <a:lnTo>
                    <a:pt x="536" y="9329"/>
                  </a:lnTo>
                  <a:lnTo>
                    <a:pt x="414" y="9036"/>
                  </a:lnTo>
                  <a:lnTo>
                    <a:pt x="317" y="8720"/>
                  </a:lnTo>
                  <a:lnTo>
                    <a:pt x="219" y="8403"/>
                  </a:lnTo>
                  <a:lnTo>
                    <a:pt x="146" y="8062"/>
                  </a:lnTo>
                  <a:lnTo>
                    <a:pt x="98" y="7746"/>
                  </a:lnTo>
                  <a:lnTo>
                    <a:pt x="49" y="7405"/>
                  </a:lnTo>
                  <a:lnTo>
                    <a:pt x="24" y="7064"/>
                  </a:lnTo>
                  <a:lnTo>
                    <a:pt x="0" y="6723"/>
                  </a:lnTo>
                  <a:lnTo>
                    <a:pt x="0" y="6723"/>
                  </a:lnTo>
                  <a:lnTo>
                    <a:pt x="24" y="6382"/>
                  </a:lnTo>
                  <a:lnTo>
                    <a:pt x="49" y="6041"/>
                  </a:lnTo>
                  <a:lnTo>
                    <a:pt x="98" y="5700"/>
                  </a:lnTo>
                  <a:lnTo>
                    <a:pt x="146" y="5383"/>
                  </a:lnTo>
                  <a:lnTo>
                    <a:pt x="219" y="5042"/>
                  </a:lnTo>
                  <a:lnTo>
                    <a:pt x="317" y="4726"/>
                  </a:lnTo>
                  <a:lnTo>
                    <a:pt x="414" y="4409"/>
                  </a:lnTo>
                  <a:lnTo>
                    <a:pt x="536" y="4117"/>
                  </a:lnTo>
                  <a:lnTo>
                    <a:pt x="682" y="3825"/>
                  </a:lnTo>
                  <a:lnTo>
                    <a:pt x="828" y="3532"/>
                  </a:lnTo>
                  <a:lnTo>
                    <a:pt x="974" y="3240"/>
                  </a:lnTo>
                  <a:lnTo>
                    <a:pt x="1169" y="2972"/>
                  </a:lnTo>
                  <a:lnTo>
                    <a:pt x="1340" y="2704"/>
                  </a:lnTo>
                  <a:lnTo>
                    <a:pt x="1534" y="2461"/>
                  </a:lnTo>
                  <a:lnTo>
                    <a:pt x="1754" y="2217"/>
                  </a:lnTo>
                  <a:lnTo>
                    <a:pt x="1973" y="1974"/>
                  </a:lnTo>
                  <a:lnTo>
                    <a:pt x="2216" y="1754"/>
                  </a:lnTo>
                  <a:lnTo>
                    <a:pt x="2460" y="1535"/>
                  </a:lnTo>
                  <a:lnTo>
                    <a:pt x="2703" y="1340"/>
                  </a:lnTo>
                  <a:lnTo>
                    <a:pt x="2971" y="1170"/>
                  </a:lnTo>
                  <a:lnTo>
                    <a:pt x="3239" y="975"/>
                  </a:lnTo>
                  <a:lnTo>
                    <a:pt x="3532" y="829"/>
                  </a:lnTo>
                  <a:lnTo>
                    <a:pt x="3824" y="683"/>
                  </a:lnTo>
                  <a:lnTo>
                    <a:pt x="4116" y="537"/>
                  </a:lnTo>
                  <a:lnTo>
                    <a:pt x="4408" y="415"/>
                  </a:lnTo>
                  <a:lnTo>
                    <a:pt x="4725" y="317"/>
                  </a:lnTo>
                  <a:lnTo>
                    <a:pt x="5042" y="220"/>
                  </a:lnTo>
                  <a:lnTo>
                    <a:pt x="5383" y="147"/>
                  </a:lnTo>
                  <a:lnTo>
                    <a:pt x="5699" y="98"/>
                  </a:lnTo>
                  <a:lnTo>
                    <a:pt x="6040" y="49"/>
                  </a:lnTo>
                  <a:lnTo>
                    <a:pt x="6381" y="25"/>
                  </a:lnTo>
                  <a:lnTo>
                    <a:pt x="6722" y="1"/>
                  </a:lnTo>
                  <a:lnTo>
                    <a:pt x="6722" y="1"/>
                  </a:lnTo>
                  <a:lnTo>
                    <a:pt x="7063" y="25"/>
                  </a:lnTo>
                  <a:lnTo>
                    <a:pt x="7404" y="49"/>
                  </a:lnTo>
                  <a:lnTo>
                    <a:pt x="7745" y="98"/>
                  </a:lnTo>
                  <a:lnTo>
                    <a:pt x="8062" y="147"/>
                  </a:lnTo>
                  <a:lnTo>
                    <a:pt x="8403" y="220"/>
                  </a:lnTo>
                  <a:lnTo>
                    <a:pt x="8719" y="317"/>
                  </a:lnTo>
                  <a:lnTo>
                    <a:pt x="9036" y="415"/>
                  </a:lnTo>
                  <a:lnTo>
                    <a:pt x="9328" y="537"/>
                  </a:lnTo>
                  <a:lnTo>
                    <a:pt x="9620" y="683"/>
                  </a:lnTo>
                  <a:lnTo>
                    <a:pt x="9913" y="829"/>
                  </a:lnTo>
                  <a:lnTo>
                    <a:pt x="10205" y="975"/>
                  </a:lnTo>
                  <a:lnTo>
                    <a:pt x="10473" y="1170"/>
                  </a:lnTo>
                  <a:lnTo>
                    <a:pt x="10741" y="1340"/>
                  </a:lnTo>
                  <a:lnTo>
                    <a:pt x="10984" y="1535"/>
                  </a:lnTo>
                  <a:lnTo>
                    <a:pt x="11228" y="1754"/>
                  </a:lnTo>
                  <a:lnTo>
                    <a:pt x="11471" y="1974"/>
                  </a:lnTo>
                  <a:lnTo>
                    <a:pt x="11690" y="2217"/>
                  </a:lnTo>
                  <a:lnTo>
                    <a:pt x="11910" y="2461"/>
                  </a:lnTo>
                  <a:lnTo>
                    <a:pt x="12105" y="2704"/>
                  </a:lnTo>
                  <a:lnTo>
                    <a:pt x="12275" y="2972"/>
                  </a:lnTo>
                  <a:lnTo>
                    <a:pt x="12470" y="3240"/>
                  </a:lnTo>
                  <a:lnTo>
                    <a:pt x="12616" y="3532"/>
                  </a:lnTo>
                  <a:lnTo>
                    <a:pt x="12762" y="3825"/>
                  </a:lnTo>
                  <a:lnTo>
                    <a:pt x="12908" y="4117"/>
                  </a:lnTo>
                  <a:lnTo>
                    <a:pt x="13030" y="4409"/>
                  </a:lnTo>
                  <a:lnTo>
                    <a:pt x="13127" y="4726"/>
                  </a:lnTo>
                  <a:lnTo>
                    <a:pt x="13225" y="5042"/>
                  </a:lnTo>
                  <a:lnTo>
                    <a:pt x="13298" y="5383"/>
                  </a:lnTo>
                  <a:lnTo>
                    <a:pt x="13347" y="5700"/>
                  </a:lnTo>
                  <a:lnTo>
                    <a:pt x="13395" y="6041"/>
                  </a:lnTo>
                  <a:lnTo>
                    <a:pt x="13420" y="6382"/>
                  </a:lnTo>
                  <a:lnTo>
                    <a:pt x="13444" y="6723"/>
                  </a:lnTo>
                  <a:lnTo>
                    <a:pt x="13444" y="6723"/>
                  </a:lnTo>
                  <a:lnTo>
                    <a:pt x="13420" y="7064"/>
                  </a:lnTo>
                  <a:lnTo>
                    <a:pt x="13395" y="7405"/>
                  </a:lnTo>
                  <a:lnTo>
                    <a:pt x="13347" y="7746"/>
                  </a:lnTo>
                  <a:lnTo>
                    <a:pt x="13298" y="8062"/>
                  </a:lnTo>
                  <a:lnTo>
                    <a:pt x="13225" y="8403"/>
                  </a:lnTo>
                  <a:lnTo>
                    <a:pt x="13127" y="8720"/>
                  </a:lnTo>
                  <a:lnTo>
                    <a:pt x="13030" y="9036"/>
                  </a:lnTo>
                  <a:lnTo>
                    <a:pt x="12908" y="9329"/>
                  </a:lnTo>
                  <a:lnTo>
                    <a:pt x="12762" y="9621"/>
                  </a:lnTo>
                  <a:lnTo>
                    <a:pt x="12616" y="9913"/>
                  </a:lnTo>
                  <a:lnTo>
                    <a:pt x="12470" y="10206"/>
                  </a:lnTo>
                  <a:lnTo>
                    <a:pt x="12275" y="10473"/>
                  </a:lnTo>
                  <a:lnTo>
                    <a:pt x="12105" y="10741"/>
                  </a:lnTo>
                  <a:lnTo>
                    <a:pt x="11910" y="10985"/>
                  </a:lnTo>
                  <a:lnTo>
                    <a:pt x="11690" y="11228"/>
                  </a:lnTo>
                  <a:lnTo>
                    <a:pt x="11471" y="11472"/>
                  </a:lnTo>
                  <a:lnTo>
                    <a:pt x="11228" y="11691"/>
                  </a:lnTo>
                  <a:lnTo>
                    <a:pt x="10984" y="11910"/>
                  </a:lnTo>
                  <a:lnTo>
                    <a:pt x="10741" y="12105"/>
                  </a:lnTo>
                  <a:lnTo>
                    <a:pt x="10473" y="12276"/>
                  </a:lnTo>
                  <a:lnTo>
                    <a:pt x="10205" y="12471"/>
                  </a:lnTo>
                  <a:lnTo>
                    <a:pt x="9913" y="12617"/>
                  </a:lnTo>
                  <a:lnTo>
                    <a:pt x="9620" y="12763"/>
                  </a:lnTo>
                  <a:lnTo>
                    <a:pt x="9328" y="12909"/>
                  </a:lnTo>
                  <a:lnTo>
                    <a:pt x="9036" y="13031"/>
                  </a:lnTo>
                  <a:lnTo>
                    <a:pt x="8719" y="13128"/>
                  </a:lnTo>
                  <a:lnTo>
                    <a:pt x="8403" y="13226"/>
                  </a:lnTo>
                  <a:lnTo>
                    <a:pt x="8062" y="13299"/>
                  </a:lnTo>
                  <a:lnTo>
                    <a:pt x="7745" y="13347"/>
                  </a:lnTo>
                  <a:lnTo>
                    <a:pt x="7404" y="13396"/>
                  </a:lnTo>
                  <a:lnTo>
                    <a:pt x="7063" y="13420"/>
                  </a:lnTo>
                  <a:lnTo>
                    <a:pt x="6722" y="13445"/>
                  </a:lnTo>
                  <a:lnTo>
                    <a:pt x="6722" y="13445"/>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7" name="Google Shape;837;p47"/>
          <p:cNvGrpSpPr/>
          <p:nvPr/>
        </p:nvGrpSpPr>
        <p:grpSpPr>
          <a:xfrm>
            <a:off x="632051" y="1557145"/>
            <a:ext cx="391001" cy="264085"/>
            <a:chOff x="927316" y="1700625"/>
            <a:chExt cx="465200" cy="314200"/>
          </a:xfrm>
        </p:grpSpPr>
        <p:sp>
          <p:nvSpPr>
            <p:cNvPr id="838" name="Google Shape;838;p47"/>
            <p:cNvSpPr/>
            <p:nvPr/>
          </p:nvSpPr>
          <p:spPr>
            <a:xfrm>
              <a:off x="927316" y="1700625"/>
              <a:ext cx="465200" cy="29250"/>
            </a:xfrm>
            <a:custGeom>
              <a:avLst/>
              <a:gdLst/>
              <a:ahLst/>
              <a:cxnLst/>
              <a:rect l="l" t="t" r="r" b="b"/>
              <a:pathLst>
                <a:path w="18608" h="1170" fill="none" extrusionOk="0">
                  <a:moveTo>
                    <a:pt x="18608" y="1170"/>
                  </a:moveTo>
                  <a:lnTo>
                    <a:pt x="18608" y="488"/>
                  </a:lnTo>
                  <a:lnTo>
                    <a:pt x="18608" y="488"/>
                  </a:lnTo>
                  <a:lnTo>
                    <a:pt x="18608" y="390"/>
                  </a:lnTo>
                  <a:lnTo>
                    <a:pt x="18559" y="293"/>
                  </a:lnTo>
                  <a:lnTo>
                    <a:pt x="18535" y="220"/>
                  </a:lnTo>
                  <a:lnTo>
                    <a:pt x="18462" y="147"/>
                  </a:lnTo>
                  <a:lnTo>
                    <a:pt x="18389" y="74"/>
                  </a:lnTo>
                  <a:lnTo>
                    <a:pt x="18316" y="49"/>
                  </a:lnTo>
                  <a:lnTo>
                    <a:pt x="18218" y="1"/>
                  </a:lnTo>
                  <a:lnTo>
                    <a:pt x="18121" y="1"/>
                  </a:lnTo>
                  <a:lnTo>
                    <a:pt x="488" y="1"/>
                  </a:lnTo>
                  <a:lnTo>
                    <a:pt x="488" y="1"/>
                  </a:lnTo>
                  <a:lnTo>
                    <a:pt x="390" y="1"/>
                  </a:lnTo>
                  <a:lnTo>
                    <a:pt x="293" y="49"/>
                  </a:lnTo>
                  <a:lnTo>
                    <a:pt x="220" y="74"/>
                  </a:lnTo>
                  <a:lnTo>
                    <a:pt x="147" y="147"/>
                  </a:lnTo>
                  <a:lnTo>
                    <a:pt x="74" y="220"/>
                  </a:lnTo>
                  <a:lnTo>
                    <a:pt x="49" y="293"/>
                  </a:lnTo>
                  <a:lnTo>
                    <a:pt x="1" y="390"/>
                  </a:lnTo>
                  <a:lnTo>
                    <a:pt x="1" y="488"/>
                  </a:lnTo>
                  <a:lnTo>
                    <a:pt x="1" y="117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47"/>
            <p:cNvSpPr/>
            <p:nvPr/>
          </p:nvSpPr>
          <p:spPr>
            <a:xfrm>
              <a:off x="927316" y="1732300"/>
              <a:ext cx="465200" cy="272175"/>
            </a:xfrm>
            <a:custGeom>
              <a:avLst/>
              <a:gdLst/>
              <a:ahLst/>
              <a:cxnLst/>
              <a:rect l="l" t="t" r="r" b="b"/>
              <a:pathLst>
                <a:path w="18608" h="10887" fill="none" extrusionOk="0">
                  <a:moveTo>
                    <a:pt x="13493" y="7209"/>
                  </a:moveTo>
                  <a:lnTo>
                    <a:pt x="18608" y="10887"/>
                  </a:lnTo>
                  <a:lnTo>
                    <a:pt x="18608" y="10887"/>
                  </a:lnTo>
                  <a:lnTo>
                    <a:pt x="18608" y="10814"/>
                  </a:lnTo>
                  <a:lnTo>
                    <a:pt x="18608" y="0"/>
                  </a:lnTo>
                  <a:lnTo>
                    <a:pt x="9450" y="6625"/>
                  </a:lnTo>
                  <a:lnTo>
                    <a:pt x="9450" y="6625"/>
                  </a:lnTo>
                  <a:lnTo>
                    <a:pt x="9377" y="6673"/>
                  </a:lnTo>
                  <a:lnTo>
                    <a:pt x="9304" y="6673"/>
                  </a:lnTo>
                  <a:lnTo>
                    <a:pt x="9304" y="6673"/>
                  </a:lnTo>
                  <a:lnTo>
                    <a:pt x="9231" y="6673"/>
                  </a:lnTo>
                  <a:lnTo>
                    <a:pt x="9158" y="6625"/>
                  </a:lnTo>
                  <a:lnTo>
                    <a:pt x="1" y="0"/>
                  </a:lnTo>
                  <a:lnTo>
                    <a:pt x="1" y="10814"/>
                  </a:lnTo>
                  <a:lnTo>
                    <a:pt x="1" y="10814"/>
                  </a:lnTo>
                  <a:lnTo>
                    <a:pt x="1" y="10887"/>
                  </a:lnTo>
                  <a:lnTo>
                    <a:pt x="5115" y="7209"/>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47"/>
            <p:cNvSpPr/>
            <p:nvPr/>
          </p:nvSpPr>
          <p:spPr>
            <a:xfrm>
              <a:off x="935241" y="2014200"/>
              <a:ext cx="449375" cy="625"/>
            </a:xfrm>
            <a:custGeom>
              <a:avLst/>
              <a:gdLst/>
              <a:ahLst/>
              <a:cxnLst/>
              <a:rect l="l" t="t" r="r" b="b"/>
              <a:pathLst>
                <a:path w="17975" h="25" fill="none" extrusionOk="0">
                  <a:moveTo>
                    <a:pt x="0" y="0"/>
                  </a:moveTo>
                  <a:lnTo>
                    <a:pt x="0" y="0"/>
                  </a:lnTo>
                  <a:lnTo>
                    <a:pt x="98" y="25"/>
                  </a:lnTo>
                  <a:lnTo>
                    <a:pt x="171" y="25"/>
                  </a:lnTo>
                  <a:lnTo>
                    <a:pt x="17804" y="25"/>
                  </a:lnTo>
                  <a:lnTo>
                    <a:pt x="17804" y="25"/>
                  </a:lnTo>
                  <a:lnTo>
                    <a:pt x="17877" y="25"/>
                  </a:lnTo>
                  <a:lnTo>
                    <a:pt x="17974"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1" name="Google Shape;841;p47"/>
          <p:cNvGrpSpPr/>
          <p:nvPr/>
        </p:nvGrpSpPr>
        <p:grpSpPr>
          <a:xfrm>
            <a:off x="1197035" y="1492657"/>
            <a:ext cx="391001" cy="382827"/>
            <a:chOff x="1599516" y="1623900"/>
            <a:chExt cx="465200" cy="455475"/>
          </a:xfrm>
        </p:grpSpPr>
        <p:sp>
          <p:nvSpPr>
            <p:cNvPr id="842" name="Google Shape;842;p47"/>
            <p:cNvSpPr/>
            <p:nvPr/>
          </p:nvSpPr>
          <p:spPr>
            <a:xfrm>
              <a:off x="1599516" y="1623900"/>
              <a:ext cx="465200" cy="445125"/>
            </a:xfrm>
            <a:custGeom>
              <a:avLst/>
              <a:gdLst/>
              <a:ahLst/>
              <a:cxnLst/>
              <a:rect l="l" t="t" r="r" b="b"/>
              <a:pathLst>
                <a:path w="18608" h="17805" fill="none" extrusionOk="0">
                  <a:moveTo>
                    <a:pt x="13493" y="14127"/>
                  </a:moveTo>
                  <a:lnTo>
                    <a:pt x="18608" y="17804"/>
                  </a:lnTo>
                  <a:lnTo>
                    <a:pt x="18608" y="17804"/>
                  </a:lnTo>
                  <a:lnTo>
                    <a:pt x="18608" y="17731"/>
                  </a:lnTo>
                  <a:lnTo>
                    <a:pt x="18608" y="6723"/>
                  </a:lnTo>
                  <a:lnTo>
                    <a:pt x="9304" y="1"/>
                  </a:lnTo>
                  <a:lnTo>
                    <a:pt x="1" y="6723"/>
                  </a:lnTo>
                  <a:lnTo>
                    <a:pt x="1" y="17731"/>
                  </a:lnTo>
                  <a:lnTo>
                    <a:pt x="1" y="17731"/>
                  </a:lnTo>
                  <a:lnTo>
                    <a:pt x="1" y="17804"/>
                  </a:lnTo>
                  <a:lnTo>
                    <a:pt x="5115" y="1412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47"/>
            <p:cNvSpPr/>
            <p:nvPr/>
          </p:nvSpPr>
          <p:spPr>
            <a:xfrm>
              <a:off x="1607441" y="2078750"/>
              <a:ext cx="449375" cy="625"/>
            </a:xfrm>
            <a:custGeom>
              <a:avLst/>
              <a:gdLst/>
              <a:ahLst/>
              <a:cxnLst/>
              <a:rect l="l" t="t" r="r" b="b"/>
              <a:pathLst>
                <a:path w="17975" h="25" fill="none" extrusionOk="0">
                  <a:moveTo>
                    <a:pt x="0" y="0"/>
                  </a:moveTo>
                  <a:lnTo>
                    <a:pt x="0" y="0"/>
                  </a:lnTo>
                  <a:lnTo>
                    <a:pt x="98" y="0"/>
                  </a:lnTo>
                  <a:lnTo>
                    <a:pt x="171" y="24"/>
                  </a:lnTo>
                  <a:lnTo>
                    <a:pt x="17804" y="24"/>
                  </a:lnTo>
                  <a:lnTo>
                    <a:pt x="17804" y="24"/>
                  </a:lnTo>
                  <a:lnTo>
                    <a:pt x="17877" y="0"/>
                  </a:lnTo>
                  <a:lnTo>
                    <a:pt x="17974"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47"/>
            <p:cNvSpPr/>
            <p:nvPr/>
          </p:nvSpPr>
          <p:spPr>
            <a:xfrm>
              <a:off x="1599516" y="1791950"/>
              <a:ext cx="465200" cy="171725"/>
            </a:xfrm>
            <a:custGeom>
              <a:avLst/>
              <a:gdLst/>
              <a:ahLst/>
              <a:cxnLst/>
              <a:rect l="l" t="t" r="r" b="b"/>
              <a:pathLst>
                <a:path w="18608" h="6869" fill="none" extrusionOk="0">
                  <a:moveTo>
                    <a:pt x="18608" y="1"/>
                  </a:moveTo>
                  <a:lnTo>
                    <a:pt x="9450" y="6820"/>
                  </a:lnTo>
                  <a:lnTo>
                    <a:pt x="9450" y="6820"/>
                  </a:lnTo>
                  <a:lnTo>
                    <a:pt x="9377" y="6845"/>
                  </a:lnTo>
                  <a:lnTo>
                    <a:pt x="9304" y="6869"/>
                  </a:lnTo>
                  <a:lnTo>
                    <a:pt x="9304" y="6869"/>
                  </a:lnTo>
                  <a:lnTo>
                    <a:pt x="9231" y="6845"/>
                  </a:lnTo>
                  <a:lnTo>
                    <a:pt x="9158" y="6820"/>
                  </a:ln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47"/>
            <p:cNvSpPr/>
            <p:nvPr/>
          </p:nvSpPr>
          <p:spPr>
            <a:xfrm>
              <a:off x="1692666" y="1750550"/>
              <a:ext cx="278900" cy="110850"/>
            </a:xfrm>
            <a:custGeom>
              <a:avLst/>
              <a:gdLst/>
              <a:ahLst/>
              <a:cxnLst/>
              <a:rect l="l" t="t" r="r" b="b"/>
              <a:pathLst>
                <a:path w="11156" h="4434" fill="none" extrusionOk="0">
                  <a:moveTo>
                    <a:pt x="1" y="4433"/>
                  </a:moveTo>
                  <a:lnTo>
                    <a:pt x="1" y="1"/>
                  </a:lnTo>
                  <a:lnTo>
                    <a:pt x="11155" y="1"/>
                  </a:lnTo>
                  <a:lnTo>
                    <a:pt x="11155" y="4433"/>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47"/>
            <p:cNvSpPr/>
            <p:nvPr/>
          </p:nvSpPr>
          <p:spPr>
            <a:xfrm>
              <a:off x="1765141" y="1810225"/>
              <a:ext cx="133975" cy="25"/>
            </a:xfrm>
            <a:custGeom>
              <a:avLst/>
              <a:gdLst/>
              <a:ahLst/>
              <a:cxnLst/>
              <a:rect l="l" t="t" r="r" b="b"/>
              <a:pathLst>
                <a:path w="5359" h="1" fill="none" extrusionOk="0">
                  <a:moveTo>
                    <a:pt x="0" y="0"/>
                  </a:moveTo>
                  <a:lnTo>
                    <a:pt x="5358"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47"/>
            <p:cNvSpPr/>
            <p:nvPr/>
          </p:nvSpPr>
          <p:spPr>
            <a:xfrm>
              <a:off x="1765141" y="1844325"/>
              <a:ext cx="133975" cy="25"/>
            </a:xfrm>
            <a:custGeom>
              <a:avLst/>
              <a:gdLst/>
              <a:ahLst/>
              <a:cxnLst/>
              <a:rect l="l" t="t" r="r" b="b"/>
              <a:pathLst>
                <a:path w="5359" h="1" fill="none" extrusionOk="0">
                  <a:moveTo>
                    <a:pt x="0" y="0"/>
                  </a:moveTo>
                  <a:lnTo>
                    <a:pt x="5358"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47"/>
            <p:cNvSpPr/>
            <p:nvPr/>
          </p:nvSpPr>
          <p:spPr>
            <a:xfrm>
              <a:off x="1765141" y="1878425"/>
              <a:ext cx="85250" cy="25"/>
            </a:xfrm>
            <a:custGeom>
              <a:avLst/>
              <a:gdLst/>
              <a:ahLst/>
              <a:cxnLst/>
              <a:rect l="l" t="t" r="r" b="b"/>
              <a:pathLst>
                <a:path w="3410" h="1" fill="none" extrusionOk="0">
                  <a:moveTo>
                    <a:pt x="0" y="0"/>
                  </a:moveTo>
                  <a:lnTo>
                    <a:pt x="3410"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9" name="Google Shape;849;p47"/>
          <p:cNvGrpSpPr/>
          <p:nvPr/>
        </p:nvGrpSpPr>
        <p:grpSpPr>
          <a:xfrm>
            <a:off x="1774290" y="1500852"/>
            <a:ext cx="366458" cy="366437"/>
            <a:chOff x="2286316" y="1633650"/>
            <a:chExt cx="436000" cy="435975"/>
          </a:xfrm>
        </p:grpSpPr>
        <p:sp>
          <p:nvSpPr>
            <p:cNvPr id="850" name="Google Shape;850;p47"/>
            <p:cNvSpPr/>
            <p:nvPr/>
          </p:nvSpPr>
          <p:spPr>
            <a:xfrm>
              <a:off x="2571891" y="1633650"/>
              <a:ext cx="150425" cy="150425"/>
            </a:xfrm>
            <a:custGeom>
              <a:avLst/>
              <a:gdLst/>
              <a:ahLst/>
              <a:cxnLst/>
              <a:rect l="l" t="t" r="r" b="b"/>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47"/>
            <p:cNvSpPr/>
            <p:nvPr/>
          </p:nvSpPr>
          <p:spPr>
            <a:xfrm>
              <a:off x="2382541" y="1757250"/>
              <a:ext cx="261825" cy="261850"/>
            </a:xfrm>
            <a:custGeom>
              <a:avLst/>
              <a:gdLst/>
              <a:ahLst/>
              <a:cxnLst/>
              <a:rect l="l" t="t" r="r" b="b"/>
              <a:pathLst>
                <a:path w="10473" h="10474" fill="none" extrusionOk="0">
                  <a:moveTo>
                    <a:pt x="10473" y="1"/>
                  </a:moveTo>
                  <a:lnTo>
                    <a:pt x="0" y="10473"/>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47"/>
            <p:cNvSpPr/>
            <p:nvPr/>
          </p:nvSpPr>
          <p:spPr>
            <a:xfrm>
              <a:off x="2286316" y="1681150"/>
              <a:ext cx="388500" cy="388475"/>
            </a:xfrm>
            <a:custGeom>
              <a:avLst/>
              <a:gdLst/>
              <a:ahLst/>
              <a:cxnLst/>
              <a:rect l="l" t="t" r="r" b="b"/>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47"/>
            <p:cNvSpPr/>
            <p:nvPr/>
          </p:nvSpPr>
          <p:spPr>
            <a:xfrm>
              <a:off x="2336866" y="1711575"/>
              <a:ext cx="261825" cy="261850"/>
            </a:xfrm>
            <a:custGeom>
              <a:avLst/>
              <a:gdLst/>
              <a:ahLst/>
              <a:cxnLst/>
              <a:rect l="l" t="t" r="r" b="b"/>
              <a:pathLst>
                <a:path w="10473" h="10474" fill="none" extrusionOk="0">
                  <a:moveTo>
                    <a:pt x="0" y="10474"/>
                  </a:moveTo>
                  <a:lnTo>
                    <a:pt x="1047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47"/>
            <p:cNvSpPr/>
            <p:nvPr/>
          </p:nvSpPr>
          <p:spPr>
            <a:xfrm>
              <a:off x="2297291" y="2014200"/>
              <a:ext cx="44475" cy="44475"/>
            </a:xfrm>
            <a:custGeom>
              <a:avLst/>
              <a:gdLst/>
              <a:ahLst/>
              <a:cxnLst/>
              <a:rect l="l" t="t" r="r" b="b"/>
              <a:pathLst>
                <a:path w="1779" h="1779" fill="none" extrusionOk="0">
                  <a:moveTo>
                    <a:pt x="1778" y="1778"/>
                  </a:moveTo>
                  <a:lnTo>
                    <a:pt x="0"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47"/>
            <p:cNvSpPr/>
            <p:nvPr/>
          </p:nvSpPr>
          <p:spPr>
            <a:xfrm>
              <a:off x="2307016" y="1947225"/>
              <a:ext cx="101725" cy="101700"/>
            </a:xfrm>
            <a:custGeom>
              <a:avLst/>
              <a:gdLst/>
              <a:ahLst/>
              <a:cxnLst/>
              <a:rect l="l" t="t" r="r" b="b"/>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6" name="Google Shape;856;p47"/>
          <p:cNvGrpSpPr/>
          <p:nvPr/>
        </p:nvGrpSpPr>
        <p:grpSpPr>
          <a:xfrm>
            <a:off x="2337741" y="1499318"/>
            <a:ext cx="369505" cy="369505"/>
            <a:chOff x="2956691" y="1631825"/>
            <a:chExt cx="439625" cy="439625"/>
          </a:xfrm>
        </p:grpSpPr>
        <p:sp>
          <p:nvSpPr>
            <p:cNvPr id="857" name="Google Shape;857;p47"/>
            <p:cNvSpPr/>
            <p:nvPr/>
          </p:nvSpPr>
          <p:spPr>
            <a:xfrm>
              <a:off x="2956691" y="1883300"/>
              <a:ext cx="188175" cy="188150"/>
            </a:xfrm>
            <a:custGeom>
              <a:avLst/>
              <a:gdLst/>
              <a:ahLst/>
              <a:cxnLst/>
              <a:rect l="l" t="t" r="r" b="b"/>
              <a:pathLst>
                <a:path w="7527" h="7526" fill="none" extrusionOk="0">
                  <a:moveTo>
                    <a:pt x="5992" y="0"/>
                  </a:moveTo>
                  <a:lnTo>
                    <a:pt x="537" y="6430"/>
                  </a:lnTo>
                  <a:lnTo>
                    <a:pt x="1" y="7526"/>
                  </a:lnTo>
                  <a:lnTo>
                    <a:pt x="1097" y="6990"/>
                  </a:lnTo>
                  <a:lnTo>
                    <a:pt x="7526" y="1534"/>
                  </a:lnTo>
                  <a:lnTo>
                    <a:pt x="599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47"/>
            <p:cNvSpPr/>
            <p:nvPr/>
          </p:nvSpPr>
          <p:spPr>
            <a:xfrm>
              <a:off x="3220341" y="1631825"/>
              <a:ext cx="175975" cy="176000"/>
            </a:xfrm>
            <a:custGeom>
              <a:avLst/>
              <a:gdLst/>
              <a:ahLst/>
              <a:cxnLst/>
              <a:rect l="l" t="t" r="r" b="b"/>
              <a:pathLst>
                <a:path w="7039" h="7040" fill="none" extrusionOk="0">
                  <a:moveTo>
                    <a:pt x="268" y="2704"/>
                  </a:moveTo>
                  <a:lnTo>
                    <a:pt x="4336" y="6771"/>
                  </a:lnTo>
                  <a:lnTo>
                    <a:pt x="4336" y="6771"/>
                  </a:lnTo>
                  <a:lnTo>
                    <a:pt x="4336" y="6771"/>
                  </a:lnTo>
                  <a:lnTo>
                    <a:pt x="4652" y="6917"/>
                  </a:lnTo>
                  <a:lnTo>
                    <a:pt x="4993" y="7015"/>
                  </a:lnTo>
                  <a:lnTo>
                    <a:pt x="5310" y="7039"/>
                  </a:lnTo>
                  <a:lnTo>
                    <a:pt x="5651" y="7039"/>
                  </a:lnTo>
                  <a:lnTo>
                    <a:pt x="5992" y="6966"/>
                  </a:lnTo>
                  <a:lnTo>
                    <a:pt x="6308" y="6844"/>
                  </a:lnTo>
                  <a:lnTo>
                    <a:pt x="6454" y="6747"/>
                  </a:lnTo>
                  <a:lnTo>
                    <a:pt x="6601" y="6674"/>
                  </a:lnTo>
                  <a:lnTo>
                    <a:pt x="6747" y="6552"/>
                  </a:lnTo>
                  <a:lnTo>
                    <a:pt x="6893" y="6430"/>
                  </a:lnTo>
                  <a:lnTo>
                    <a:pt x="6893" y="6430"/>
                  </a:lnTo>
                  <a:lnTo>
                    <a:pt x="6942" y="6357"/>
                  </a:lnTo>
                  <a:lnTo>
                    <a:pt x="7015" y="6260"/>
                  </a:lnTo>
                  <a:lnTo>
                    <a:pt x="7039" y="6138"/>
                  </a:lnTo>
                  <a:lnTo>
                    <a:pt x="7039" y="6041"/>
                  </a:lnTo>
                  <a:lnTo>
                    <a:pt x="7039" y="6041"/>
                  </a:lnTo>
                  <a:lnTo>
                    <a:pt x="7039" y="5943"/>
                  </a:lnTo>
                  <a:lnTo>
                    <a:pt x="7015" y="5846"/>
                  </a:lnTo>
                  <a:lnTo>
                    <a:pt x="6942" y="5748"/>
                  </a:lnTo>
                  <a:lnTo>
                    <a:pt x="6893" y="5651"/>
                  </a:lnTo>
                  <a:lnTo>
                    <a:pt x="1389" y="147"/>
                  </a:lnTo>
                  <a:lnTo>
                    <a:pt x="1389" y="147"/>
                  </a:lnTo>
                  <a:lnTo>
                    <a:pt x="1291" y="98"/>
                  </a:lnTo>
                  <a:lnTo>
                    <a:pt x="1194" y="25"/>
                  </a:lnTo>
                  <a:lnTo>
                    <a:pt x="1096" y="0"/>
                  </a:lnTo>
                  <a:lnTo>
                    <a:pt x="999" y="0"/>
                  </a:lnTo>
                  <a:lnTo>
                    <a:pt x="999" y="0"/>
                  </a:lnTo>
                  <a:lnTo>
                    <a:pt x="902" y="0"/>
                  </a:lnTo>
                  <a:lnTo>
                    <a:pt x="780" y="25"/>
                  </a:lnTo>
                  <a:lnTo>
                    <a:pt x="682" y="98"/>
                  </a:lnTo>
                  <a:lnTo>
                    <a:pt x="609" y="147"/>
                  </a:lnTo>
                  <a:lnTo>
                    <a:pt x="609" y="147"/>
                  </a:lnTo>
                  <a:lnTo>
                    <a:pt x="487" y="293"/>
                  </a:lnTo>
                  <a:lnTo>
                    <a:pt x="366" y="439"/>
                  </a:lnTo>
                  <a:lnTo>
                    <a:pt x="293" y="585"/>
                  </a:lnTo>
                  <a:lnTo>
                    <a:pt x="195" y="731"/>
                  </a:lnTo>
                  <a:lnTo>
                    <a:pt x="73" y="1048"/>
                  </a:lnTo>
                  <a:lnTo>
                    <a:pt x="0" y="1389"/>
                  </a:lnTo>
                  <a:lnTo>
                    <a:pt x="0" y="1730"/>
                  </a:lnTo>
                  <a:lnTo>
                    <a:pt x="25" y="2046"/>
                  </a:lnTo>
                  <a:lnTo>
                    <a:pt x="122" y="2387"/>
                  </a:lnTo>
                  <a:lnTo>
                    <a:pt x="268" y="2704"/>
                  </a:lnTo>
                  <a:lnTo>
                    <a:pt x="268" y="2704"/>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47"/>
            <p:cNvSpPr/>
            <p:nvPr/>
          </p:nvSpPr>
          <p:spPr>
            <a:xfrm>
              <a:off x="3025491" y="1699400"/>
              <a:ext cx="303250" cy="303250"/>
            </a:xfrm>
            <a:custGeom>
              <a:avLst/>
              <a:gdLst/>
              <a:ahLst/>
              <a:cxnLst/>
              <a:rect l="l" t="t" r="r" b="b"/>
              <a:pathLst>
                <a:path w="12130" h="12130" fill="none" extrusionOk="0">
                  <a:moveTo>
                    <a:pt x="8038" y="1"/>
                  </a:moveTo>
                  <a:lnTo>
                    <a:pt x="4872" y="3191"/>
                  </a:lnTo>
                  <a:lnTo>
                    <a:pt x="4872" y="3191"/>
                  </a:lnTo>
                  <a:lnTo>
                    <a:pt x="4628" y="3094"/>
                  </a:lnTo>
                  <a:lnTo>
                    <a:pt x="4385" y="2997"/>
                  </a:lnTo>
                  <a:lnTo>
                    <a:pt x="4092" y="2899"/>
                  </a:lnTo>
                  <a:lnTo>
                    <a:pt x="3800" y="2850"/>
                  </a:lnTo>
                  <a:lnTo>
                    <a:pt x="3484" y="2777"/>
                  </a:lnTo>
                  <a:lnTo>
                    <a:pt x="3167" y="2729"/>
                  </a:lnTo>
                  <a:lnTo>
                    <a:pt x="2850" y="2704"/>
                  </a:lnTo>
                  <a:lnTo>
                    <a:pt x="2534" y="2704"/>
                  </a:lnTo>
                  <a:lnTo>
                    <a:pt x="2534" y="2704"/>
                  </a:lnTo>
                  <a:lnTo>
                    <a:pt x="2241" y="2704"/>
                  </a:lnTo>
                  <a:lnTo>
                    <a:pt x="1949" y="2729"/>
                  </a:lnTo>
                  <a:lnTo>
                    <a:pt x="1633" y="2777"/>
                  </a:lnTo>
                  <a:lnTo>
                    <a:pt x="1316" y="2850"/>
                  </a:lnTo>
                  <a:lnTo>
                    <a:pt x="999" y="2972"/>
                  </a:lnTo>
                  <a:lnTo>
                    <a:pt x="707" y="3094"/>
                  </a:lnTo>
                  <a:lnTo>
                    <a:pt x="415" y="3289"/>
                  </a:lnTo>
                  <a:lnTo>
                    <a:pt x="147" y="3508"/>
                  </a:lnTo>
                  <a:lnTo>
                    <a:pt x="147" y="3508"/>
                  </a:lnTo>
                  <a:lnTo>
                    <a:pt x="74" y="3581"/>
                  </a:lnTo>
                  <a:lnTo>
                    <a:pt x="25" y="3678"/>
                  </a:lnTo>
                  <a:lnTo>
                    <a:pt x="1" y="3776"/>
                  </a:lnTo>
                  <a:lnTo>
                    <a:pt x="1" y="3898"/>
                  </a:lnTo>
                  <a:lnTo>
                    <a:pt x="1" y="3898"/>
                  </a:lnTo>
                  <a:lnTo>
                    <a:pt x="1" y="3995"/>
                  </a:lnTo>
                  <a:lnTo>
                    <a:pt x="25" y="4093"/>
                  </a:lnTo>
                  <a:lnTo>
                    <a:pt x="74" y="4190"/>
                  </a:lnTo>
                  <a:lnTo>
                    <a:pt x="147" y="4287"/>
                  </a:lnTo>
                  <a:lnTo>
                    <a:pt x="7843" y="11984"/>
                  </a:lnTo>
                  <a:lnTo>
                    <a:pt x="7843" y="11984"/>
                  </a:lnTo>
                  <a:lnTo>
                    <a:pt x="7941" y="12057"/>
                  </a:lnTo>
                  <a:lnTo>
                    <a:pt x="8038" y="12105"/>
                  </a:lnTo>
                  <a:lnTo>
                    <a:pt x="8135" y="12130"/>
                  </a:lnTo>
                  <a:lnTo>
                    <a:pt x="8233" y="12130"/>
                  </a:lnTo>
                  <a:lnTo>
                    <a:pt x="8233" y="12130"/>
                  </a:lnTo>
                  <a:lnTo>
                    <a:pt x="8355" y="12130"/>
                  </a:lnTo>
                  <a:lnTo>
                    <a:pt x="8452" y="12105"/>
                  </a:lnTo>
                  <a:lnTo>
                    <a:pt x="8549" y="12057"/>
                  </a:lnTo>
                  <a:lnTo>
                    <a:pt x="8622" y="11984"/>
                  </a:lnTo>
                  <a:lnTo>
                    <a:pt x="8622" y="11984"/>
                  </a:lnTo>
                  <a:lnTo>
                    <a:pt x="8842" y="11716"/>
                  </a:lnTo>
                  <a:lnTo>
                    <a:pt x="9036" y="11423"/>
                  </a:lnTo>
                  <a:lnTo>
                    <a:pt x="9158" y="11131"/>
                  </a:lnTo>
                  <a:lnTo>
                    <a:pt x="9280" y="10814"/>
                  </a:lnTo>
                  <a:lnTo>
                    <a:pt x="9353" y="10498"/>
                  </a:lnTo>
                  <a:lnTo>
                    <a:pt x="9402" y="10181"/>
                  </a:lnTo>
                  <a:lnTo>
                    <a:pt x="9426" y="9889"/>
                  </a:lnTo>
                  <a:lnTo>
                    <a:pt x="9426" y="9597"/>
                  </a:lnTo>
                  <a:lnTo>
                    <a:pt x="9426" y="9597"/>
                  </a:lnTo>
                  <a:lnTo>
                    <a:pt x="9426" y="9280"/>
                  </a:lnTo>
                  <a:lnTo>
                    <a:pt x="9402" y="8964"/>
                  </a:lnTo>
                  <a:lnTo>
                    <a:pt x="9353" y="8647"/>
                  </a:lnTo>
                  <a:lnTo>
                    <a:pt x="9280" y="8330"/>
                  </a:lnTo>
                  <a:lnTo>
                    <a:pt x="9231" y="8038"/>
                  </a:lnTo>
                  <a:lnTo>
                    <a:pt x="9134" y="7746"/>
                  </a:lnTo>
                  <a:lnTo>
                    <a:pt x="9036" y="7502"/>
                  </a:lnTo>
                  <a:lnTo>
                    <a:pt x="8939" y="7259"/>
                  </a:lnTo>
                  <a:lnTo>
                    <a:pt x="12130" y="4093"/>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47"/>
            <p:cNvSpPr/>
            <p:nvPr/>
          </p:nvSpPr>
          <p:spPr>
            <a:xfrm>
              <a:off x="3164316" y="1740825"/>
              <a:ext cx="49950" cy="49950"/>
            </a:xfrm>
            <a:custGeom>
              <a:avLst/>
              <a:gdLst/>
              <a:ahLst/>
              <a:cxnLst/>
              <a:rect l="l" t="t" r="r" b="b"/>
              <a:pathLst>
                <a:path w="1998" h="1998" fill="none" extrusionOk="0">
                  <a:moveTo>
                    <a:pt x="1" y="1997"/>
                  </a:moveTo>
                  <a:lnTo>
                    <a:pt x="1998"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61" name="Google Shape;861;p47"/>
          <p:cNvSpPr/>
          <p:nvPr/>
        </p:nvSpPr>
        <p:spPr>
          <a:xfrm>
            <a:off x="2919199" y="1515740"/>
            <a:ext cx="336767" cy="336767"/>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62" name="Google Shape;862;p47"/>
          <p:cNvGrpSpPr/>
          <p:nvPr/>
        </p:nvGrpSpPr>
        <p:grpSpPr>
          <a:xfrm>
            <a:off x="3502506" y="1471687"/>
            <a:ext cx="299911" cy="424768"/>
            <a:chOff x="4342491" y="1598950"/>
            <a:chExt cx="356825" cy="505375"/>
          </a:xfrm>
        </p:grpSpPr>
        <p:sp>
          <p:nvSpPr>
            <p:cNvPr id="863" name="Google Shape;863;p47"/>
            <p:cNvSpPr/>
            <p:nvPr/>
          </p:nvSpPr>
          <p:spPr>
            <a:xfrm>
              <a:off x="4342491" y="1602600"/>
              <a:ext cx="44475" cy="501725"/>
            </a:xfrm>
            <a:custGeom>
              <a:avLst/>
              <a:gdLst/>
              <a:ahLst/>
              <a:cxnLst/>
              <a:rect l="l" t="t" r="r" b="b"/>
              <a:pathLst>
                <a:path w="1779" h="20069" fill="none" extrusionOk="0">
                  <a:moveTo>
                    <a:pt x="1778" y="20069"/>
                  </a:moveTo>
                  <a:lnTo>
                    <a:pt x="1778" y="488"/>
                  </a:lnTo>
                  <a:lnTo>
                    <a:pt x="1778" y="488"/>
                  </a:lnTo>
                  <a:lnTo>
                    <a:pt x="1778" y="390"/>
                  </a:lnTo>
                  <a:lnTo>
                    <a:pt x="1730" y="293"/>
                  </a:lnTo>
                  <a:lnTo>
                    <a:pt x="1705" y="220"/>
                  </a:lnTo>
                  <a:lnTo>
                    <a:pt x="1632" y="147"/>
                  </a:lnTo>
                  <a:lnTo>
                    <a:pt x="1559" y="74"/>
                  </a:lnTo>
                  <a:lnTo>
                    <a:pt x="1486" y="25"/>
                  </a:lnTo>
                  <a:lnTo>
                    <a:pt x="1389" y="0"/>
                  </a:lnTo>
                  <a:lnTo>
                    <a:pt x="1291" y="0"/>
                  </a:lnTo>
                  <a:lnTo>
                    <a:pt x="488" y="0"/>
                  </a:lnTo>
                  <a:lnTo>
                    <a:pt x="488" y="0"/>
                  </a:lnTo>
                  <a:lnTo>
                    <a:pt x="390" y="0"/>
                  </a:lnTo>
                  <a:lnTo>
                    <a:pt x="293" y="25"/>
                  </a:lnTo>
                  <a:lnTo>
                    <a:pt x="220" y="74"/>
                  </a:lnTo>
                  <a:lnTo>
                    <a:pt x="147" y="147"/>
                  </a:lnTo>
                  <a:lnTo>
                    <a:pt x="98" y="220"/>
                  </a:lnTo>
                  <a:lnTo>
                    <a:pt x="49" y="293"/>
                  </a:lnTo>
                  <a:lnTo>
                    <a:pt x="25" y="390"/>
                  </a:lnTo>
                  <a:lnTo>
                    <a:pt x="1" y="488"/>
                  </a:lnTo>
                  <a:lnTo>
                    <a:pt x="1" y="20069"/>
                  </a:lnTo>
                  <a:lnTo>
                    <a:pt x="1778" y="20069"/>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47"/>
            <p:cNvSpPr/>
            <p:nvPr/>
          </p:nvSpPr>
          <p:spPr>
            <a:xfrm>
              <a:off x="4399716" y="1598950"/>
              <a:ext cx="299600" cy="228950"/>
            </a:xfrm>
            <a:custGeom>
              <a:avLst/>
              <a:gdLst/>
              <a:ahLst/>
              <a:cxnLst/>
              <a:rect l="l" t="t" r="r" b="b"/>
              <a:pathLst>
                <a:path w="11984" h="9158" fill="none" extrusionOk="0">
                  <a:moveTo>
                    <a:pt x="1" y="8403"/>
                  </a:moveTo>
                  <a:lnTo>
                    <a:pt x="1" y="8403"/>
                  </a:lnTo>
                  <a:lnTo>
                    <a:pt x="366" y="8184"/>
                  </a:lnTo>
                  <a:lnTo>
                    <a:pt x="732" y="8013"/>
                  </a:lnTo>
                  <a:lnTo>
                    <a:pt x="1097" y="7867"/>
                  </a:lnTo>
                  <a:lnTo>
                    <a:pt x="1438" y="7770"/>
                  </a:lnTo>
                  <a:lnTo>
                    <a:pt x="1803" y="7696"/>
                  </a:lnTo>
                  <a:lnTo>
                    <a:pt x="2168" y="7672"/>
                  </a:lnTo>
                  <a:lnTo>
                    <a:pt x="2534" y="7648"/>
                  </a:lnTo>
                  <a:lnTo>
                    <a:pt x="2875" y="7672"/>
                  </a:lnTo>
                  <a:lnTo>
                    <a:pt x="3240" y="7696"/>
                  </a:lnTo>
                  <a:lnTo>
                    <a:pt x="3605" y="7745"/>
                  </a:lnTo>
                  <a:lnTo>
                    <a:pt x="3971" y="7818"/>
                  </a:lnTo>
                  <a:lnTo>
                    <a:pt x="4312" y="7891"/>
                  </a:lnTo>
                  <a:lnTo>
                    <a:pt x="5042" y="8111"/>
                  </a:lnTo>
                  <a:lnTo>
                    <a:pt x="5749" y="8330"/>
                  </a:lnTo>
                  <a:lnTo>
                    <a:pt x="6479" y="8549"/>
                  </a:lnTo>
                  <a:lnTo>
                    <a:pt x="7186" y="8768"/>
                  </a:lnTo>
                  <a:lnTo>
                    <a:pt x="7916" y="8963"/>
                  </a:lnTo>
                  <a:lnTo>
                    <a:pt x="8282" y="9036"/>
                  </a:lnTo>
                  <a:lnTo>
                    <a:pt x="8623" y="9085"/>
                  </a:lnTo>
                  <a:lnTo>
                    <a:pt x="8988" y="9133"/>
                  </a:lnTo>
                  <a:lnTo>
                    <a:pt x="9353" y="9158"/>
                  </a:lnTo>
                  <a:lnTo>
                    <a:pt x="9719" y="9133"/>
                  </a:lnTo>
                  <a:lnTo>
                    <a:pt x="10059" y="9109"/>
                  </a:lnTo>
                  <a:lnTo>
                    <a:pt x="10425" y="9060"/>
                  </a:lnTo>
                  <a:lnTo>
                    <a:pt x="10790" y="8963"/>
                  </a:lnTo>
                  <a:lnTo>
                    <a:pt x="11155" y="8841"/>
                  </a:lnTo>
                  <a:lnTo>
                    <a:pt x="11496" y="8671"/>
                  </a:lnTo>
                  <a:lnTo>
                    <a:pt x="11496" y="8671"/>
                  </a:lnTo>
                  <a:lnTo>
                    <a:pt x="11667" y="8573"/>
                  </a:lnTo>
                  <a:lnTo>
                    <a:pt x="11789" y="8476"/>
                  </a:lnTo>
                  <a:lnTo>
                    <a:pt x="11862" y="8354"/>
                  </a:lnTo>
                  <a:lnTo>
                    <a:pt x="11935" y="8232"/>
                  </a:lnTo>
                  <a:lnTo>
                    <a:pt x="11984" y="8111"/>
                  </a:lnTo>
                  <a:lnTo>
                    <a:pt x="11984" y="7989"/>
                  </a:lnTo>
                  <a:lnTo>
                    <a:pt x="11935" y="7891"/>
                  </a:lnTo>
                  <a:lnTo>
                    <a:pt x="11886" y="7794"/>
                  </a:lnTo>
                  <a:lnTo>
                    <a:pt x="11886" y="7794"/>
                  </a:lnTo>
                  <a:lnTo>
                    <a:pt x="11496" y="7404"/>
                  </a:lnTo>
                  <a:lnTo>
                    <a:pt x="11107" y="6941"/>
                  </a:lnTo>
                  <a:lnTo>
                    <a:pt x="10741" y="6454"/>
                  </a:lnTo>
                  <a:lnTo>
                    <a:pt x="10352" y="5943"/>
                  </a:lnTo>
                  <a:lnTo>
                    <a:pt x="10352" y="5943"/>
                  </a:lnTo>
                  <a:lnTo>
                    <a:pt x="10279" y="5797"/>
                  </a:lnTo>
                  <a:lnTo>
                    <a:pt x="10230" y="5651"/>
                  </a:lnTo>
                  <a:lnTo>
                    <a:pt x="10206" y="5480"/>
                  </a:lnTo>
                  <a:lnTo>
                    <a:pt x="10181" y="5285"/>
                  </a:lnTo>
                  <a:lnTo>
                    <a:pt x="10206" y="5115"/>
                  </a:lnTo>
                  <a:lnTo>
                    <a:pt x="10230" y="4944"/>
                  </a:lnTo>
                  <a:lnTo>
                    <a:pt x="10279" y="4774"/>
                  </a:lnTo>
                  <a:lnTo>
                    <a:pt x="10352" y="4603"/>
                  </a:lnTo>
                  <a:lnTo>
                    <a:pt x="10352" y="4603"/>
                  </a:lnTo>
                  <a:lnTo>
                    <a:pt x="10741" y="3873"/>
                  </a:lnTo>
                  <a:lnTo>
                    <a:pt x="11107" y="3118"/>
                  </a:lnTo>
                  <a:lnTo>
                    <a:pt x="11496" y="2338"/>
                  </a:lnTo>
                  <a:lnTo>
                    <a:pt x="11886" y="1486"/>
                  </a:lnTo>
                  <a:lnTo>
                    <a:pt x="11886" y="1486"/>
                  </a:lnTo>
                  <a:lnTo>
                    <a:pt x="11959" y="1315"/>
                  </a:lnTo>
                  <a:lnTo>
                    <a:pt x="11984" y="1169"/>
                  </a:lnTo>
                  <a:lnTo>
                    <a:pt x="11984" y="1048"/>
                  </a:lnTo>
                  <a:lnTo>
                    <a:pt x="11935" y="975"/>
                  </a:lnTo>
                  <a:lnTo>
                    <a:pt x="11862" y="950"/>
                  </a:lnTo>
                  <a:lnTo>
                    <a:pt x="11789" y="926"/>
                  </a:lnTo>
                  <a:lnTo>
                    <a:pt x="11667" y="975"/>
                  </a:lnTo>
                  <a:lnTo>
                    <a:pt x="11496" y="1023"/>
                  </a:lnTo>
                  <a:lnTo>
                    <a:pt x="11496" y="1023"/>
                  </a:lnTo>
                  <a:lnTo>
                    <a:pt x="11155" y="1194"/>
                  </a:lnTo>
                  <a:lnTo>
                    <a:pt x="10790" y="1315"/>
                  </a:lnTo>
                  <a:lnTo>
                    <a:pt x="10425" y="1413"/>
                  </a:lnTo>
                  <a:lnTo>
                    <a:pt x="10059" y="1462"/>
                  </a:lnTo>
                  <a:lnTo>
                    <a:pt x="9719" y="1510"/>
                  </a:lnTo>
                  <a:lnTo>
                    <a:pt x="9353" y="1510"/>
                  </a:lnTo>
                  <a:lnTo>
                    <a:pt x="8988" y="1486"/>
                  </a:lnTo>
                  <a:lnTo>
                    <a:pt x="8623" y="1462"/>
                  </a:lnTo>
                  <a:lnTo>
                    <a:pt x="8282" y="1389"/>
                  </a:lnTo>
                  <a:lnTo>
                    <a:pt x="7916" y="1315"/>
                  </a:lnTo>
                  <a:lnTo>
                    <a:pt x="7186" y="1145"/>
                  </a:lnTo>
                  <a:lnTo>
                    <a:pt x="6479" y="926"/>
                  </a:lnTo>
                  <a:lnTo>
                    <a:pt x="5749" y="682"/>
                  </a:lnTo>
                  <a:lnTo>
                    <a:pt x="5042" y="463"/>
                  </a:lnTo>
                  <a:lnTo>
                    <a:pt x="4312" y="268"/>
                  </a:lnTo>
                  <a:lnTo>
                    <a:pt x="3971" y="171"/>
                  </a:lnTo>
                  <a:lnTo>
                    <a:pt x="3605" y="98"/>
                  </a:lnTo>
                  <a:lnTo>
                    <a:pt x="3240" y="49"/>
                  </a:lnTo>
                  <a:lnTo>
                    <a:pt x="2875" y="25"/>
                  </a:lnTo>
                  <a:lnTo>
                    <a:pt x="2534" y="0"/>
                  </a:lnTo>
                  <a:lnTo>
                    <a:pt x="2168" y="25"/>
                  </a:lnTo>
                  <a:lnTo>
                    <a:pt x="1803" y="73"/>
                  </a:lnTo>
                  <a:lnTo>
                    <a:pt x="1438" y="122"/>
                  </a:lnTo>
                  <a:lnTo>
                    <a:pt x="1097" y="244"/>
                  </a:lnTo>
                  <a:lnTo>
                    <a:pt x="732" y="366"/>
                  </a:lnTo>
                  <a:lnTo>
                    <a:pt x="366" y="536"/>
                  </a:lnTo>
                  <a:lnTo>
                    <a:pt x="1" y="755"/>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5" name="Google Shape;865;p47"/>
          <p:cNvGrpSpPr/>
          <p:nvPr/>
        </p:nvGrpSpPr>
        <p:grpSpPr>
          <a:xfrm>
            <a:off x="4019896" y="1562776"/>
            <a:ext cx="395098" cy="242589"/>
            <a:chOff x="4958066" y="1707325"/>
            <a:chExt cx="470075" cy="288625"/>
          </a:xfrm>
        </p:grpSpPr>
        <p:sp>
          <p:nvSpPr>
            <p:cNvPr id="866" name="Google Shape;866;p47"/>
            <p:cNvSpPr/>
            <p:nvPr/>
          </p:nvSpPr>
          <p:spPr>
            <a:xfrm>
              <a:off x="5172391" y="1707325"/>
              <a:ext cx="41425" cy="41425"/>
            </a:xfrm>
            <a:custGeom>
              <a:avLst/>
              <a:gdLst/>
              <a:ahLst/>
              <a:cxnLst/>
              <a:rect l="l" t="t" r="r" b="b"/>
              <a:pathLst>
                <a:path w="1657" h="1657" fill="none" extrusionOk="0">
                  <a:moveTo>
                    <a:pt x="0" y="829"/>
                  </a:moveTo>
                  <a:lnTo>
                    <a:pt x="0" y="829"/>
                  </a:lnTo>
                  <a:lnTo>
                    <a:pt x="25" y="658"/>
                  </a:lnTo>
                  <a:lnTo>
                    <a:pt x="73" y="512"/>
                  </a:lnTo>
                  <a:lnTo>
                    <a:pt x="146" y="366"/>
                  </a:lnTo>
                  <a:lnTo>
                    <a:pt x="244" y="244"/>
                  </a:lnTo>
                  <a:lnTo>
                    <a:pt x="366" y="147"/>
                  </a:lnTo>
                  <a:lnTo>
                    <a:pt x="512" y="74"/>
                  </a:lnTo>
                  <a:lnTo>
                    <a:pt x="658" y="25"/>
                  </a:lnTo>
                  <a:lnTo>
                    <a:pt x="828" y="1"/>
                  </a:lnTo>
                  <a:lnTo>
                    <a:pt x="828" y="1"/>
                  </a:lnTo>
                  <a:lnTo>
                    <a:pt x="999" y="25"/>
                  </a:lnTo>
                  <a:lnTo>
                    <a:pt x="1145" y="74"/>
                  </a:lnTo>
                  <a:lnTo>
                    <a:pt x="1291" y="147"/>
                  </a:lnTo>
                  <a:lnTo>
                    <a:pt x="1413" y="244"/>
                  </a:lnTo>
                  <a:lnTo>
                    <a:pt x="1510" y="366"/>
                  </a:lnTo>
                  <a:lnTo>
                    <a:pt x="1583" y="512"/>
                  </a:lnTo>
                  <a:lnTo>
                    <a:pt x="1632" y="658"/>
                  </a:lnTo>
                  <a:lnTo>
                    <a:pt x="1656" y="829"/>
                  </a:lnTo>
                  <a:lnTo>
                    <a:pt x="1656" y="829"/>
                  </a:lnTo>
                  <a:lnTo>
                    <a:pt x="1632" y="999"/>
                  </a:lnTo>
                  <a:lnTo>
                    <a:pt x="1583" y="1170"/>
                  </a:lnTo>
                  <a:lnTo>
                    <a:pt x="1510" y="1291"/>
                  </a:lnTo>
                  <a:lnTo>
                    <a:pt x="1413" y="1413"/>
                  </a:lnTo>
                  <a:lnTo>
                    <a:pt x="1291" y="1535"/>
                  </a:lnTo>
                  <a:lnTo>
                    <a:pt x="1145" y="1608"/>
                  </a:lnTo>
                  <a:lnTo>
                    <a:pt x="999" y="1657"/>
                  </a:lnTo>
                  <a:lnTo>
                    <a:pt x="828" y="1657"/>
                  </a:lnTo>
                  <a:lnTo>
                    <a:pt x="828" y="1657"/>
                  </a:lnTo>
                  <a:lnTo>
                    <a:pt x="658" y="1657"/>
                  </a:lnTo>
                  <a:lnTo>
                    <a:pt x="512" y="1608"/>
                  </a:lnTo>
                  <a:lnTo>
                    <a:pt x="366" y="1535"/>
                  </a:lnTo>
                  <a:lnTo>
                    <a:pt x="244" y="1413"/>
                  </a:lnTo>
                  <a:lnTo>
                    <a:pt x="146" y="1291"/>
                  </a:lnTo>
                  <a:lnTo>
                    <a:pt x="73" y="1170"/>
                  </a:lnTo>
                  <a:lnTo>
                    <a:pt x="25" y="999"/>
                  </a:lnTo>
                  <a:lnTo>
                    <a:pt x="0" y="829"/>
                  </a:lnTo>
                  <a:lnTo>
                    <a:pt x="0" y="829"/>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47"/>
            <p:cNvSpPr/>
            <p:nvPr/>
          </p:nvSpPr>
          <p:spPr>
            <a:xfrm>
              <a:off x="5386716" y="1761525"/>
              <a:ext cx="41425" cy="41425"/>
            </a:xfrm>
            <a:custGeom>
              <a:avLst/>
              <a:gdLst/>
              <a:ahLst/>
              <a:cxnLst/>
              <a:rect l="l" t="t" r="r" b="b"/>
              <a:pathLst>
                <a:path w="1657" h="1657" fill="none" extrusionOk="0">
                  <a:moveTo>
                    <a:pt x="0" y="828"/>
                  </a:moveTo>
                  <a:lnTo>
                    <a:pt x="0" y="828"/>
                  </a:lnTo>
                  <a:lnTo>
                    <a:pt x="25" y="682"/>
                  </a:lnTo>
                  <a:lnTo>
                    <a:pt x="73" y="512"/>
                  </a:lnTo>
                  <a:lnTo>
                    <a:pt x="146" y="365"/>
                  </a:lnTo>
                  <a:lnTo>
                    <a:pt x="244" y="244"/>
                  </a:lnTo>
                  <a:lnTo>
                    <a:pt x="366" y="146"/>
                  </a:lnTo>
                  <a:lnTo>
                    <a:pt x="512" y="73"/>
                  </a:lnTo>
                  <a:lnTo>
                    <a:pt x="658" y="24"/>
                  </a:lnTo>
                  <a:lnTo>
                    <a:pt x="828" y="0"/>
                  </a:lnTo>
                  <a:lnTo>
                    <a:pt x="828" y="0"/>
                  </a:lnTo>
                  <a:lnTo>
                    <a:pt x="999" y="24"/>
                  </a:lnTo>
                  <a:lnTo>
                    <a:pt x="1145" y="73"/>
                  </a:lnTo>
                  <a:lnTo>
                    <a:pt x="1291" y="146"/>
                  </a:lnTo>
                  <a:lnTo>
                    <a:pt x="1413" y="244"/>
                  </a:lnTo>
                  <a:lnTo>
                    <a:pt x="1510" y="365"/>
                  </a:lnTo>
                  <a:lnTo>
                    <a:pt x="1583" y="512"/>
                  </a:lnTo>
                  <a:lnTo>
                    <a:pt x="1632" y="682"/>
                  </a:lnTo>
                  <a:lnTo>
                    <a:pt x="1656" y="828"/>
                  </a:lnTo>
                  <a:lnTo>
                    <a:pt x="1656" y="828"/>
                  </a:lnTo>
                  <a:lnTo>
                    <a:pt x="1632" y="999"/>
                  </a:lnTo>
                  <a:lnTo>
                    <a:pt x="1583" y="1169"/>
                  </a:lnTo>
                  <a:lnTo>
                    <a:pt x="1510" y="1291"/>
                  </a:lnTo>
                  <a:lnTo>
                    <a:pt x="1413" y="1413"/>
                  </a:lnTo>
                  <a:lnTo>
                    <a:pt x="1291" y="1534"/>
                  </a:lnTo>
                  <a:lnTo>
                    <a:pt x="1145" y="1608"/>
                  </a:lnTo>
                  <a:lnTo>
                    <a:pt x="999" y="1656"/>
                  </a:lnTo>
                  <a:lnTo>
                    <a:pt x="828" y="1656"/>
                  </a:lnTo>
                  <a:lnTo>
                    <a:pt x="828" y="1656"/>
                  </a:lnTo>
                  <a:lnTo>
                    <a:pt x="658" y="1656"/>
                  </a:lnTo>
                  <a:lnTo>
                    <a:pt x="512" y="1608"/>
                  </a:lnTo>
                  <a:lnTo>
                    <a:pt x="366" y="1534"/>
                  </a:lnTo>
                  <a:lnTo>
                    <a:pt x="244" y="1413"/>
                  </a:lnTo>
                  <a:lnTo>
                    <a:pt x="146" y="1291"/>
                  </a:lnTo>
                  <a:lnTo>
                    <a:pt x="73" y="1169"/>
                  </a:lnTo>
                  <a:lnTo>
                    <a:pt x="25" y="999"/>
                  </a:lnTo>
                  <a:lnTo>
                    <a:pt x="0" y="828"/>
                  </a:lnTo>
                  <a:lnTo>
                    <a:pt x="0" y="828"/>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47"/>
            <p:cNvSpPr/>
            <p:nvPr/>
          </p:nvSpPr>
          <p:spPr>
            <a:xfrm>
              <a:off x="4991541" y="1760300"/>
              <a:ext cx="403100" cy="177825"/>
            </a:xfrm>
            <a:custGeom>
              <a:avLst/>
              <a:gdLst/>
              <a:ahLst/>
              <a:cxnLst/>
              <a:rect l="l" t="t" r="r" b="b"/>
              <a:pathLst>
                <a:path w="16124" h="7113" fill="none" extrusionOk="0">
                  <a:moveTo>
                    <a:pt x="14663" y="7112"/>
                  </a:moveTo>
                  <a:lnTo>
                    <a:pt x="16124" y="2095"/>
                  </a:lnTo>
                  <a:lnTo>
                    <a:pt x="16124" y="2095"/>
                  </a:lnTo>
                  <a:lnTo>
                    <a:pt x="16002" y="2046"/>
                  </a:lnTo>
                  <a:lnTo>
                    <a:pt x="15880" y="1973"/>
                  </a:lnTo>
                  <a:lnTo>
                    <a:pt x="15759" y="1876"/>
                  </a:lnTo>
                  <a:lnTo>
                    <a:pt x="15661" y="1778"/>
                  </a:lnTo>
                  <a:lnTo>
                    <a:pt x="11131" y="3434"/>
                  </a:lnTo>
                  <a:lnTo>
                    <a:pt x="8403" y="0"/>
                  </a:lnTo>
                  <a:lnTo>
                    <a:pt x="8403" y="0"/>
                  </a:lnTo>
                  <a:lnTo>
                    <a:pt x="8233" y="25"/>
                  </a:lnTo>
                  <a:lnTo>
                    <a:pt x="8062" y="25"/>
                  </a:lnTo>
                  <a:lnTo>
                    <a:pt x="8062" y="25"/>
                  </a:lnTo>
                  <a:lnTo>
                    <a:pt x="7892" y="25"/>
                  </a:lnTo>
                  <a:lnTo>
                    <a:pt x="7721" y="0"/>
                  </a:lnTo>
                  <a:lnTo>
                    <a:pt x="4994" y="3434"/>
                  </a:lnTo>
                  <a:lnTo>
                    <a:pt x="464" y="1778"/>
                  </a:lnTo>
                  <a:lnTo>
                    <a:pt x="464" y="1778"/>
                  </a:lnTo>
                  <a:lnTo>
                    <a:pt x="366" y="1876"/>
                  </a:lnTo>
                  <a:lnTo>
                    <a:pt x="244" y="1973"/>
                  </a:lnTo>
                  <a:lnTo>
                    <a:pt x="123" y="2046"/>
                  </a:lnTo>
                  <a:lnTo>
                    <a:pt x="1" y="2095"/>
                  </a:lnTo>
                  <a:lnTo>
                    <a:pt x="1462" y="7112"/>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47"/>
            <p:cNvSpPr/>
            <p:nvPr/>
          </p:nvSpPr>
          <p:spPr>
            <a:xfrm>
              <a:off x="4958066" y="1761525"/>
              <a:ext cx="41425" cy="41425"/>
            </a:xfrm>
            <a:custGeom>
              <a:avLst/>
              <a:gdLst/>
              <a:ahLst/>
              <a:cxnLst/>
              <a:rect l="l" t="t" r="r" b="b"/>
              <a:pathLst>
                <a:path w="1657" h="1657" fill="none" extrusionOk="0">
                  <a:moveTo>
                    <a:pt x="0" y="828"/>
                  </a:moveTo>
                  <a:lnTo>
                    <a:pt x="0" y="828"/>
                  </a:lnTo>
                  <a:lnTo>
                    <a:pt x="25" y="682"/>
                  </a:lnTo>
                  <a:lnTo>
                    <a:pt x="73" y="512"/>
                  </a:lnTo>
                  <a:lnTo>
                    <a:pt x="146" y="365"/>
                  </a:lnTo>
                  <a:lnTo>
                    <a:pt x="244" y="244"/>
                  </a:lnTo>
                  <a:lnTo>
                    <a:pt x="366" y="146"/>
                  </a:lnTo>
                  <a:lnTo>
                    <a:pt x="512" y="73"/>
                  </a:lnTo>
                  <a:lnTo>
                    <a:pt x="658" y="24"/>
                  </a:lnTo>
                  <a:lnTo>
                    <a:pt x="828" y="0"/>
                  </a:lnTo>
                  <a:lnTo>
                    <a:pt x="828" y="0"/>
                  </a:lnTo>
                  <a:lnTo>
                    <a:pt x="999" y="24"/>
                  </a:lnTo>
                  <a:lnTo>
                    <a:pt x="1145" y="73"/>
                  </a:lnTo>
                  <a:lnTo>
                    <a:pt x="1291" y="146"/>
                  </a:lnTo>
                  <a:lnTo>
                    <a:pt x="1413" y="244"/>
                  </a:lnTo>
                  <a:lnTo>
                    <a:pt x="1510" y="365"/>
                  </a:lnTo>
                  <a:lnTo>
                    <a:pt x="1583" y="512"/>
                  </a:lnTo>
                  <a:lnTo>
                    <a:pt x="1632" y="682"/>
                  </a:lnTo>
                  <a:lnTo>
                    <a:pt x="1657" y="828"/>
                  </a:lnTo>
                  <a:lnTo>
                    <a:pt x="1657" y="828"/>
                  </a:lnTo>
                  <a:lnTo>
                    <a:pt x="1632" y="999"/>
                  </a:lnTo>
                  <a:lnTo>
                    <a:pt x="1583" y="1169"/>
                  </a:lnTo>
                  <a:lnTo>
                    <a:pt x="1510" y="1291"/>
                  </a:lnTo>
                  <a:lnTo>
                    <a:pt x="1413" y="1413"/>
                  </a:lnTo>
                  <a:lnTo>
                    <a:pt x="1291" y="1534"/>
                  </a:lnTo>
                  <a:lnTo>
                    <a:pt x="1145" y="1608"/>
                  </a:lnTo>
                  <a:lnTo>
                    <a:pt x="999" y="1656"/>
                  </a:lnTo>
                  <a:lnTo>
                    <a:pt x="828" y="1656"/>
                  </a:lnTo>
                  <a:lnTo>
                    <a:pt x="828" y="1656"/>
                  </a:lnTo>
                  <a:lnTo>
                    <a:pt x="658" y="1656"/>
                  </a:lnTo>
                  <a:lnTo>
                    <a:pt x="512" y="1608"/>
                  </a:lnTo>
                  <a:lnTo>
                    <a:pt x="366" y="1534"/>
                  </a:lnTo>
                  <a:lnTo>
                    <a:pt x="244" y="1413"/>
                  </a:lnTo>
                  <a:lnTo>
                    <a:pt x="146" y="1291"/>
                  </a:lnTo>
                  <a:lnTo>
                    <a:pt x="73" y="1169"/>
                  </a:lnTo>
                  <a:lnTo>
                    <a:pt x="25" y="999"/>
                  </a:lnTo>
                  <a:lnTo>
                    <a:pt x="0" y="828"/>
                  </a:lnTo>
                  <a:lnTo>
                    <a:pt x="0" y="828"/>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47"/>
            <p:cNvSpPr/>
            <p:nvPr/>
          </p:nvSpPr>
          <p:spPr>
            <a:xfrm>
              <a:off x="5029916" y="1951475"/>
              <a:ext cx="326375" cy="44475"/>
            </a:xfrm>
            <a:custGeom>
              <a:avLst/>
              <a:gdLst/>
              <a:ahLst/>
              <a:cxnLst/>
              <a:rect l="l" t="t" r="r" b="b"/>
              <a:pathLst>
                <a:path w="13055" h="1779" fill="none" extrusionOk="0">
                  <a:moveTo>
                    <a:pt x="6527" y="1535"/>
                  </a:moveTo>
                  <a:lnTo>
                    <a:pt x="6527" y="1535"/>
                  </a:lnTo>
                  <a:lnTo>
                    <a:pt x="8232" y="1535"/>
                  </a:lnTo>
                  <a:lnTo>
                    <a:pt x="9815" y="1584"/>
                  </a:lnTo>
                  <a:lnTo>
                    <a:pt x="11252" y="1657"/>
                  </a:lnTo>
                  <a:lnTo>
                    <a:pt x="12543" y="1779"/>
                  </a:lnTo>
                  <a:lnTo>
                    <a:pt x="13054" y="1"/>
                  </a:lnTo>
                  <a:lnTo>
                    <a:pt x="0" y="1"/>
                  </a:lnTo>
                  <a:lnTo>
                    <a:pt x="512" y="1779"/>
                  </a:lnTo>
                  <a:lnTo>
                    <a:pt x="512" y="1779"/>
                  </a:lnTo>
                  <a:lnTo>
                    <a:pt x="1803" y="1681"/>
                  </a:lnTo>
                  <a:lnTo>
                    <a:pt x="3239" y="1584"/>
                  </a:lnTo>
                  <a:lnTo>
                    <a:pt x="4823" y="1535"/>
                  </a:lnTo>
                  <a:lnTo>
                    <a:pt x="6527" y="1535"/>
                  </a:lnTo>
                  <a:lnTo>
                    <a:pt x="6527" y="1535"/>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1" name="Google Shape;871;p47"/>
          <p:cNvGrpSpPr/>
          <p:nvPr/>
        </p:nvGrpSpPr>
        <p:grpSpPr>
          <a:xfrm>
            <a:off x="4603813" y="1503416"/>
            <a:ext cx="357234" cy="361310"/>
            <a:chOff x="5652791" y="1636700"/>
            <a:chExt cx="425025" cy="429875"/>
          </a:xfrm>
        </p:grpSpPr>
        <p:sp>
          <p:nvSpPr>
            <p:cNvPr id="872" name="Google Shape;872;p47"/>
            <p:cNvSpPr/>
            <p:nvPr/>
          </p:nvSpPr>
          <p:spPr>
            <a:xfrm>
              <a:off x="5759341" y="1939925"/>
              <a:ext cx="211900" cy="126650"/>
            </a:xfrm>
            <a:custGeom>
              <a:avLst/>
              <a:gdLst/>
              <a:ahLst/>
              <a:cxnLst/>
              <a:rect l="l" t="t" r="r" b="b"/>
              <a:pathLst>
                <a:path w="8476" h="5066" fill="none" extrusionOk="0">
                  <a:moveTo>
                    <a:pt x="3167" y="0"/>
                  </a:moveTo>
                  <a:lnTo>
                    <a:pt x="3167" y="2825"/>
                  </a:lnTo>
                  <a:lnTo>
                    <a:pt x="3167" y="2825"/>
                  </a:lnTo>
                  <a:lnTo>
                    <a:pt x="2606" y="2947"/>
                  </a:lnTo>
                  <a:lnTo>
                    <a:pt x="2071" y="3093"/>
                  </a:lnTo>
                  <a:lnTo>
                    <a:pt x="1584" y="3288"/>
                  </a:lnTo>
                  <a:lnTo>
                    <a:pt x="1145" y="3483"/>
                  </a:lnTo>
                  <a:lnTo>
                    <a:pt x="780" y="3702"/>
                  </a:lnTo>
                  <a:lnTo>
                    <a:pt x="609" y="3848"/>
                  </a:lnTo>
                  <a:lnTo>
                    <a:pt x="463" y="3970"/>
                  </a:lnTo>
                  <a:lnTo>
                    <a:pt x="317" y="4116"/>
                  </a:lnTo>
                  <a:lnTo>
                    <a:pt x="195" y="4262"/>
                  </a:lnTo>
                  <a:lnTo>
                    <a:pt x="74" y="4408"/>
                  </a:lnTo>
                  <a:lnTo>
                    <a:pt x="0" y="4579"/>
                  </a:lnTo>
                  <a:lnTo>
                    <a:pt x="0" y="4579"/>
                  </a:lnTo>
                  <a:lnTo>
                    <a:pt x="171" y="4652"/>
                  </a:lnTo>
                  <a:lnTo>
                    <a:pt x="414" y="4725"/>
                  </a:lnTo>
                  <a:lnTo>
                    <a:pt x="780" y="4822"/>
                  </a:lnTo>
                  <a:lnTo>
                    <a:pt x="1340" y="4895"/>
                  </a:lnTo>
                  <a:lnTo>
                    <a:pt x="2095" y="4993"/>
                  </a:lnTo>
                  <a:lnTo>
                    <a:pt x="3045" y="5042"/>
                  </a:lnTo>
                  <a:lnTo>
                    <a:pt x="4238" y="5066"/>
                  </a:lnTo>
                  <a:lnTo>
                    <a:pt x="4238" y="5066"/>
                  </a:lnTo>
                  <a:lnTo>
                    <a:pt x="5432" y="5042"/>
                  </a:lnTo>
                  <a:lnTo>
                    <a:pt x="6381" y="4993"/>
                  </a:lnTo>
                  <a:lnTo>
                    <a:pt x="7136" y="4895"/>
                  </a:lnTo>
                  <a:lnTo>
                    <a:pt x="7697" y="4822"/>
                  </a:lnTo>
                  <a:lnTo>
                    <a:pt x="8062" y="4725"/>
                  </a:lnTo>
                  <a:lnTo>
                    <a:pt x="8305" y="4652"/>
                  </a:lnTo>
                  <a:lnTo>
                    <a:pt x="8476" y="4579"/>
                  </a:lnTo>
                  <a:lnTo>
                    <a:pt x="8476" y="4579"/>
                  </a:lnTo>
                  <a:lnTo>
                    <a:pt x="8403" y="4408"/>
                  </a:lnTo>
                  <a:lnTo>
                    <a:pt x="8281" y="4262"/>
                  </a:lnTo>
                  <a:lnTo>
                    <a:pt x="8159" y="4116"/>
                  </a:lnTo>
                  <a:lnTo>
                    <a:pt x="8013" y="3970"/>
                  </a:lnTo>
                  <a:lnTo>
                    <a:pt x="7867" y="3848"/>
                  </a:lnTo>
                  <a:lnTo>
                    <a:pt x="7697" y="3702"/>
                  </a:lnTo>
                  <a:lnTo>
                    <a:pt x="7331" y="3483"/>
                  </a:lnTo>
                  <a:lnTo>
                    <a:pt x="6893" y="3288"/>
                  </a:lnTo>
                  <a:lnTo>
                    <a:pt x="6406" y="3093"/>
                  </a:lnTo>
                  <a:lnTo>
                    <a:pt x="5870" y="2947"/>
                  </a:lnTo>
                  <a:lnTo>
                    <a:pt x="5310" y="2825"/>
                  </a:lnTo>
                  <a:lnTo>
                    <a:pt x="5310"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47"/>
            <p:cNvSpPr/>
            <p:nvPr/>
          </p:nvSpPr>
          <p:spPr>
            <a:xfrm>
              <a:off x="5652791" y="1636700"/>
              <a:ext cx="425025" cy="294100"/>
            </a:xfrm>
            <a:custGeom>
              <a:avLst/>
              <a:gdLst/>
              <a:ahLst/>
              <a:cxnLst/>
              <a:rect l="l" t="t" r="r" b="b"/>
              <a:pathLst>
                <a:path w="17001" h="11764" fill="none" extrusionOk="0">
                  <a:moveTo>
                    <a:pt x="15928" y="1072"/>
                  </a:moveTo>
                  <a:lnTo>
                    <a:pt x="13785" y="1072"/>
                  </a:lnTo>
                  <a:lnTo>
                    <a:pt x="13785" y="1072"/>
                  </a:lnTo>
                  <a:lnTo>
                    <a:pt x="13810" y="487"/>
                  </a:lnTo>
                  <a:lnTo>
                    <a:pt x="13810" y="487"/>
                  </a:lnTo>
                  <a:lnTo>
                    <a:pt x="13785" y="390"/>
                  </a:lnTo>
                  <a:lnTo>
                    <a:pt x="13761" y="293"/>
                  </a:lnTo>
                  <a:lnTo>
                    <a:pt x="13688" y="220"/>
                  </a:lnTo>
                  <a:lnTo>
                    <a:pt x="13639" y="146"/>
                  </a:lnTo>
                  <a:lnTo>
                    <a:pt x="13566" y="98"/>
                  </a:lnTo>
                  <a:lnTo>
                    <a:pt x="13469" y="49"/>
                  </a:lnTo>
                  <a:lnTo>
                    <a:pt x="13371" y="25"/>
                  </a:lnTo>
                  <a:lnTo>
                    <a:pt x="13274" y="0"/>
                  </a:lnTo>
                  <a:lnTo>
                    <a:pt x="8500" y="0"/>
                  </a:lnTo>
                  <a:lnTo>
                    <a:pt x="3727" y="0"/>
                  </a:lnTo>
                  <a:lnTo>
                    <a:pt x="3727" y="0"/>
                  </a:lnTo>
                  <a:lnTo>
                    <a:pt x="3629" y="25"/>
                  </a:lnTo>
                  <a:lnTo>
                    <a:pt x="3532" y="49"/>
                  </a:lnTo>
                  <a:lnTo>
                    <a:pt x="3434" y="98"/>
                  </a:lnTo>
                  <a:lnTo>
                    <a:pt x="3361" y="146"/>
                  </a:lnTo>
                  <a:lnTo>
                    <a:pt x="3313" y="220"/>
                  </a:lnTo>
                  <a:lnTo>
                    <a:pt x="3240" y="293"/>
                  </a:lnTo>
                  <a:lnTo>
                    <a:pt x="3215" y="390"/>
                  </a:lnTo>
                  <a:lnTo>
                    <a:pt x="3191" y="487"/>
                  </a:lnTo>
                  <a:lnTo>
                    <a:pt x="3191" y="487"/>
                  </a:lnTo>
                  <a:lnTo>
                    <a:pt x="3215" y="1072"/>
                  </a:lnTo>
                  <a:lnTo>
                    <a:pt x="1072" y="1072"/>
                  </a:lnTo>
                  <a:lnTo>
                    <a:pt x="1072" y="1072"/>
                  </a:lnTo>
                  <a:lnTo>
                    <a:pt x="853" y="1096"/>
                  </a:lnTo>
                  <a:lnTo>
                    <a:pt x="658" y="1145"/>
                  </a:lnTo>
                  <a:lnTo>
                    <a:pt x="487" y="1242"/>
                  </a:lnTo>
                  <a:lnTo>
                    <a:pt x="317" y="1389"/>
                  </a:lnTo>
                  <a:lnTo>
                    <a:pt x="195" y="1535"/>
                  </a:lnTo>
                  <a:lnTo>
                    <a:pt x="98" y="1730"/>
                  </a:lnTo>
                  <a:lnTo>
                    <a:pt x="25" y="1924"/>
                  </a:lnTo>
                  <a:lnTo>
                    <a:pt x="0" y="2144"/>
                  </a:lnTo>
                  <a:lnTo>
                    <a:pt x="0" y="2144"/>
                  </a:lnTo>
                  <a:lnTo>
                    <a:pt x="25" y="2606"/>
                  </a:lnTo>
                  <a:lnTo>
                    <a:pt x="49" y="3069"/>
                  </a:lnTo>
                  <a:lnTo>
                    <a:pt x="98" y="3507"/>
                  </a:lnTo>
                  <a:lnTo>
                    <a:pt x="171" y="3946"/>
                  </a:lnTo>
                  <a:lnTo>
                    <a:pt x="268" y="4336"/>
                  </a:lnTo>
                  <a:lnTo>
                    <a:pt x="366" y="4725"/>
                  </a:lnTo>
                  <a:lnTo>
                    <a:pt x="487" y="5115"/>
                  </a:lnTo>
                  <a:lnTo>
                    <a:pt x="634" y="5480"/>
                  </a:lnTo>
                  <a:lnTo>
                    <a:pt x="780" y="5821"/>
                  </a:lnTo>
                  <a:lnTo>
                    <a:pt x="926" y="6138"/>
                  </a:lnTo>
                  <a:lnTo>
                    <a:pt x="1096" y="6454"/>
                  </a:lnTo>
                  <a:lnTo>
                    <a:pt x="1291" y="6747"/>
                  </a:lnTo>
                  <a:lnTo>
                    <a:pt x="1462" y="7039"/>
                  </a:lnTo>
                  <a:lnTo>
                    <a:pt x="1656" y="7307"/>
                  </a:lnTo>
                  <a:lnTo>
                    <a:pt x="2071" y="7794"/>
                  </a:lnTo>
                  <a:lnTo>
                    <a:pt x="2509" y="8232"/>
                  </a:lnTo>
                  <a:lnTo>
                    <a:pt x="2923" y="8598"/>
                  </a:lnTo>
                  <a:lnTo>
                    <a:pt x="3337" y="8914"/>
                  </a:lnTo>
                  <a:lnTo>
                    <a:pt x="3751" y="9158"/>
                  </a:lnTo>
                  <a:lnTo>
                    <a:pt x="4141" y="9353"/>
                  </a:lnTo>
                  <a:lnTo>
                    <a:pt x="4506" y="9499"/>
                  </a:lnTo>
                  <a:lnTo>
                    <a:pt x="4823" y="9596"/>
                  </a:lnTo>
                  <a:lnTo>
                    <a:pt x="5091" y="9645"/>
                  </a:lnTo>
                  <a:lnTo>
                    <a:pt x="5091" y="9645"/>
                  </a:lnTo>
                  <a:lnTo>
                    <a:pt x="5407" y="10108"/>
                  </a:lnTo>
                  <a:lnTo>
                    <a:pt x="5748" y="10546"/>
                  </a:lnTo>
                  <a:lnTo>
                    <a:pt x="5919" y="10717"/>
                  </a:lnTo>
                  <a:lnTo>
                    <a:pt x="6113" y="10887"/>
                  </a:lnTo>
                  <a:lnTo>
                    <a:pt x="6308" y="11057"/>
                  </a:lnTo>
                  <a:lnTo>
                    <a:pt x="6527" y="11204"/>
                  </a:lnTo>
                  <a:lnTo>
                    <a:pt x="6747" y="11325"/>
                  </a:lnTo>
                  <a:lnTo>
                    <a:pt x="6966" y="11447"/>
                  </a:lnTo>
                  <a:lnTo>
                    <a:pt x="7209" y="11545"/>
                  </a:lnTo>
                  <a:lnTo>
                    <a:pt x="7453" y="11618"/>
                  </a:lnTo>
                  <a:lnTo>
                    <a:pt x="7697" y="11691"/>
                  </a:lnTo>
                  <a:lnTo>
                    <a:pt x="7964" y="11739"/>
                  </a:lnTo>
                  <a:lnTo>
                    <a:pt x="8232" y="11764"/>
                  </a:lnTo>
                  <a:lnTo>
                    <a:pt x="8500" y="11764"/>
                  </a:lnTo>
                  <a:lnTo>
                    <a:pt x="8500" y="11764"/>
                  </a:lnTo>
                  <a:lnTo>
                    <a:pt x="8768" y="11764"/>
                  </a:lnTo>
                  <a:lnTo>
                    <a:pt x="9036" y="11739"/>
                  </a:lnTo>
                  <a:lnTo>
                    <a:pt x="9304" y="11691"/>
                  </a:lnTo>
                  <a:lnTo>
                    <a:pt x="9547" y="11618"/>
                  </a:lnTo>
                  <a:lnTo>
                    <a:pt x="9791" y="11545"/>
                  </a:lnTo>
                  <a:lnTo>
                    <a:pt x="10035" y="11447"/>
                  </a:lnTo>
                  <a:lnTo>
                    <a:pt x="10254" y="11325"/>
                  </a:lnTo>
                  <a:lnTo>
                    <a:pt x="10473" y="11204"/>
                  </a:lnTo>
                  <a:lnTo>
                    <a:pt x="10692" y="11057"/>
                  </a:lnTo>
                  <a:lnTo>
                    <a:pt x="10887" y="10887"/>
                  </a:lnTo>
                  <a:lnTo>
                    <a:pt x="11082" y="10717"/>
                  </a:lnTo>
                  <a:lnTo>
                    <a:pt x="11252" y="10546"/>
                  </a:lnTo>
                  <a:lnTo>
                    <a:pt x="11593" y="10108"/>
                  </a:lnTo>
                  <a:lnTo>
                    <a:pt x="11910" y="9645"/>
                  </a:lnTo>
                  <a:lnTo>
                    <a:pt x="11910" y="9645"/>
                  </a:lnTo>
                  <a:lnTo>
                    <a:pt x="12178" y="9596"/>
                  </a:lnTo>
                  <a:lnTo>
                    <a:pt x="12494" y="9523"/>
                  </a:lnTo>
                  <a:lnTo>
                    <a:pt x="12860" y="9377"/>
                  </a:lnTo>
                  <a:lnTo>
                    <a:pt x="13249" y="9182"/>
                  </a:lnTo>
                  <a:lnTo>
                    <a:pt x="13663" y="8939"/>
                  </a:lnTo>
                  <a:lnTo>
                    <a:pt x="14077" y="8622"/>
                  </a:lnTo>
                  <a:lnTo>
                    <a:pt x="14516" y="8257"/>
                  </a:lnTo>
                  <a:lnTo>
                    <a:pt x="14930" y="7843"/>
                  </a:lnTo>
                  <a:lnTo>
                    <a:pt x="15344" y="7356"/>
                  </a:lnTo>
                  <a:lnTo>
                    <a:pt x="15539" y="7088"/>
                  </a:lnTo>
                  <a:lnTo>
                    <a:pt x="15709" y="6795"/>
                  </a:lnTo>
                  <a:lnTo>
                    <a:pt x="15904" y="6503"/>
                  </a:lnTo>
                  <a:lnTo>
                    <a:pt x="16075" y="6186"/>
                  </a:lnTo>
                  <a:lnTo>
                    <a:pt x="16221" y="5870"/>
                  </a:lnTo>
                  <a:lnTo>
                    <a:pt x="16367" y="5505"/>
                  </a:lnTo>
                  <a:lnTo>
                    <a:pt x="16513" y="5164"/>
                  </a:lnTo>
                  <a:lnTo>
                    <a:pt x="16635" y="4774"/>
                  </a:lnTo>
                  <a:lnTo>
                    <a:pt x="16732" y="4384"/>
                  </a:lnTo>
                  <a:lnTo>
                    <a:pt x="16830" y="3970"/>
                  </a:lnTo>
                  <a:lnTo>
                    <a:pt x="16903" y="3532"/>
                  </a:lnTo>
                  <a:lnTo>
                    <a:pt x="16951" y="3093"/>
                  </a:lnTo>
                  <a:lnTo>
                    <a:pt x="16976" y="2606"/>
                  </a:lnTo>
                  <a:lnTo>
                    <a:pt x="17000" y="2144"/>
                  </a:lnTo>
                  <a:lnTo>
                    <a:pt x="17000" y="2144"/>
                  </a:lnTo>
                  <a:lnTo>
                    <a:pt x="16976" y="1924"/>
                  </a:lnTo>
                  <a:lnTo>
                    <a:pt x="16903" y="1730"/>
                  </a:lnTo>
                  <a:lnTo>
                    <a:pt x="16805" y="1535"/>
                  </a:lnTo>
                  <a:lnTo>
                    <a:pt x="16683" y="1389"/>
                  </a:lnTo>
                  <a:lnTo>
                    <a:pt x="16513" y="1242"/>
                  </a:lnTo>
                  <a:lnTo>
                    <a:pt x="16343" y="1145"/>
                  </a:lnTo>
                  <a:lnTo>
                    <a:pt x="16148" y="1096"/>
                  </a:lnTo>
                  <a:lnTo>
                    <a:pt x="15928" y="1072"/>
                  </a:lnTo>
                  <a:lnTo>
                    <a:pt x="15928" y="1072"/>
                  </a:lnTo>
                  <a:close/>
                  <a:moveTo>
                    <a:pt x="1072" y="2144"/>
                  </a:moveTo>
                  <a:lnTo>
                    <a:pt x="3240" y="2144"/>
                  </a:lnTo>
                  <a:lnTo>
                    <a:pt x="3240" y="2144"/>
                  </a:lnTo>
                  <a:lnTo>
                    <a:pt x="3288" y="3118"/>
                  </a:lnTo>
                  <a:lnTo>
                    <a:pt x="3361" y="4019"/>
                  </a:lnTo>
                  <a:lnTo>
                    <a:pt x="3483" y="4823"/>
                  </a:lnTo>
                  <a:lnTo>
                    <a:pt x="3605" y="5602"/>
                  </a:lnTo>
                  <a:lnTo>
                    <a:pt x="3775" y="6333"/>
                  </a:lnTo>
                  <a:lnTo>
                    <a:pt x="3995" y="7039"/>
                  </a:lnTo>
                  <a:lnTo>
                    <a:pt x="4214" y="7745"/>
                  </a:lnTo>
                  <a:lnTo>
                    <a:pt x="4506" y="8451"/>
                  </a:lnTo>
                  <a:lnTo>
                    <a:pt x="4506" y="8451"/>
                  </a:lnTo>
                  <a:lnTo>
                    <a:pt x="4262" y="8378"/>
                  </a:lnTo>
                  <a:lnTo>
                    <a:pt x="4043" y="8281"/>
                  </a:lnTo>
                  <a:lnTo>
                    <a:pt x="3824" y="8159"/>
                  </a:lnTo>
                  <a:lnTo>
                    <a:pt x="3629" y="8037"/>
                  </a:lnTo>
                  <a:lnTo>
                    <a:pt x="3434" y="7891"/>
                  </a:lnTo>
                  <a:lnTo>
                    <a:pt x="3240" y="7745"/>
                  </a:lnTo>
                  <a:lnTo>
                    <a:pt x="2899" y="7404"/>
                  </a:lnTo>
                  <a:lnTo>
                    <a:pt x="2582" y="7015"/>
                  </a:lnTo>
                  <a:lnTo>
                    <a:pt x="2290" y="6601"/>
                  </a:lnTo>
                  <a:lnTo>
                    <a:pt x="2046" y="6186"/>
                  </a:lnTo>
                  <a:lnTo>
                    <a:pt x="1827" y="5724"/>
                  </a:lnTo>
                  <a:lnTo>
                    <a:pt x="1632" y="5237"/>
                  </a:lnTo>
                  <a:lnTo>
                    <a:pt x="1486" y="4774"/>
                  </a:lnTo>
                  <a:lnTo>
                    <a:pt x="1340" y="4287"/>
                  </a:lnTo>
                  <a:lnTo>
                    <a:pt x="1242" y="3824"/>
                  </a:lnTo>
                  <a:lnTo>
                    <a:pt x="1169" y="3361"/>
                  </a:lnTo>
                  <a:lnTo>
                    <a:pt x="1121" y="2923"/>
                  </a:lnTo>
                  <a:lnTo>
                    <a:pt x="1072" y="2509"/>
                  </a:lnTo>
                  <a:lnTo>
                    <a:pt x="1072" y="2144"/>
                  </a:lnTo>
                  <a:lnTo>
                    <a:pt x="1072" y="2144"/>
                  </a:lnTo>
                  <a:close/>
                  <a:moveTo>
                    <a:pt x="10595" y="4628"/>
                  </a:moveTo>
                  <a:lnTo>
                    <a:pt x="9718" y="5407"/>
                  </a:lnTo>
                  <a:lnTo>
                    <a:pt x="9718" y="5407"/>
                  </a:lnTo>
                  <a:lnTo>
                    <a:pt x="9669" y="5480"/>
                  </a:lnTo>
                  <a:lnTo>
                    <a:pt x="9621" y="5578"/>
                  </a:lnTo>
                  <a:lnTo>
                    <a:pt x="9596" y="5675"/>
                  </a:lnTo>
                  <a:lnTo>
                    <a:pt x="9596" y="5772"/>
                  </a:lnTo>
                  <a:lnTo>
                    <a:pt x="9864" y="6941"/>
                  </a:lnTo>
                  <a:lnTo>
                    <a:pt x="9864" y="6941"/>
                  </a:lnTo>
                  <a:lnTo>
                    <a:pt x="9864" y="7015"/>
                  </a:lnTo>
                  <a:lnTo>
                    <a:pt x="9840" y="7063"/>
                  </a:lnTo>
                  <a:lnTo>
                    <a:pt x="9791" y="7063"/>
                  </a:lnTo>
                  <a:lnTo>
                    <a:pt x="9718" y="7039"/>
                  </a:lnTo>
                  <a:lnTo>
                    <a:pt x="8695" y="6454"/>
                  </a:lnTo>
                  <a:lnTo>
                    <a:pt x="8695" y="6454"/>
                  </a:lnTo>
                  <a:lnTo>
                    <a:pt x="8598" y="6406"/>
                  </a:lnTo>
                  <a:lnTo>
                    <a:pt x="8500" y="6406"/>
                  </a:lnTo>
                  <a:lnTo>
                    <a:pt x="8403" y="6406"/>
                  </a:lnTo>
                  <a:lnTo>
                    <a:pt x="8305" y="6454"/>
                  </a:lnTo>
                  <a:lnTo>
                    <a:pt x="7282" y="7039"/>
                  </a:lnTo>
                  <a:lnTo>
                    <a:pt x="7282" y="7039"/>
                  </a:lnTo>
                  <a:lnTo>
                    <a:pt x="7209" y="7063"/>
                  </a:lnTo>
                  <a:lnTo>
                    <a:pt x="7161" y="7063"/>
                  </a:lnTo>
                  <a:lnTo>
                    <a:pt x="7136" y="7015"/>
                  </a:lnTo>
                  <a:lnTo>
                    <a:pt x="7136" y="6941"/>
                  </a:lnTo>
                  <a:lnTo>
                    <a:pt x="7404" y="5772"/>
                  </a:lnTo>
                  <a:lnTo>
                    <a:pt x="7404" y="5772"/>
                  </a:lnTo>
                  <a:lnTo>
                    <a:pt x="7404" y="5675"/>
                  </a:lnTo>
                  <a:lnTo>
                    <a:pt x="7380" y="5578"/>
                  </a:lnTo>
                  <a:lnTo>
                    <a:pt x="7331" y="5480"/>
                  </a:lnTo>
                  <a:lnTo>
                    <a:pt x="7282" y="5407"/>
                  </a:lnTo>
                  <a:lnTo>
                    <a:pt x="6406" y="4628"/>
                  </a:lnTo>
                  <a:lnTo>
                    <a:pt x="6406" y="4628"/>
                  </a:lnTo>
                  <a:lnTo>
                    <a:pt x="6357" y="4579"/>
                  </a:lnTo>
                  <a:lnTo>
                    <a:pt x="6333" y="4506"/>
                  </a:lnTo>
                  <a:lnTo>
                    <a:pt x="6381" y="4482"/>
                  </a:lnTo>
                  <a:lnTo>
                    <a:pt x="6454" y="4457"/>
                  </a:lnTo>
                  <a:lnTo>
                    <a:pt x="7623" y="4336"/>
                  </a:lnTo>
                  <a:lnTo>
                    <a:pt x="7623" y="4336"/>
                  </a:lnTo>
                  <a:lnTo>
                    <a:pt x="7721" y="4311"/>
                  </a:lnTo>
                  <a:lnTo>
                    <a:pt x="7818" y="4262"/>
                  </a:lnTo>
                  <a:lnTo>
                    <a:pt x="7891" y="4189"/>
                  </a:lnTo>
                  <a:lnTo>
                    <a:pt x="7940" y="4116"/>
                  </a:lnTo>
                  <a:lnTo>
                    <a:pt x="8403" y="3045"/>
                  </a:lnTo>
                  <a:lnTo>
                    <a:pt x="8403" y="3045"/>
                  </a:lnTo>
                  <a:lnTo>
                    <a:pt x="8452" y="2972"/>
                  </a:lnTo>
                  <a:lnTo>
                    <a:pt x="8500" y="2947"/>
                  </a:lnTo>
                  <a:lnTo>
                    <a:pt x="8549" y="2972"/>
                  </a:lnTo>
                  <a:lnTo>
                    <a:pt x="8598" y="3045"/>
                  </a:lnTo>
                  <a:lnTo>
                    <a:pt x="9060" y="4116"/>
                  </a:lnTo>
                  <a:lnTo>
                    <a:pt x="9060" y="4116"/>
                  </a:lnTo>
                  <a:lnTo>
                    <a:pt x="9109" y="4189"/>
                  </a:lnTo>
                  <a:lnTo>
                    <a:pt x="9182" y="4262"/>
                  </a:lnTo>
                  <a:lnTo>
                    <a:pt x="9280" y="4311"/>
                  </a:lnTo>
                  <a:lnTo>
                    <a:pt x="9377" y="4336"/>
                  </a:lnTo>
                  <a:lnTo>
                    <a:pt x="10546" y="4457"/>
                  </a:lnTo>
                  <a:lnTo>
                    <a:pt x="10546" y="4457"/>
                  </a:lnTo>
                  <a:lnTo>
                    <a:pt x="10619" y="4482"/>
                  </a:lnTo>
                  <a:lnTo>
                    <a:pt x="10668" y="4506"/>
                  </a:lnTo>
                  <a:lnTo>
                    <a:pt x="10643" y="4579"/>
                  </a:lnTo>
                  <a:lnTo>
                    <a:pt x="10595" y="4628"/>
                  </a:lnTo>
                  <a:lnTo>
                    <a:pt x="10595" y="4628"/>
                  </a:lnTo>
                  <a:close/>
                  <a:moveTo>
                    <a:pt x="12494" y="8451"/>
                  </a:moveTo>
                  <a:lnTo>
                    <a:pt x="12494" y="8451"/>
                  </a:lnTo>
                  <a:lnTo>
                    <a:pt x="12787" y="7745"/>
                  </a:lnTo>
                  <a:lnTo>
                    <a:pt x="13006" y="7039"/>
                  </a:lnTo>
                  <a:lnTo>
                    <a:pt x="13225" y="6333"/>
                  </a:lnTo>
                  <a:lnTo>
                    <a:pt x="13396" y="5602"/>
                  </a:lnTo>
                  <a:lnTo>
                    <a:pt x="13517" y="4823"/>
                  </a:lnTo>
                  <a:lnTo>
                    <a:pt x="13639" y="4019"/>
                  </a:lnTo>
                  <a:lnTo>
                    <a:pt x="13712" y="3118"/>
                  </a:lnTo>
                  <a:lnTo>
                    <a:pt x="13761" y="2144"/>
                  </a:lnTo>
                  <a:lnTo>
                    <a:pt x="15928" y="2144"/>
                  </a:lnTo>
                  <a:lnTo>
                    <a:pt x="15928" y="2144"/>
                  </a:lnTo>
                  <a:lnTo>
                    <a:pt x="15928" y="2509"/>
                  </a:lnTo>
                  <a:lnTo>
                    <a:pt x="15880" y="2923"/>
                  </a:lnTo>
                  <a:lnTo>
                    <a:pt x="15831" y="3361"/>
                  </a:lnTo>
                  <a:lnTo>
                    <a:pt x="15758" y="3824"/>
                  </a:lnTo>
                  <a:lnTo>
                    <a:pt x="15661" y="4287"/>
                  </a:lnTo>
                  <a:lnTo>
                    <a:pt x="15514" y="4774"/>
                  </a:lnTo>
                  <a:lnTo>
                    <a:pt x="15368" y="5237"/>
                  </a:lnTo>
                  <a:lnTo>
                    <a:pt x="15173" y="5724"/>
                  </a:lnTo>
                  <a:lnTo>
                    <a:pt x="14954" y="6186"/>
                  </a:lnTo>
                  <a:lnTo>
                    <a:pt x="14711" y="6601"/>
                  </a:lnTo>
                  <a:lnTo>
                    <a:pt x="14418" y="7015"/>
                  </a:lnTo>
                  <a:lnTo>
                    <a:pt x="14102" y="7404"/>
                  </a:lnTo>
                  <a:lnTo>
                    <a:pt x="13761" y="7745"/>
                  </a:lnTo>
                  <a:lnTo>
                    <a:pt x="13566" y="7891"/>
                  </a:lnTo>
                  <a:lnTo>
                    <a:pt x="13371" y="8037"/>
                  </a:lnTo>
                  <a:lnTo>
                    <a:pt x="13176" y="8159"/>
                  </a:lnTo>
                  <a:lnTo>
                    <a:pt x="12957" y="8281"/>
                  </a:lnTo>
                  <a:lnTo>
                    <a:pt x="12738" y="8378"/>
                  </a:lnTo>
                  <a:lnTo>
                    <a:pt x="12494" y="8451"/>
                  </a:lnTo>
                  <a:lnTo>
                    <a:pt x="12494" y="8451"/>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4" name="Google Shape;874;p47"/>
          <p:cNvGrpSpPr/>
          <p:nvPr/>
        </p:nvGrpSpPr>
        <p:grpSpPr>
          <a:xfrm>
            <a:off x="5167767" y="1492657"/>
            <a:ext cx="359272" cy="376691"/>
            <a:chOff x="6323766" y="1623900"/>
            <a:chExt cx="427450" cy="448175"/>
          </a:xfrm>
        </p:grpSpPr>
        <p:sp>
          <p:nvSpPr>
            <p:cNvPr id="875" name="Google Shape;875;p47"/>
            <p:cNvSpPr/>
            <p:nvPr/>
          </p:nvSpPr>
          <p:spPr>
            <a:xfrm>
              <a:off x="6323766"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47"/>
            <p:cNvSpPr/>
            <p:nvPr/>
          </p:nvSpPr>
          <p:spPr>
            <a:xfrm>
              <a:off x="6372466"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47"/>
            <p:cNvSpPr/>
            <p:nvPr/>
          </p:nvSpPr>
          <p:spPr>
            <a:xfrm>
              <a:off x="6469891"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47"/>
            <p:cNvSpPr/>
            <p:nvPr/>
          </p:nvSpPr>
          <p:spPr>
            <a:xfrm>
              <a:off x="6421191"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47"/>
            <p:cNvSpPr/>
            <p:nvPr/>
          </p:nvSpPr>
          <p:spPr>
            <a:xfrm>
              <a:off x="6334116"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47"/>
            <p:cNvSpPr/>
            <p:nvPr/>
          </p:nvSpPr>
          <p:spPr>
            <a:xfrm>
              <a:off x="6616016"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47"/>
            <p:cNvSpPr/>
            <p:nvPr/>
          </p:nvSpPr>
          <p:spPr>
            <a:xfrm>
              <a:off x="6500341" y="1623900"/>
              <a:ext cx="250875" cy="255150"/>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2" name="Google Shape;882;p47"/>
          <p:cNvGrpSpPr/>
          <p:nvPr/>
        </p:nvGrpSpPr>
        <p:grpSpPr>
          <a:xfrm>
            <a:off x="5720459" y="1502386"/>
            <a:ext cx="383835" cy="363369"/>
            <a:chOff x="6981341" y="1635475"/>
            <a:chExt cx="456675" cy="432325"/>
          </a:xfrm>
        </p:grpSpPr>
        <p:sp>
          <p:nvSpPr>
            <p:cNvPr id="883" name="Google Shape;883;p47"/>
            <p:cNvSpPr/>
            <p:nvPr/>
          </p:nvSpPr>
          <p:spPr>
            <a:xfrm>
              <a:off x="7026416" y="1904000"/>
              <a:ext cx="117525" cy="163800"/>
            </a:xfrm>
            <a:custGeom>
              <a:avLst/>
              <a:gdLst/>
              <a:ahLst/>
              <a:cxnLst/>
              <a:rect l="l" t="t" r="r" b="b"/>
              <a:pathLst>
                <a:path w="4701" h="6552" fill="none" extrusionOk="0">
                  <a:moveTo>
                    <a:pt x="0" y="0"/>
                  </a:moveTo>
                  <a:lnTo>
                    <a:pt x="512" y="6016"/>
                  </a:lnTo>
                  <a:lnTo>
                    <a:pt x="512" y="6016"/>
                  </a:lnTo>
                  <a:lnTo>
                    <a:pt x="536" y="6138"/>
                  </a:lnTo>
                  <a:lnTo>
                    <a:pt x="585" y="6235"/>
                  </a:lnTo>
                  <a:lnTo>
                    <a:pt x="633" y="6332"/>
                  </a:lnTo>
                  <a:lnTo>
                    <a:pt x="706" y="6406"/>
                  </a:lnTo>
                  <a:lnTo>
                    <a:pt x="804" y="6454"/>
                  </a:lnTo>
                  <a:lnTo>
                    <a:pt x="877" y="6503"/>
                  </a:lnTo>
                  <a:lnTo>
                    <a:pt x="999" y="6552"/>
                  </a:lnTo>
                  <a:lnTo>
                    <a:pt x="1096" y="6552"/>
                  </a:lnTo>
                  <a:lnTo>
                    <a:pt x="4116" y="6552"/>
                  </a:lnTo>
                  <a:lnTo>
                    <a:pt x="4116" y="6552"/>
                  </a:lnTo>
                  <a:lnTo>
                    <a:pt x="4238" y="6527"/>
                  </a:lnTo>
                  <a:lnTo>
                    <a:pt x="4360" y="6503"/>
                  </a:lnTo>
                  <a:lnTo>
                    <a:pt x="4457" y="6430"/>
                  </a:lnTo>
                  <a:lnTo>
                    <a:pt x="4554" y="6332"/>
                  </a:lnTo>
                  <a:lnTo>
                    <a:pt x="4554" y="6332"/>
                  </a:lnTo>
                  <a:lnTo>
                    <a:pt x="4628" y="6235"/>
                  </a:lnTo>
                  <a:lnTo>
                    <a:pt x="4676" y="6113"/>
                  </a:lnTo>
                  <a:lnTo>
                    <a:pt x="4701" y="5991"/>
                  </a:lnTo>
                  <a:lnTo>
                    <a:pt x="4676" y="5845"/>
                  </a:lnTo>
                  <a:lnTo>
                    <a:pt x="3678" y="98"/>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47"/>
            <p:cNvSpPr/>
            <p:nvPr/>
          </p:nvSpPr>
          <p:spPr>
            <a:xfrm>
              <a:off x="7408766" y="1775525"/>
              <a:ext cx="29250" cy="99275"/>
            </a:xfrm>
            <a:custGeom>
              <a:avLst/>
              <a:gdLst/>
              <a:ahLst/>
              <a:cxnLst/>
              <a:rect l="l" t="t" r="r" b="b"/>
              <a:pathLst>
                <a:path w="1170" h="3971" fill="none" extrusionOk="0">
                  <a:moveTo>
                    <a:pt x="1" y="3970"/>
                  </a:moveTo>
                  <a:lnTo>
                    <a:pt x="1" y="3970"/>
                  </a:lnTo>
                  <a:lnTo>
                    <a:pt x="245" y="3824"/>
                  </a:lnTo>
                  <a:lnTo>
                    <a:pt x="488" y="3629"/>
                  </a:lnTo>
                  <a:lnTo>
                    <a:pt x="683" y="3410"/>
                  </a:lnTo>
                  <a:lnTo>
                    <a:pt x="853" y="3166"/>
                  </a:lnTo>
                  <a:lnTo>
                    <a:pt x="1000" y="2898"/>
                  </a:lnTo>
                  <a:lnTo>
                    <a:pt x="1097" y="2606"/>
                  </a:lnTo>
                  <a:lnTo>
                    <a:pt x="1170" y="2314"/>
                  </a:lnTo>
                  <a:lnTo>
                    <a:pt x="1170" y="1997"/>
                  </a:lnTo>
                  <a:lnTo>
                    <a:pt x="1170" y="1997"/>
                  </a:lnTo>
                  <a:lnTo>
                    <a:pt x="1170" y="1681"/>
                  </a:lnTo>
                  <a:lnTo>
                    <a:pt x="1097" y="1364"/>
                  </a:lnTo>
                  <a:lnTo>
                    <a:pt x="1000" y="1096"/>
                  </a:lnTo>
                  <a:lnTo>
                    <a:pt x="853" y="828"/>
                  </a:lnTo>
                  <a:lnTo>
                    <a:pt x="683" y="585"/>
                  </a:lnTo>
                  <a:lnTo>
                    <a:pt x="488" y="366"/>
                  </a:lnTo>
                  <a:lnTo>
                    <a:pt x="245" y="171"/>
                  </a:lnTo>
                  <a:lnTo>
                    <a:pt x="1"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47"/>
            <p:cNvSpPr/>
            <p:nvPr/>
          </p:nvSpPr>
          <p:spPr>
            <a:xfrm>
              <a:off x="6981341" y="1751775"/>
              <a:ext cx="96850" cy="146750"/>
            </a:xfrm>
            <a:custGeom>
              <a:avLst/>
              <a:gdLst/>
              <a:ahLst/>
              <a:cxnLst/>
              <a:rect l="l" t="t" r="r" b="b"/>
              <a:pathLst>
                <a:path w="3874" h="5870" fill="none" extrusionOk="0">
                  <a:moveTo>
                    <a:pt x="3873" y="0"/>
                  </a:moveTo>
                  <a:lnTo>
                    <a:pt x="3873" y="0"/>
                  </a:lnTo>
                  <a:lnTo>
                    <a:pt x="2704" y="0"/>
                  </a:lnTo>
                  <a:lnTo>
                    <a:pt x="1730" y="0"/>
                  </a:lnTo>
                  <a:lnTo>
                    <a:pt x="1730" y="0"/>
                  </a:lnTo>
                  <a:lnTo>
                    <a:pt x="1560" y="25"/>
                  </a:lnTo>
                  <a:lnTo>
                    <a:pt x="1413" y="49"/>
                  </a:lnTo>
                  <a:lnTo>
                    <a:pt x="1243" y="98"/>
                  </a:lnTo>
                  <a:lnTo>
                    <a:pt x="1097" y="147"/>
                  </a:lnTo>
                  <a:lnTo>
                    <a:pt x="926" y="244"/>
                  </a:lnTo>
                  <a:lnTo>
                    <a:pt x="780" y="317"/>
                  </a:lnTo>
                  <a:lnTo>
                    <a:pt x="658" y="439"/>
                  </a:lnTo>
                  <a:lnTo>
                    <a:pt x="537" y="536"/>
                  </a:lnTo>
                  <a:lnTo>
                    <a:pt x="415" y="682"/>
                  </a:lnTo>
                  <a:lnTo>
                    <a:pt x="293" y="804"/>
                  </a:lnTo>
                  <a:lnTo>
                    <a:pt x="220" y="950"/>
                  </a:lnTo>
                  <a:lnTo>
                    <a:pt x="147" y="1096"/>
                  </a:lnTo>
                  <a:lnTo>
                    <a:pt x="74" y="1267"/>
                  </a:lnTo>
                  <a:lnTo>
                    <a:pt x="25" y="1437"/>
                  </a:lnTo>
                  <a:lnTo>
                    <a:pt x="1" y="1583"/>
                  </a:lnTo>
                  <a:lnTo>
                    <a:pt x="1" y="1754"/>
                  </a:lnTo>
                  <a:lnTo>
                    <a:pt x="1" y="4092"/>
                  </a:lnTo>
                  <a:lnTo>
                    <a:pt x="1" y="4092"/>
                  </a:lnTo>
                  <a:lnTo>
                    <a:pt x="1" y="4263"/>
                  </a:lnTo>
                  <a:lnTo>
                    <a:pt x="25" y="4433"/>
                  </a:lnTo>
                  <a:lnTo>
                    <a:pt x="74" y="4579"/>
                  </a:lnTo>
                  <a:lnTo>
                    <a:pt x="147" y="4750"/>
                  </a:lnTo>
                  <a:lnTo>
                    <a:pt x="220" y="4896"/>
                  </a:lnTo>
                  <a:lnTo>
                    <a:pt x="293" y="5042"/>
                  </a:lnTo>
                  <a:lnTo>
                    <a:pt x="415" y="5188"/>
                  </a:lnTo>
                  <a:lnTo>
                    <a:pt x="537" y="5310"/>
                  </a:lnTo>
                  <a:lnTo>
                    <a:pt x="658" y="5407"/>
                  </a:lnTo>
                  <a:lnTo>
                    <a:pt x="780" y="5529"/>
                  </a:lnTo>
                  <a:lnTo>
                    <a:pt x="926" y="5626"/>
                  </a:lnTo>
                  <a:lnTo>
                    <a:pt x="1097" y="5699"/>
                  </a:lnTo>
                  <a:lnTo>
                    <a:pt x="1243" y="5748"/>
                  </a:lnTo>
                  <a:lnTo>
                    <a:pt x="1413" y="5797"/>
                  </a:lnTo>
                  <a:lnTo>
                    <a:pt x="1560" y="5821"/>
                  </a:lnTo>
                  <a:lnTo>
                    <a:pt x="1730" y="5846"/>
                  </a:lnTo>
                  <a:lnTo>
                    <a:pt x="1730" y="5846"/>
                  </a:lnTo>
                  <a:lnTo>
                    <a:pt x="2704" y="5846"/>
                  </a:lnTo>
                  <a:lnTo>
                    <a:pt x="3873" y="587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47"/>
            <p:cNvSpPr/>
            <p:nvPr/>
          </p:nvSpPr>
          <p:spPr>
            <a:xfrm>
              <a:off x="7084241" y="1660450"/>
              <a:ext cx="278900" cy="329425"/>
            </a:xfrm>
            <a:custGeom>
              <a:avLst/>
              <a:gdLst/>
              <a:ahLst/>
              <a:cxnLst/>
              <a:rect l="l" t="t" r="r" b="b"/>
              <a:pathLst>
                <a:path w="11156" h="13177" fill="none" extrusionOk="0">
                  <a:moveTo>
                    <a:pt x="11155" y="0"/>
                  </a:moveTo>
                  <a:lnTo>
                    <a:pt x="11155" y="0"/>
                  </a:lnTo>
                  <a:lnTo>
                    <a:pt x="10766" y="317"/>
                  </a:lnTo>
                  <a:lnTo>
                    <a:pt x="10352" y="609"/>
                  </a:lnTo>
                  <a:lnTo>
                    <a:pt x="9938" y="901"/>
                  </a:lnTo>
                  <a:lnTo>
                    <a:pt x="9524" y="1169"/>
                  </a:lnTo>
                  <a:lnTo>
                    <a:pt x="9085" y="1413"/>
                  </a:lnTo>
                  <a:lnTo>
                    <a:pt x="8671" y="1632"/>
                  </a:lnTo>
                  <a:lnTo>
                    <a:pt x="7843" y="2046"/>
                  </a:lnTo>
                  <a:lnTo>
                    <a:pt x="7015" y="2387"/>
                  </a:lnTo>
                  <a:lnTo>
                    <a:pt x="6211" y="2679"/>
                  </a:lnTo>
                  <a:lnTo>
                    <a:pt x="5456" y="2898"/>
                  </a:lnTo>
                  <a:lnTo>
                    <a:pt x="4774" y="3093"/>
                  </a:lnTo>
                  <a:lnTo>
                    <a:pt x="4774" y="3093"/>
                  </a:lnTo>
                  <a:lnTo>
                    <a:pt x="4239" y="3215"/>
                  </a:lnTo>
                  <a:lnTo>
                    <a:pt x="3678" y="3312"/>
                  </a:lnTo>
                  <a:lnTo>
                    <a:pt x="3070" y="3410"/>
                  </a:lnTo>
                  <a:lnTo>
                    <a:pt x="2461" y="3459"/>
                  </a:lnTo>
                  <a:lnTo>
                    <a:pt x="1219" y="3580"/>
                  </a:lnTo>
                  <a:lnTo>
                    <a:pt x="1" y="3629"/>
                  </a:lnTo>
                  <a:lnTo>
                    <a:pt x="1" y="9523"/>
                  </a:lnTo>
                  <a:lnTo>
                    <a:pt x="1" y="9523"/>
                  </a:lnTo>
                  <a:lnTo>
                    <a:pt x="1219" y="9596"/>
                  </a:lnTo>
                  <a:lnTo>
                    <a:pt x="2461" y="9693"/>
                  </a:lnTo>
                  <a:lnTo>
                    <a:pt x="3070" y="9767"/>
                  </a:lnTo>
                  <a:lnTo>
                    <a:pt x="3678" y="9840"/>
                  </a:lnTo>
                  <a:lnTo>
                    <a:pt x="4239" y="9937"/>
                  </a:lnTo>
                  <a:lnTo>
                    <a:pt x="4774" y="10059"/>
                  </a:lnTo>
                  <a:lnTo>
                    <a:pt x="4774" y="10059"/>
                  </a:lnTo>
                  <a:lnTo>
                    <a:pt x="5456" y="10254"/>
                  </a:lnTo>
                  <a:lnTo>
                    <a:pt x="6211" y="10497"/>
                  </a:lnTo>
                  <a:lnTo>
                    <a:pt x="7015" y="10765"/>
                  </a:lnTo>
                  <a:lnTo>
                    <a:pt x="7843" y="11130"/>
                  </a:lnTo>
                  <a:lnTo>
                    <a:pt x="8671" y="11520"/>
                  </a:lnTo>
                  <a:lnTo>
                    <a:pt x="9085" y="11764"/>
                  </a:lnTo>
                  <a:lnTo>
                    <a:pt x="9524" y="12007"/>
                  </a:lnTo>
                  <a:lnTo>
                    <a:pt x="9938" y="12251"/>
                  </a:lnTo>
                  <a:lnTo>
                    <a:pt x="10352" y="12543"/>
                  </a:lnTo>
                  <a:lnTo>
                    <a:pt x="10766" y="12835"/>
                  </a:lnTo>
                  <a:lnTo>
                    <a:pt x="11155" y="13176"/>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47"/>
            <p:cNvSpPr/>
            <p:nvPr/>
          </p:nvSpPr>
          <p:spPr>
            <a:xfrm>
              <a:off x="7369191" y="1635475"/>
              <a:ext cx="34750" cy="378750"/>
            </a:xfrm>
            <a:custGeom>
              <a:avLst/>
              <a:gdLst/>
              <a:ahLst/>
              <a:cxnLst/>
              <a:rect l="l" t="t" r="r" b="b"/>
              <a:pathLst>
                <a:path w="1390" h="15150" fill="none" extrusionOk="0">
                  <a:moveTo>
                    <a:pt x="1024" y="49"/>
                  </a:moveTo>
                  <a:lnTo>
                    <a:pt x="1024" y="49"/>
                  </a:lnTo>
                  <a:lnTo>
                    <a:pt x="902" y="1"/>
                  </a:lnTo>
                  <a:lnTo>
                    <a:pt x="805" y="1"/>
                  </a:lnTo>
                  <a:lnTo>
                    <a:pt x="805" y="1"/>
                  </a:lnTo>
                  <a:lnTo>
                    <a:pt x="683" y="1"/>
                  </a:lnTo>
                  <a:lnTo>
                    <a:pt x="585" y="49"/>
                  </a:lnTo>
                  <a:lnTo>
                    <a:pt x="464" y="98"/>
                  </a:lnTo>
                  <a:lnTo>
                    <a:pt x="391" y="171"/>
                  </a:lnTo>
                  <a:lnTo>
                    <a:pt x="391" y="171"/>
                  </a:lnTo>
                  <a:lnTo>
                    <a:pt x="1" y="536"/>
                  </a:lnTo>
                  <a:lnTo>
                    <a:pt x="1" y="14638"/>
                  </a:lnTo>
                  <a:lnTo>
                    <a:pt x="1" y="14638"/>
                  </a:lnTo>
                  <a:lnTo>
                    <a:pt x="391" y="14979"/>
                  </a:lnTo>
                  <a:lnTo>
                    <a:pt x="391" y="14979"/>
                  </a:lnTo>
                  <a:lnTo>
                    <a:pt x="464" y="15052"/>
                  </a:lnTo>
                  <a:lnTo>
                    <a:pt x="585" y="15101"/>
                  </a:lnTo>
                  <a:lnTo>
                    <a:pt x="683" y="15149"/>
                  </a:lnTo>
                  <a:lnTo>
                    <a:pt x="805" y="15149"/>
                  </a:lnTo>
                  <a:lnTo>
                    <a:pt x="805" y="15149"/>
                  </a:lnTo>
                  <a:lnTo>
                    <a:pt x="902" y="15149"/>
                  </a:lnTo>
                  <a:lnTo>
                    <a:pt x="1024" y="15101"/>
                  </a:lnTo>
                  <a:lnTo>
                    <a:pt x="1024" y="15101"/>
                  </a:lnTo>
                  <a:lnTo>
                    <a:pt x="1170" y="15028"/>
                  </a:lnTo>
                  <a:lnTo>
                    <a:pt x="1292" y="14906"/>
                  </a:lnTo>
                  <a:lnTo>
                    <a:pt x="1365" y="14735"/>
                  </a:lnTo>
                  <a:lnTo>
                    <a:pt x="1389" y="14565"/>
                  </a:lnTo>
                  <a:lnTo>
                    <a:pt x="1389" y="585"/>
                  </a:lnTo>
                  <a:lnTo>
                    <a:pt x="1389" y="585"/>
                  </a:lnTo>
                  <a:lnTo>
                    <a:pt x="1365" y="415"/>
                  </a:lnTo>
                  <a:lnTo>
                    <a:pt x="1292" y="269"/>
                  </a:lnTo>
                  <a:lnTo>
                    <a:pt x="1170" y="122"/>
                  </a:lnTo>
                  <a:lnTo>
                    <a:pt x="1024" y="49"/>
                  </a:lnTo>
                  <a:lnTo>
                    <a:pt x="1024" y="49"/>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8" name="Google Shape;888;p47"/>
          <p:cNvGrpSpPr/>
          <p:nvPr/>
        </p:nvGrpSpPr>
        <p:grpSpPr>
          <a:xfrm>
            <a:off x="675547" y="2085798"/>
            <a:ext cx="304009" cy="326513"/>
            <a:chOff x="979066" y="2329600"/>
            <a:chExt cx="361700" cy="388475"/>
          </a:xfrm>
        </p:grpSpPr>
        <p:sp>
          <p:nvSpPr>
            <p:cNvPr id="889" name="Google Shape;889;p47"/>
            <p:cNvSpPr/>
            <p:nvPr/>
          </p:nvSpPr>
          <p:spPr>
            <a:xfrm>
              <a:off x="979066" y="2329600"/>
              <a:ext cx="361700" cy="388475"/>
            </a:xfrm>
            <a:custGeom>
              <a:avLst/>
              <a:gdLst/>
              <a:ahLst/>
              <a:cxnLst/>
              <a:rect l="l" t="t" r="r" b="b"/>
              <a:pathLst>
                <a:path w="14468" h="15539" fill="none" extrusionOk="0">
                  <a:moveTo>
                    <a:pt x="14273" y="13030"/>
                  </a:moveTo>
                  <a:lnTo>
                    <a:pt x="9621" y="6479"/>
                  </a:lnTo>
                  <a:lnTo>
                    <a:pt x="9621" y="2338"/>
                  </a:lnTo>
                  <a:lnTo>
                    <a:pt x="10303" y="1656"/>
                  </a:lnTo>
                  <a:lnTo>
                    <a:pt x="10303" y="1656"/>
                  </a:lnTo>
                  <a:lnTo>
                    <a:pt x="10400" y="1559"/>
                  </a:lnTo>
                  <a:lnTo>
                    <a:pt x="10474" y="1437"/>
                  </a:lnTo>
                  <a:lnTo>
                    <a:pt x="10522" y="1291"/>
                  </a:lnTo>
                  <a:lnTo>
                    <a:pt x="10571" y="1169"/>
                  </a:lnTo>
                  <a:lnTo>
                    <a:pt x="10571" y="1023"/>
                  </a:lnTo>
                  <a:lnTo>
                    <a:pt x="10571" y="877"/>
                  </a:lnTo>
                  <a:lnTo>
                    <a:pt x="10547" y="731"/>
                  </a:lnTo>
                  <a:lnTo>
                    <a:pt x="10498" y="609"/>
                  </a:lnTo>
                  <a:lnTo>
                    <a:pt x="10498" y="609"/>
                  </a:lnTo>
                  <a:lnTo>
                    <a:pt x="10449" y="463"/>
                  </a:lnTo>
                  <a:lnTo>
                    <a:pt x="10352" y="366"/>
                  </a:lnTo>
                  <a:lnTo>
                    <a:pt x="10254" y="244"/>
                  </a:lnTo>
                  <a:lnTo>
                    <a:pt x="10157" y="171"/>
                  </a:lnTo>
                  <a:lnTo>
                    <a:pt x="10035" y="98"/>
                  </a:lnTo>
                  <a:lnTo>
                    <a:pt x="9889" y="49"/>
                  </a:lnTo>
                  <a:lnTo>
                    <a:pt x="9767" y="25"/>
                  </a:lnTo>
                  <a:lnTo>
                    <a:pt x="9621" y="0"/>
                  </a:lnTo>
                  <a:lnTo>
                    <a:pt x="4848" y="0"/>
                  </a:lnTo>
                  <a:lnTo>
                    <a:pt x="4848" y="0"/>
                  </a:lnTo>
                  <a:lnTo>
                    <a:pt x="4701" y="25"/>
                  </a:lnTo>
                  <a:lnTo>
                    <a:pt x="4580" y="49"/>
                  </a:lnTo>
                  <a:lnTo>
                    <a:pt x="4433" y="98"/>
                  </a:lnTo>
                  <a:lnTo>
                    <a:pt x="4312" y="171"/>
                  </a:lnTo>
                  <a:lnTo>
                    <a:pt x="4214" y="244"/>
                  </a:lnTo>
                  <a:lnTo>
                    <a:pt x="4117" y="366"/>
                  </a:lnTo>
                  <a:lnTo>
                    <a:pt x="4019" y="463"/>
                  </a:lnTo>
                  <a:lnTo>
                    <a:pt x="3971" y="609"/>
                  </a:lnTo>
                  <a:lnTo>
                    <a:pt x="3971" y="609"/>
                  </a:lnTo>
                  <a:lnTo>
                    <a:pt x="3922" y="731"/>
                  </a:lnTo>
                  <a:lnTo>
                    <a:pt x="3898" y="877"/>
                  </a:lnTo>
                  <a:lnTo>
                    <a:pt x="3898" y="1023"/>
                  </a:lnTo>
                  <a:lnTo>
                    <a:pt x="3898" y="1169"/>
                  </a:lnTo>
                  <a:lnTo>
                    <a:pt x="3946" y="1291"/>
                  </a:lnTo>
                  <a:lnTo>
                    <a:pt x="3995" y="1437"/>
                  </a:lnTo>
                  <a:lnTo>
                    <a:pt x="4068" y="1559"/>
                  </a:lnTo>
                  <a:lnTo>
                    <a:pt x="4166" y="1656"/>
                  </a:lnTo>
                  <a:lnTo>
                    <a:pt x="4848" y="2338"/>
                  </a:lnTo>
                  <a:lnTo>
                    <a:pt x="4848" y="6479"/>
                  </a:lnTo>
                  <a:lnTo>
                    <a:pt x="196" y="13030"/>
                  </a:lnTo>
                  <a:lnTo>
                    <a:pt x="196" y="13030"/>
                  </a:lnTo>
                  <a:lnTo>
                    <a:pt x="123" y="13152"/>
                  </a:lnTo>
                  <a:lnTo>
                    <a:pt x="50" y="13274"/>
                  </a:lnTo>
                  <a:lnTo>
                    <a:pt x="25" y="13395"/>
                  </a:lnTo>
                  <a:lnTo>
                    <a:pt x="1" y="13517"/>
                  </a:lnTo>
                  <a:lnTo>
                    <a:pt x="1" y="13639"/>
                  </a:lnTo>
                  <a:lnTo>
                    <a:pt x="25" y="13785"/>
                  </a:lnTo>
                  <a:lnTo>
                    <a:pt x="50" y="13907"/>
                  </a:lnTo>
                  <a:lnTo>
                    <a:pt x="98" y="14029"/>
                  </a:lnTo>
                  <a:lnTo>
                    <a:pt x="585" y="15003"/>
                  </a:lnTo>
                  <a:lnTo>
                    <a:pt x="585" y="15003"/>
                  </a:lnTo>
                  <a:lnTo>
                    <a:pt x="658" y="15125"/>
                  </a:lnTo>
                  <a:lnTo>
                    <a:pt x="756" y="15222"/>
                  </a:lnTo>
                  <a:lnTo>
                    <a:pt x="829" y="15320"/>
                  </a:lnTo>
                  <a:lnTo>
                    <a:pt x="951" y="15393"/>
                  </a:lnTo>
                  <a:lnTo>
                    <a:pt x="1073" y="15441"/>
                  </a:lnTo>
                  <a:lnTo>
                    <a:pt x="1194" y="15490"/>
                  </a:lnTo>
                  <a:lnTo>
                    <a:pt x="1316" y="15539"/>
                  </a:lnTo>
                  <a:lnTo>
                    <a:pt x="1462" y="15539"/>
                  </a:lnTo>
                  <a:lnTo>
                    <a:pt x="13006" y="15539"/>
                  </a:lnTo>
                  <a:lnTo>
                    <a:pt x="13006" y="15539"/>
                  </a:lnTo>
                  <a:lnTo>
                    <a:pt x="13153" y="15539"/>
                  </a:lnTo>
                  <a:lnTo>
                    <a:pt x="13274" y="15490"/>
                  </a:lnTo>
                  <a:lnTo>
                    <a:pt x="13396" y="15441"/>
                  </a:lnTo>
                  <a:lnTo>
                    <a:pt x="13518" y="15393"/>
                  </a:lnTo>
                  <a:lnTo>
                    <a:pt x="13640" y="15320"/>
                  </a:lnTo>
                  <a:lnTo>
                    <a:pt x="13713" y="15222"/>
                  </a:lnTo>
                  <a:lnTo>
                    <a:pt x="13810" y="15125"/>
                  </a:lnTo>
                  <a:lnTo>
                    <a:pt x="13883" y="15003"/>
                  </a:lnTo>
                  <a:lnTo>
                    <a:pt x="14370" y="14029"/>
                  </a:lnTo>
                  <a:lnTo>
                    <a:pt x="14370" y="14029"/>
                  </a:lnTo>
                  <a:lnTo>
                    <a:pt x="14419" y="13907"/>
                  </a:lnTo>
                  <a:lnTo>
                    <a:pt x="14443" y="13785"/>
                  </a:lnTo>
                  <a:lnTo>
                    <a:pt x="14468" y="13639"/>
                  </a:lnTo>
                  <a:lnTo>
                    <a:pt x="14468" y="13517"/>
                  </a:lnTo>
                  <a:lnTo>
                    <a:pt x="14443" y="13395"/>
                  </a:lnTo>
                  <a:lnTo>
                    <a:pt x="14419" y="13274"/>
                  </a:lnTo>
                  <a:lnTo>
                    <a:pt x="14346" y="13152"/>
                  </a:lnTo>
                  <a:lnTo>
                    <a:pt x="14273" y="13030"/>
                  </a:lnTo>
                  <a:lnTo>
                    <a:pt x="14273" y="1303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47"/>
            <p:cNvSpPr/>
            <p:nvPr/>
          </p:nvSpPr>
          <p:spPr>
            <a:xfrm>
              <a:off x="1067366" y="2545750"/>
              <a:ext cx="185125" cy="25"/>
            </a:xfrm>
            <a:custGeom>
              <a:avLst/>
              <a:gdLst/>
              <a:ahLst/>
              <a:cxnLst/>
              <a:rect l="l" t="t" r="r" b="b"/>
              <a:pathLst>
                <a:path w="7405" h="1" fill="none" extrusionOk="0">
                  <a:moveTo>
                    <a:pt x="7404" y="0"/>
                  </a:moveTo>
                  <a:lnTo>
                    <a:pt x="0"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47"/>
            <p:cNvSpPr/>
            <p:nvPr/>
          </p:nvSpPr>
          <p:spPr>
            <a:xfrm>
              <a:off x="1174516" y="2626125"/>
              <a:ext cx="31075" cy="31075"/>
            </a:xfrm>
            <a:custGeom>
              <a:avLst/>
              <a:gdLst/>
              <a:ahLst/>
              <a:cxnLst/>
              <a:rect l="l" t="t" r="r" b="b"/>
              <a:pathLst>
                <a:path w="1243" h="1243" fill="none" extrusionOk="0">
                  <a:moveTo>
                    <a:pt x="1" y="633"/>
                  </a:moveTo>
                  <a:lnTo>
                    <a:pt x="1" y="633"/>
                  </a:lnTo>
                  <a:lnTo>
                    <a:pt x="25" y="487"/>
                  </a:lnTo>
                  <a:lnTo>
                    <a:pt x="50" y="390"/>
                  </a:lnTo>
                  <a:lnTo>
                    <a:pt x="98" y="268"/>
                  </a:lnTo>
                  <a:lnTo>
                    <a:pt x="171" y="171"/>
                  </a:lnTo>
                  <a:lnTo>
                    <a:pt x="269" y="98"/>
                  </a:lnTo>
                  <a:lnTo>
                    <a:pt x="390" y="49"/>
                  </a:lnTo>
                  <a:lnTo>
                    <a:pt x="488" y="24"/>
                  </a:lnTo>
                  <a:lnTo>
                    <a:pt x="634" y="0"/>
                  </a:lnTo>
                  <a:lnTo>
                    <a:pt x="634" y="0"/>
                  </a:lnTo>
                  <a:lnTo>
                    <a:pt x="756" y="24"/>
                  </a:lnTo>
                  <a:lnTo>
                    <a:pt x="853" y="49"/>
                  </a:lnTo>
                  <a:lnTo>
                    <a:pt x="975" y="98"/>
                  </a:lnTo>
                  <a:lnTo>
                    <a:pt x="1072" y="171"/>
                  </a:lnTo>
                  <a:lnTo>
                    <a:pt x="1146" y="268"/>
                  </a:lnTo>
                  <a:lnTo>
                    <a:pt x="1194" y="390"/>
                  </a:lnTo>
                  <a:lnTo>
                    <a:pt x="1243" y="487"/>
                  </a:lnTo>
                  <a:lnTo>
                    <a:pt x="1243" y="633"/>
                  </a:lnTo>
                  <a:lnTo>
                    <a:pt x="1243" y="633"/>
                  </a:lnTo>
                  <a:lnTo>
                    <a:pt x="1243" y="755"/>
                  </a:lnTo>
                  <a:lnTo>
                    <a:pt x="1194" y="853"/>
                  </a:lnTo>
                  <a:lnTo>
                    <a:pt x="1146" y="974"/>
                  </a:lnTo>
                  <a:lnTo>
                    <a:pt x="1072" y="1072"/>
                  </a:lnTo>
                  <a:lnTo>
                    <a:pt x="975" y="1145"/>
                  </a:lnTo>
                  <a:lnTo>
                    <a:pt x="853" y="1194"/>
                  </a:lnTo>
                  <a:lnTo>
                    <a:pt x="756" y="1242"/>
                  </a:lnTo>
                  <a:lnTo>
                    <a:pt x="634" y="1242"/>
                  </a:lnTo>
                  <a:lnTo>
                    <a:pt x="634" y="1242"/>
                  </a:lnTo>
                  <a:lnTo>
                    <a:pt x="488" y="1242"/>
                  </a:lnTo>
                  <a:lnTo>
                    <a:pt x="390" y="1194"/>
                  </a:lnTo>
                  <a:lnTo>
                    <a:pt x="269" y="1145"/>
                  </a:lnTo>
                  <a:lnTo>
                    <a:pt x="171" y="1072"/>
                  </a:lnTo>
                  <a:lnTo>
                    <a:pt x="98" y="974"/>
                  </a:lnTo>
                  <a:lnTo>
                    <a:pt x="50" y="853"/>
                  </a:lnTo>
                  <a:lnTo>
                    <a:pt x="25" y="755"/>
                  </a:lnTo>
                  <a:lnTo>
                    <a:pt x="1" y="633"/>
                  </a:lnTo>
                  <a:lnTo>
                    <a:pt x="1" y="633"/>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47"/>
            <p:cNvSpPr/>
            <p:nvPr/>
          </p:nvSpPr>
          <p:spPr>
            <a:xfrm>
              <a:off x="1113641" y="2568275"/>
              <a:ext cx="54200" cy="53600"/>
            </a:xfrm>
            <a:custGeom>
              <a:avLst/>
              <a:gdLst/>
              <a:ahLst/>
              <a:cxnLst/>
              <a:rect l="l" t="t" r="r" b="b"/>
              <a:pathLst>
                <a:path w="2168" h="2144" fill="none" extrusionOk="0">
                  <a:moveTo>
                    <a:pt x="1096" y="2144"/>
                  </a:moveTo>
                  <a:lnTo>
                    <a:pt x="1096" y="2144"/>
                  </a:lnTo>
                  <a:lnTo>
                    <a:pt x="877" y="2119"/>
                  </a:lnTo>
                  <a:lnTo>
                    <a:pt x="658" y="2071"/>
                  </a:lnTo>
                  <a:lnTo>
                    <a:pt x="487" y="1973"/>
                  </a:lnTo>
                  <a:lnTo>
                    <a:pt x="317" y="1827"/>
                  </a:lnTo>
                  <a:lnTo>
                    <a:pt x="195" y="1681"/>
                  </a:lnTo>
                  <a:lnTo>
                    <a:pt x="98" y="1486"/>
                  </a:lnTo>
                  <a:lnTo>
                    <a:pt x="25" y="1291"/>
                  </a:lnTo>
                  <a:lnTo>
                    <a:pt x="0" y="1072"/>
                  </a:lnTo>
                  <a:lnTo>
                    <a:pt x="0" y="1072"/>
                  </a:lnTo>
                  <a:lnTo>
                    <a:pt x="25" y="853"/>
                  </a:lnTo>
                  <a:lnTo>
                    <a:pt x="98" y="658"/>
                  </a:lnTo>
                  <a:lnTo>
                    <a:pt x="195" y="463"/>
                  </a:lnTo>
                  <a:lnTo>
                    <a:pt x="317" y="317"/>
                  </a:lnTo>
                  <a:lnTo>
                    <a:pt x="487" y="171"/>
                  </a:lnTo>
                  <a:lnTo>
                    <a:pt x="658" y="73"/>
                  </a:lnTo>
                  <a:lnTo>
                    <a:pt x="877" y="0"/>
                  </a:lnTo>
                  <a:lnTo>
                    <a:pt x="1096" y="0"/>
                  </a:lnTo>
                  <a:lnTo>
                    <a:pt x="1096" y="0"/>
                  </a:lnTo>
                  <a:lnTo>
                    <a:pt x="1315" y="0"/>
                  </a:lnTo>
                  <a:lnTo>
                    <a:pt x="1510" y="73"/>
                  </a:lnTo>
                  <a:lnTo>
                    <a:pt x="1681" y="171"/>
                  </a:lnTo>
                  <a:lnTo>
                    <a:pt x="1851" y="317"/>
                  </a:lnTo>
                  <a:lnTo>
                    <a:pt x="1973" y="463"/>
                  </a:lnTo>
                  <a:lnTo>
                    <a:pt x="2070" y="658"/>
                  </a:lnTo>
                  <a:lnTo>
                    <a:pt x="2144" y="853"/>
                  </a:lnTo>
                  <a:lnTo>
                    <a:pt x="2168" y="1072"/>
                  </a:lnTo>
                  <a:lnTo>
                    <a:pt x="2168" y="1072"/>
                  </a:lnTo>
                  <a:lnTo>
                    <a:pt x="2144" y="1291"/>
                  </a:lnTo>
                  <a:lnTo>
                    <a:pt x="2070" y="1486"/>
                  </a:lnTo>
                  <a:lnTo>
                    <a:pt x="1973" y="1681"/>
                  </a:lnTo>
                  <a:lnTo>
                    <a:pt x="1851" y="1827"/>
                  </a:lnTo>
                  <a:lnTo>
                    <a:pt x="1681" y="1973"/>
                  </a:lnTo>
                  <a:lnTo>
                    <a:pt x="1510" y="2071"/>
                  </a:lnTo>
                  <a:lnTo>
                    <a:pt x="1315" y="2119"/>
                  </a:lnTo>
                  <a:lnTo>
                    <a:pt x="1096" y="2144"/>
                  </a:lnTo>
                  <a:lnTo>
                    <a:pt x="1096" y="2144"/>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47"/>
            <p:cNvSpPr/>
            <p:nvPr/>
          </p:nvSpPr>
          <p:spPr>
            <a:xfrm>
              <a:off x="1132516" y="2662650"/>
              <a:ext cx="23775" cy="23775"/>
            </a:xfrm>
            <a:custGeom>
              <a:avLst/>
              <a:gdLst/>
              <a:ahLst/>
              <a:cxnLst/>
              <a:rect l="l" t="t" r="r" b="b"/>
              <a:pathLst>
                <a:path w="951" h="951" fill="none" extrusionOk="0">
                  <a:moveTo>
                    <a:pt x="0" y="463"/>
                  </a:moveTo>
                  <a:lnTo>
                    <a:pt x="0" y="463"/>
                  </a:lnTo>
                  <a:lnTo>
                    <a:pt x="0" y="366"/>
                  </a:lnTo>
                  <a:lnTo>
                    <a:pt x="25" y="293"/>
                  </a:lnTo>
                  <a:lnTo>
                    <a:pt x="73" y="195"/>
                  </a:lnTo>
                  <a:lnTo>
                    <a:pt x="146" y="122"/>
                  </a:lnTo>
                  <a:lnTo>
                    <a:pt x="220" y="73"/>
                  </a:lnTo>
                  <a:lnTo>
                    <a:pt x="293" y="25"/>
                  </a:lnTo>
                  <a:lnTo>
                    <a:pt x="390" y="0"/>
                  </a:lnTo>
                  <a:lnTo>
                    <a:pt x="487" y="0"/>
                  </a:lnTo>
                  <a:lnTo>
                    <a:pt x="487" y="0"/>
                  </a:lnTo>
                  <a:lnTo>
                    <a:pt x="585" y="0"/>
                  </a:lnTo>
                  <a:lnTo>
                    <a:pt x="658" y="25"/>
                  </a:lnTo>
                  <a:lnTo>
                    <a:pt x="755" y="73"/>
                  </a:lnTo>
                  <a:lnTo>
                    <a:pt x="828" y="122"/>
                  </a:lnTo>
                  <a:lnTo>
                    <a:pt x="877" y="195"/>
                  </a:lnTo>
                  <a:lnTo>
                    <a:pt x="926" y="293"/>
                  </a:lnTo>
                  <a:lnTo>
                    <a:pt x="950" y="366"/>
                  </a:lnTo>
                  <a:lnTo>
                    <a:pt x="950" y="463"/>
                  </a:lnTo>
                  <a:lnTo>
                    <a:pt x="950" y="463"/>
                  </a:lnTo>
                  <a:lnTo>
                    <a:pt x="950" y="561"/>
                  </a:lnTo>
                  <a:lnTo>
                    <a:pt x="926" y="658"/>
                  </a:lnTo>
                  <a:lnTo>
                    <a:pt x="877" y="755"/>
                  </a:lnTo>
                  <a:lnTo>
                    <a:pt x="828" y="804"/>
                  </a:lnTo>
                  <a:lnTo>
                    <a:pt x="755" y="877"/>
                  </a:lnTo>
                  <a:lnTo>
                    <a:pt x="658" y="926"/>
                  </a:lnTo>
                  <a:lnTo>
                    <a:pt x="585" y="950"/>
                  </a:lnTo>
                  <a:lnTo>
                    <a:pt x="487" y="950"/>
                  </a:lnTo>
                  <a:lnTo>
                    <a:pt x="487" y="950"/>
                  </a:lnTo>
                  <a:lnTo>
                    <a:pt x="390" y="950"/>
                  </a:lnTo>
                  <a:lnTo>
                    <a:pt x="293" y="926"/>
                  </a:lnTo>
                  <a:lnTo>
                    <a:pt x="220" y="877"/>
                  </a:lnTo>
                  <a:lnTo>
                    <a:pt x="146" y="804"/>
                  </a:lnTo>
                  <a:lnTo>
                    <a:pt x="73" y="755"/>
                  </a:lnTo>
                  <a:lnTo>
                    <a:pt x="25" y="658"/>
                  </a:lnTo>
                  <a:lnTo>
                    <a:pt x="0" y="561"/>
                  </a:lnTo>
                  <a:lnTo>
                    <a:pt x="0" y="463"/>
                  </a:lnTo>
                  <a:lnTo>
                    <a:pt x="0" y="463"/>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47"/>
            <p:cNvSpPr/>
            <p:nvPr/>
          </p:nvSpPr>
          <p:spPr>
            <a:xfrm>
              <a:off x="1162341" y="2503125"/>
              <a:ext cx="24375" cy="23775"/>
            </a:xfrm>
            <a:custGeom>
              <a:avLst/>
              <a:gdLst/>
              <a:ahLst/>
              <a:cxnLst/>
              <a:rect l="l" t="t" r="r" b="b"/>
              <a:pathLst>
                <a:path w="975" h="951" fill="none" extrusionOk="0">
                  <a:moveTo>
                    <a:pt x="1" y="463"/>
                  </a:moveTo>
                  <a:lnTo>
                    <a:pt x="1" y="463"/>
                  </a:lnTo>
                  <a:lnTo>
                    <a:pt x="25" y="366"/>
                  </a:lnTo>
                  <a:lnTo>
                    <a:pt x="49" y="293"/>
                  </a:lnTo>
                  <a:lnTo>
                    <a:pt x="98" y="195"/>
                  </a:lnTo>
                  <a:lnTo>
                    <a:pt x="147" y="122"/>
                  </a:lnTo>
                  <a:lnTo>
                    <a:pt x="220" y="73"/>
                  </a:lnTo>
                  <a:lnTo>
                    <a:pt x="293" y="25"/>
                  </a:lnTo>
                  <a:lnTo>
                    <a:pt x="390" y="0"/>
                  </a:lnTo>
                  <a:lnTo>
                    <a:pt x="488" y="0"/>
                  </a:lnTo>
                  <a:lnTo>
                    <a:pt x="488" y="0"/>
                  </a:lnTo>
                  <a:lnTo>
                    <a:pt x="585" y="0"/>
                  </a:lnTo>
                  <a:lnTo>
                    <a:pt x="683" y="25"/>
                  </a:lnTo>
                  <a:lnTo>
                    <a:pt x="756" y="73"/>
                  </a:lnTo>
                  <a:lnTo>
                    <a:pt x="829" y="122"/>
                  </a:lnTo>
                  <a:lnTo>
                    <a:pt x="877" y="195"/>
                  </a:lnTo>
                  <a:lnTo>
                    <a:pt x="926" y="293"/>
                  </a:lnTo>
                  <a:lnTo>
                    <a:pt x="951" y="366"/>
                  </a:lnTo>
                  <a:lnTo>
                    <a:pt x="975" y="463"/>
                  </a:lnTo>
                  <a:lnTo>
                    <a:pt x="975" y="463"/>
                  </a:lnTo>
                  <a:lnTo>
                    <a:pt x="951" y="561"/>
                  </a:lnTo>
                  <a:lnTo>
                    <a:pt x="926" y="658"/>
                  </a:lnTo>
                  <a:lnTo>
                    <a:pt x="877" y="731"/>
                  </a:lnTo>
                  <a:lnTo>
                    <a:pt x="829" y="804"/>
                  </a:lnTo>
                  <a:lnTo>
                    <a:pt x="756" y="877"/>
                  </a:lnTo>
                  <a:lnTo>
                    <a:pt x="683" y="902"/>
                  </a:lnTo>
                  <a:lnTo>
                    <a:pt x="585" y="950"/>
                  </a:lnTo>
                  <a:lnTo>
                    <a:pt x="488" y="950"/>
                  </a:lnTo>
                  <a:lnTo>
                    <a:pt x="488" y="950"/>
                  </a:lnTo>
                  <a:lnTo>
                    <a:pt x="390" y="950"/>
                  </a:lnTo>
                  <a:lnTo>
                    <a:pt x="293" y="902"/>
                  </a:lnTo>
                  <a:lnTo>
                    <a:pt x="220" y="877"/>
                  </a:lnTo>
                  <a:lnTo>
                    <a:pt x="147" y="804"/>
                  </a:lnTo>
                  <a:lnTo>
                    <a:pt x="98" y="731"/>
                  </a:lnTo>
                  <a:lnTo>
                    <a:pt x="49" y="658"/>
                  </a:lnTo>
                  <a:lnTo>
                    <a:pt x="25" y="561"/>
                  </a:lnTo>
                  <a:lnTo>
                    <a:pt x="1" y="463"/>
                  </a:lnTo>
                  <a:lnTo>
                    <a:pt x="1" y="463"/>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47"/>
            <p:cNvSpPr/>
            <p:nvPr/>
          </p:nvSpPr>
          <p:spPr>
            <a:xfrm>
              <a:off x="1129466" y="2388050"/>
              <a:ext cx="60925" cy="25"/>
            </a:xfrm>
            <a:custGeom>
              <a:avLst/>
              <a:gdLst/>
              <a:ahLst/>
              <a:cxnLst/>
              <a:rect l="l" t="t" r="r" b="b"/>
              <a:pathLst>
                <a:path w="2437" h="1" fill="none" extrusionOk="0">
                  <a:moveTo>
                    <a:pt x="2436" y="0"/>
                  </a:moveTo>
                  <a:lnTo>
                    <a:pt x="1"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47"/>
            <p:cNvSpPr/>
            <p:nvPr/>
          </p:nvSpPr>
          <p:spPr>
            <a:xfrm>
              <a:off x="1132516" y="2456250"/>
              <a:ext cx="31075" cy="31075"/>
            </a:xfrm>
            <a:custGeom>
              <a:avLst/>
              <a:gdLst/>
              <a:ahLst/>
              <a:cxnLst/>
              <a:rect l="l" t="t" r="r" b="b"/>
              <a:pathLst>
                <a:path w="1243" h="1243" fill="none" extrusionOk="0">
                  <a:moveTo>
                    <a:pt x="0" y="633"/>
                  </a:moveTo>
                  <a:lnTo>
                    <a:pt x="0" y="633"/>
                  </a:lnTo>
                  <a:lnTo>
                    <a:pt x="0" y="512"/>
                  </a:lnTo>
                  <a:lnTo>
                    <a:pt x="49" y="390"/>
                  </a:lnTo>
                  <a:lnTo>
                    <a:pt x="98" y="268"/>
                  </a:lnTo>
                  <a:lnTo>
                    <a:pt x="171" y="195"/>
                  </a:lnTo>
                  <a:lnTo>
                    <a:pt x="268" y="122"/>
                  </a:lnTo>
                  <a:lnTo>
                    <a:pt x="366" y="49"/>
                  </a:lnTo>
                  <a:lnTo>
                    <a:pt x="487" y="24"/>
                  </a:lnTo>
                  <a:lnTo>
                    <a:pt x="609" y="0"/>
                  </a:lnTo>
                  <a:lnTo>
                    <a:pt x="609" y="0"/>
                  </a:lnTo>
                  <a:lnTo>
                    <a:pt x="731" y="24"/>
                  </a:lnTo>
                  <a:lnTo>
                    <a:pt x="853" y="49"/>
                  </a:lnTo>
                  <a:lnTo>
                    <a:pt x="975" y="122"/>
                  </a:lnTo>
                  <a:lnTo>
                    <a:pt x="1048" y="195"/>
                  </a:lnTo>
                  <a:lnTo>
                    <a:pt x="1145" y="268"/>
                  </a:lnTo>
                  <a:lnTo>
                    <a:pt x="1194" y="390"/>
                  </a:lnTo>
                  <a:lnTo>
                    <a:pt x="1218" y="512"/>
                  </a:lnTo>
                  <a:lnTo>
                    <a:pt x="1242" y="633"/>
                  </a:lnTo>
                  <a:lnTo>
                    <a:pt x="1242" y="633"/>
                  </a:lnTo>
                  <a:lnTo>
                    <a:pt x="1218" y="755"/>
                  </a:lnTo>
                  <a:lnTo>
                    <a:pt x="1194" y="877"/>
                  </a:lnTo>
                  <a:lnTo>
                    <a:pt x="1145" y="974"/>
                  </a:lnTo>
                  <a:lnTo>
                    <a:pt x="1048" y="1072"/>
                  </a:lnTo>
                  <a:lnTo>
                    <a:pt x="975" y="1145"/>
                  </a:lnTo>
                  <a:lnTo>
                    <a:pt x="853" y="1193"/>
                  </a:lnTo>
                  <a:lnTo>
                    <a:pt x="731" y="1242"/>
                  </a:lnTo>
                  <a:lnTo>
                    <a:pt x="609" y="1242"/>
                  </a:lnTo>
                  <a:lnTo>
                    <a:pt x="609" y="1242"/>
                  </a:lnTo>
                  <a:lnTo>
                    <a:pt x="487" y="1242"/>
                  </a:lnTo>
                  <a:lnTo>
                    <a:pt x="366" y="1193"/>
                  </a:lnTo>
                  <a:lnTo>
                    <a:pt x="268" y="1145"/>
                  </a:lnTo>
                  <a:lnTo>
                    <a:pt x="171" y="1072"/>
                  </a:lnTo>
                  <a:lnTo>
                    <a:pt x="98" y="974"/>
                  </a:lnTo>
                  <a:lnTo>
                    <a:pt x="49" y="877"/>
                  </a:lnTo>
                  <a:lnTo>
                    <a:pt x="0" y="755"/>
                  </a:lnTo>
                  <a:lnTo>
                    <a:pt x="0" y="633"/>
                  </a:lnTo>
                  <a:lnTo>
                    <a:pt x="0" y="633"/>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7" name="Google Shape;897;p47"/>
          <p:cNvGrpSpPr/>
          <p:nvPr/>
        </p:nvGrpSpPr>
        <p:grpSpPr>
          <a:xfrm>
            <a:off x="1232357" y="2088866"/>
            <a:ext cx="320378" cy="320378"/>
            <a:chOff x="1641541" y="2333250"/>
            <a:chExt cx="381175" cy="381175"/>
          </a:xfrm>
        </p:grpSpPr>
        <p:sp>
          <p:nvSpPr>
            <p:cNvPr id="898" name="Google Shape;898;p47"/>
            <p:cNvSpPr/>
            <p:nvPr/>
          </p:nvSpPr>
          <p:spPr>
            <a:xfrm>
              <a:off x="1641541" y="2333250"/>
              <a:ext cx="381175" cy="381175"/>
            </a:xfrm>
            <a:custGeom>
              <a:avLst/>
              <a:gdLst/>
              <a:ahLst/>
              <a:cxnLst/>
              <a:rect l="l" t="t" r="r" b="b"/>
              <a:pathLst>
                <a:path w="15247" h="15247" fill="none" extrusionOk="0">
                  <a:moveTo>
                    <a:pt x="7623" y="0"/>
                  </a:moveTo>
                  <a:lnTo>
                    <a:pt x="7623" y="0"/>
                  </a:lnTo>
                  <a:lnTo>
                    <a:pt x="7233" y="0"/>
                  </a:lnTo>
                  <a:lnTo>
                    <a:pt x="6844" y="49"/>
                  </a:lnTo>
                  <a:lnTo>
                    <a:pt x="6454" y="98"/>
                  </a:lnTo>
                  <a:lnTo>
                    <a:pt x="6089" y="147"/>
                  </a:lnTo>
                  <a:lnTo>
                    <a:pt x="5723" y="244"/>
                  </a:lnTo>
                  <a:lnTo>
                    <a:pt x="5358" y="341"/>
                  </a:lnTo>
                  <a:lnTo>
                    <a:pt x="4993" y="463"/>
                  </a:lnTo>
                  <a:lnTo>
                    <a:pt x="4652" y="609"/>
                  </a:lnTo>
                  <a:lnTo>
                    <a:pt x="4311" y="755"/>
                  </a:lnTo>
                  <a:lnTo>
                    <a:pt x="3994" y="926"/>
                  </a:lnTo>
                  <a:lnTo>
                    <a:pt x="3678" y="1096"/>
                  </a:lnTo>
                  <a:lnTo>
                    <a:pt x="3361" y="1291"/>
                  </a:lnTo>
                  <a:lnTo>
                    <a:pt x="3069" y="1510"/>
                  </a:lnTo>
                  <a:lnTo>
                    <a:pt x="2777" y="1730"/>
                  </a:lnTo>
                  <a:lnTo>
                    <a:pt x="2509" y="1973"/>
                  </a:lnTo>
                  <a:lnTo>
                    <a:pt x="2241" y="2241"/>
                  </a:lnTo>
                  <a:lnTo>
                    <a:pt x="1973" y="2509"/>
                  </a:lnTo>
                  <a:lnTo>
                    <a:pt x="1729" y="2777"/>
                  </a:lnTo>
                  <a:lnTo>
                    <a:pt x="1510" y="3069"/>
                  </a:lnTo>
                  <a:lnTo>
                    <a:pt x="1291" y="3361"/>
                  </a:lnTo>
                  <a:lnTo>
                    <a:pt x="1096" y="3678"/>
                  </a:lnTo>
                  <a:lnTo>
                    <a:pt x="926" y="3995"/>
                  </a:lnTo>
                  <a:lnTo>
                    <a:pt x="755" y="4311"/>
                  </a:lnTo>
                  <a:lnTo>
                    <a:pt x="609" y="4652"/>
                  </a:lnTo>
                  <a:lnTo>
                    <a:pt x="463" y="4993"/>
                  </a:lnTo>
                  <a:lnTo>
                    <a:pt x="341" y="5358"/>
                  </a:lnTo>
                  <a:lnTo>
                    <a:pt x="244" y="5724"/>
                  </a:lnTo>
                  <a:lnTo>
                    <a:pt x="146" y="6089"/>
                  </a:lnTo>
                  <a:lnTo>
                    <a:pt x="97" y="6454"/>
                  </a:lnTo>
                  <a:lnTo>
                    <a:pt x="49" y="6844"/>
                  </a:lnTo>
                  <a:lnTo>
                    <a:pt x="0" y="7234"/>
                  </a:lnTo>
                  <a:lnTo>
                    <a:pt x="0" y="7623"/>
                  </a:lnTo>
                  <a:lnTo>
                    <a:pt x="0" y="7623"/>
                  </a:lnTo>
                  <a:lnTo>
                    <a:pt x="0" y="8013"/>
                  </a:lnTo>
                  <a:lnTo>
                    <a:pt x="49" y="8403"/>
                  </a:lnTo>
                  <a:lnTo>
                    <a:pt x="97" y="8793"/>
                  </a:lnTo>
                  <a:lnTo>
                    <a:pt x="146" y="9158"/>
                  </a:lnTo>
                  <a:lnTo>
                    <a:pt x="244" y="9523"/>
                  </a:lnTo>
                  <a:lnTo>
                    <a:pt x="341" y="9889"/>
                  </a:lnTo>
                  <a:lnTo>
                    <a:pt x="463" y="10254"/>
                  </a:lnTo>
                  <a:lnTo>
                    <a:pt x="609" y="10595"/>
                  </a:lnTo>
                  <a:lnTo>
                    <a:pt x="755" y="10936"/>
                  </a:lnTo>
                  <a:lnTo>
                    <a:pt x="926" y="11252"/>
                  </a:lnTo>
                  <a:lnTo>
                    <a:pt x="1096" y="11569"/>
                  </a:lnTo>
                  <a:lnTo>
                    <a:pt x="1291" y="11886"/>
                  </a:lnTo>
                  <a:lnTo>
                    <a:pt x="1510" y="12178"/>
                  </a:lnTo>
                  <a:lnTo>
                    <a:pt x="1729" y="12470"/>
                  </a:lnTo>
                  <a:lnTo>
                    <a:pt x="1973" y="12738"/>
                  </a:lnTo>
                  <a:lnTo>
                    <a:pt x="2241" y="13006"/>
                  </a:lnTo>
                  <a:lnTo>
                    <a:pt x="2509" y="13274"/>
                  </a:lnTo>
                  <a:lnTo>
                    <a:pt x="2777" y="13517"/>
                  </a:lnTo>
                  <a:lnTo>
                    <a:pt x="3069" y="13737"/>
                  </a:lnTo>
                  <a:lnTo>
                    <a:pt x="3361" y="13956"/>
                  </a:lnTo>
                  <a:lnTo>
                    <a:pt x="3678" y="14151"/>
                  </a:lnTo>
                  <a:lnTo>
                    <a:pt x="3994" y="14321"/>
                  </a:lnTo>
                  <a:lnTo>
                    <a:pt x="4311" y="14492"/>
                  </a:lnTo>
                  <a:lnTo>
                    <a:pt x="4652" y="14638"/>
                  </a:lnTo>
                  <a:lnTo>
                    <a:pt x="4993" y="14784"/>
                  </a:lnTo>
                  <a:lnTo>
                    <a:pt x="5358" y="14906"/>
                  </a:lnTo>
                  <a:lnTo>
                    <a:pt x="5723" y="15003"/>
                  </a:lnTo>
                  <a:lnTo>
                    <a:pt x="6089" y="15100"/>
                  </a:lnTo>
                  <a:lnTo>
                    <a:pt x="6454" y="15149"/>
                  </a:lnTo>
                  <a:lnTo>
                    <a:pt x="6844" y="15198"/>
                  </a:lnTo>
                  <a:lnTo>
                    <a:pt x="7233" y="15247"/>
                  </a:lnTo>
                  <a:lnTo>
                    <a:pt x="7623" y="15247"/>
                  </a:lnTo>
                  <a:lnTo>
                    <a:pt x="7623" y="15247"/>
                  </a:lnTo>
                  <a:lnTo>
                    <a:pt x="8013" y="15247"/>
                  </a:lnTo>
                  <a:lnTo>
                    <a:pt x="8403" y="15198"/>
                  </a:lnTo>
                  <a:lnTo>
                    <a:pt x="8792" y="15149"/>
                  </a:lnTo>
                  <a:lnTo>
                    <a:pt x="9158" y="15100"/>
                  </a:lnTo>
                  <a:lnTo>
                    <a:pt x="9523" y="15003"/>
                  </a:lnTo>
                  <a:lnTo>
                    <a:pt x="9888" y="14906"/>
                  </a:lnTo>
                  <a:lnTo>
                    <a:pt x="10253" y="14784"/>
                  </a:lnTo>
                  <a:lnTo>
                    <a:pt x="10594" y="14638"/>
                  </a:lnTo>
                  <a:lnTo>
                    <a:pt x="10935" y="14492"/>
                  </a:lnTo>
                  <a:lnTo>
                    <a:pt x="11252" y="14321"/>
                  </a:lnTo>
                  <a:lnTo>
                    <a:pt x="11569" y="14151"/>
                  </a:lnTo>
                  <a:lnTo>
                    <a:pt x="11885" y="13956"/>
                  </a:lnTo>
                  <a:lnTo>
                    <a:pt x="12178" y="13737"/>
                  </a:lnTo>
                  <a:lnTo>
                    <a:pt x="12470" y="13517"/>
                  </a:lnTo>
                  <a:lnTo>
                    <a:pt x="12738" y="13274"/>
                  </a:lnTo>
                  <a:lnTo>
                    <a:pt x="13006" y="13006"/>
                  </a:lnTo>
                  <a:lnTo>
                    <a:pt x="13273" y="12738"/>
                  </a:lnTo>
                  <a:lnTo>
                    <a:pt x="13517" y="12470"/>
                  </a:lnTo>
                  <a:lnTo>
                    <a:pt x="13736" y="12178"/>
                  </a:lnTo>
                  <a:lnTo>
                    <a:pt x="13955" y="11886"/>
                  </a:lnTo>
                  <a:lnTo>
                    <a:pt x="14150" y="11569"/>
                  </a:lnTo>
                  <a:lnTo>
                    <a:pt x="14321" y="11252"/>
                  </a:lnTo>
                  <a:lnTo>
                    <a:pt x="14491" y="10936"/>
                  </a:lnTo>
                  <a:lnTo>
                    <a:pt x="14637" y="10595"/>
                  </a:lnTo>
                  <a:lnTo>
                    <a:pt x="14783" y="10254"/>
                  </a:lnTo>
                  <a:lnTo>
                    <a:pt x="14905" y="9889"/>
                  </a:lnTo>
                  <a:lnTo>
                    <a:pt x="15003" y="9523"/>
                  </a:lnTo>
                  <a:lnTo>
                    <a:pt x="15100" y="9158"/>
                  </a:lnTo>
                  <a:lnTo>
                    <a:pt x="15149" y="8793"/>
                  </a:lnTo>
                  <a:lnTo>
                    <a:pt x="15198" y="8403"/>
                  </a:lnTo>
                  <a:lnTo>
                    <a:pt x="15246" y="8013"/>
                  </a:lnTo>
                  <a:lnTo>
                    <a:pt x="15246" y="7623"/>
                  </a:lnTo>
                  <a:lnTo>
                    <a:pt x="15246" y="7623"/>
                  </a:lnTo>
                  <a:lnTo>
                    <a:pt x="15246" y="7234"/>
                  </a:lnTo>
                  <a:lnTo>
                    <a:pt x="15198" y="6844"/>
                  </a:lnTo>
                  <a:lnTo>
                    <a:pt x="15149" y="6454"/>
                  </a:lnTo>
                  <a:lnTo>
                    <a:pt x="15100" y="6089"/>
                  </a:lnTo>
                  <a:lnTo>
                    <a:pt x="15003" y="5724"/>
                  </a:lnTo>
                  <a:lnTo>
                    <a:pt x="14905" y="5358"/>
                  </a:lnTo>
                  <a:lnTo>
                    <a:pt x="14783" y="4993"/>
                  </a:lnTo>
                  <a:lnTo>
                    <a:pt x="14637" y="4652"/>
                  </a:lnTo>
                  <a:lnTo>
                    <a:pt x="14491" y="4311"/>
                  </a:lnTo>
                  <a:lnTo>
                    <a:pt x="14321" y="3995"/>
                  </a:lnTo>
                  <a:lnTo>
                    <a:pt x="14150" y="3678"/>
                  </a:lnTo>
                  <a:lnTo>
                    <a:pt x="13955" y="3361"/>
                  </a:lnTo>
                  <a:lnTo>
                    <a:pt x="13736" y="3069"/>
                  </a:lnTo>
                  <a:lnTo>
                    <a:pt x="13517" y="2777"/>
                  </a:lnTo>
                  <a:lnTo>
                    <a:pt x="13273" y="2509"/>
                  </a:lnTo>
                  <a:lnTo>
                    <a:pt x="13006" y="2241"/>
                  </a:lnTo>
                  <a:lnTo>
                    <a:pt x="12738" y="1973"/>
                  </a:lnTo>
                  <a:lnTo>
                    <a:pt x="12470" y="1730"/>
                  </a:lnTo>
                  <a:lnTo>
                    <a:pt x="12178" y="1510"/>
                  </a:lnTo>
                  <a:lnTo>
                    <a:pt x="11885" y="1291"/>
                  </a:lnTo>
                  <a:lnTo>
                    <a:pt x="11569" y="1096"/>
                  </a:lnTo>
                  <a:lnTo>
                    <a:pt x="11252" y="926"/>
                  </a:lnTo>
                  <a:lnTo>
                    <a:pt x="10935" y="755"/>
                  </a:lnTo>
                  <a:lnTo>
                    <a:pt x="10594" y="609"/>
                  </a:lnTo>
                  <a:lnTo>
                    <a:pt x="10253" y="463"/>
                  </a:lnTo>
                  <a:lnTo>
                    <a:pt x="9888" y="341"/>
                  </a:lnTo>
                  <a:lnTo>
                    <a:pt x="9523" y="244"/>
                  </a:lnTo>
                  <a:lnTo>
                    <a:pt x="9158" y="147"/>
                  </a:lnTo>
                  <a:lnTo>
                    <a:pt x="8792" y="98"/>
                  </a:lnTo>
                  <a:lnTo>
                    <a:pt x="8403" y="49"/>
                  </a:lnTo>
                  <a:lnTo>
                    <a:pt x="8013" y="0"/>
                  </a:lnTo>
                  <a:lnTo>
                    <a:pt x="7623" y="0"/>
                  </a:lnTo>
                  <a:lnTo>
                    <a:pt x="7623"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47"/>
            <p:cNvSpPr/>
            <p:nvPr/>
          </p:nvSpPr>
          <p:spPr>
            <a:xfrm>
              <a:off x="1888116" y="2503125"/>
              <a:ext cx="43875" cy="47525"/>
            </a:xfrm>
            <a:custGeom>
              <a:avLst/>
              <a:gdLst/>
              <a:ahLst/>
              <a:cxnLst/>
              <a:rect l="l" t="t" r="r" b="b"/>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7" y="73"/>
                  </a:lnTo>
                  <a:lnTo>
                    <a:pt x="707" y="25"/>
                  </a:lnTo>
                  <a:lnTo>
                    <a:pt x="878" y="0"/>
                  </a:lnTo>
                  <a:lnTo>
                    <a:pt x="878"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47"/>
            <p:cNvSpPr/>
            <p:nvPr/>
          </p:nvSpPr>
          <p:spPr>
            <a:xfrm>
              <a:off x="1732241" y="2503125"/>
              <a:ext cx="43875" cy="47525"/>
            </a:xfrm>
            <a:custGeom>
              <a:avLst/>
              <a:gdLst/>
              <a:ahLst/>
              <a:cxnLst/>
              <a:rect l="l" t="t" r="r" b="b"/>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1"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1" y="171"/>
                  </a:lnTo>
                  <a:lnTo>
                    <a:pt x="537" y="73"/>
                  </a:lnTo>
                  <a:lnTo>
                    <a:pt x="707" y="25"/>
                  </a:lnTo>
                  <a:lnTo>
                    <a:pt x="878" y="0"/>
                  </a:lnTo>
                  <a:lnTo>
                    <a:pt x="878"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47"/>
            <p:cNvSpPr/>
            <p:nvPr/>
          </p:nvSpPr>
          <p:spPr>
            <a:xfrm>
              <a:off x="1732241" y="2604200"/>
              <a:ext cx="199750" cy="40825"/>
            </a:xfrm>
            <a:custGeom>
              <a:avLst/>
              <a:gdLst/>
              <a:ahLst/>
              <a:cxnLst/>
              <a:rect l="l" t="t" r="r" b="b"/>
              <a:pathLst>
                <a:path w="7990" h="1633" fill="none" extrusionOk="0">
                  <a:moveTo>
                    <a:pt x="7989" y="0"/>
                  </a:moveTo>
                  <a:lnTo>
                    <a:pt x="7989" y="0"/>
                  </a:lnTo>
                  <a:lnTo>
                    <a:pt x="7575" y="366"/>
                  </a:lnTo>
                  <a:lnTo>
                    <a:pt x="7137" y="707"/>
                  </a:lnTo>
                  <a:lnTo>
                    <a:pt x="6650" y="975"/>
                  </a:lnTo>
                  <a:lnTo>
                    <a:pt x="6163" y="1218"/>
                  </a:lnTo>
                  <a:lnTo>
                    <a:pt x="5627" y="1389"/>
                  </a:lnTo>
                  <a:lnTo>
                    <a:pt x="5115" y="1535"/>
                  </a:lnTo>
                  <a:lnTo>
                    <a:pt x="4555" y="1608"/>
                  </a:lnTo>
                  <a:lnTo>
                    <a:pt x="3995" y="1632"/>
                  </a:lnTo>
                  <a:lnTo>
                    <a:pt x="3995" y="1632"/>
                  </a:lnTo>
                  <a:lnTo>
                    <a:pt x="3435" y="1608"/>
                  </a:lnTo>
                  <a:lnTo>
                    <a:pt x="2875" y="1535"/>
                  </a:lnTo>
                  <a:lnTo>
                    <a:pt x="2363" y="1389"/>
                  </a:lnTo>
                  <a:lnTo>
                    <a:pt x="1828" y="1218"/>
                  </a:lnTo>
                  <a:lnTo>
                    <a:pt x="1340" y="975"/>
                  </a:lnTo>
                  <a:lnTo>
                    <a:pt x="853" y="707"/>
                  </a:lnTo>
                  <a:lnTo>
                    <a:pt x="415" y="366"/>
                  </a:lnTo>
                  <a:lnTo>
                    <a:pt x="1"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2" name="Google Shape;902;p47"/>
          <p:cNvGrpSpPr/>
          <p:nvPr/>
        </p:nvGrpSpPr>
        <p:grpSpPr>
          <a:xfrm>
            <a:off x="1797320" y="2088866"/>
            <a:ext cx="320399" cy="320378"/>
            <a:chOff x="2313716" y="2333250"/>
            <a:chExt cx="381200" cy="381175"/>
          </a:xfrm>
        </p:grpSpPr>
        <p:sp>
          <p:nvSpPr>
            <p:cNvPr id="903" name="Google Shape;903;p47"/>
            <p:cNvSpPr/>
            <p:nvPr/>
          </p:nvSpPr>
          <p:spPr>
            <a:xfrm>
              <a:off x="2313716" y="2333250"/>
              <a:ext cx="381200" cy="381175"/>
            </a:xfrm>
            <a:custGeom>
              <a:avLst/>
              <a:gdLst/>
              <a:ahLst/>
              <a:cxnLst/>
              <a:rect l="l" t="t" r="r" b="b"/>
              <a:pathLst>
                <a:path w="15248" h="15247" fill="none" extrusionOk="0">
                  <a:moveTo>
                    <a:pt x="7624" y="0"/>
                  </a:moveTo>
                  <a:lnTo>
                    <a:pt x="7624" y="0"/>
                  </a:lnTo>
                  <a:lnTo>
                    <a:pt x="7234" y="0"/>
                  </a:lnTo>
                  <a:lnTo>
                    <a:pt x="6845" y="49"/>
                  </a:lnTo>
                  <a:lnTo>
                    <a:pt x="6455" y="98"/>
                  </a:lnTo>
                  <a:lnTo>
                    <a:pt x="6090" y="147"/>
                  </a:lnTo>
                  <a:lnTo>
                    <a:pt x="5724" y="244"/>
                  </a:lnTo>
                  <a:lnTo>
                    <a:pt x="5359" y="341"/>
                  </a:lnTo>
                  <a:lnTo>
                    <a:pt x="4994" y="463"/>
                  </a:lnTo>
                  <a:lnTo>
                    <a:pt x="4653" y="609"/>
                  </a:lnTo>
                  <a:lnTo>
                    <a:pt x="4312" y="755"/>
                  </a:lnTo>
                  <a:lnTo>
                    <a:pt x="3995" y="926"/>
                  </a:lnTo>
                  <a:lnTo>
                    <a:pt x="3678" y="1096"/>
                  </a:lnTo>
                  <a:lnTo>
                    <a:pt x="3362" y="1291"/>
                  </a:lnTo>
                  <a:lnTo>
                    <a:pt x="3070" y="1510"/>
                  </a:lnTo>
                  <a:lnTo>
                    <a:pt x="2777" y="1730"/>
                  </a:lnTo>
                  <a:lnTo>
                    <a:pt x="2509" y="1973"/>
                  </a:lnTo>
                  <a:lnTo>
                    <a:pt x="2242" y="2241"/>
                  </a:lnTo>
                  <a:lnTo>
                    <a:pt x="1974" y="2509"/>
                  </a:lnTo>
                  <a:lnTo>
                    <a:pt x="1730" y="2777"/>
                  </a:lnTo>
                  <a:lnTo>
                    <a:pt x="1511" y="3069"/>
                  </a:lnTo>
                  <a:lnTo>
                    <a:pt x="1292" y="3361"/>
                  </a:lnTo>
                  <a:lnTo>
                    <a:pt x="1097" y="3678"/>
                  </a:lnTo>
                  <a:lnTo>
                    <a:pt x="926" y="3995"/>
                  </a:lnTo>
                  <a:lnTo>
                    <a:pt x="756" y="4311"/>
                  </a:lnTo>
                  <a:lnTo>
                    <a:pt x="610" y="4652"/>
                  </a:lnTo>
                  <a:lnTo>
                    <a:pt x="464" y="4993"/>
                  </a:lnTo>
                  <a:lnTo>
                    <a:pt x="342" y="5358"/>
                  </a:lnTo>
                  <a:lnTo>
                    <a:pt x="244" y="5724"/>
                  </a:lnTo>
                  <a:lnTo>
                    <a:pt x="147" y="6089"/>
                  </a:lnTo>
                  <a:lnTo>
                    <a:pt x="98" y="6454"/>
                  </a:lnTo>
                  <a:lnTo>
                    <a:pt x="50" y="6844"/>
                  </a:lnTo>
                  <a:lnTo>
                    <a:pt x="1" y="7234"/>
                  </a:lnTo>
                  <a:lnTo>
                    <a:pt x="1" y="7623"/>
                  </a:lnTo>
                  <a:lnTo>
                    <a:pt x="1" y="7623"/>
                  </a:lnTo>
                  <a:lnTo>
                    <a:pt x="1" y="8013"/>
                  </a:lnTo>
                  <a:lnTo>
                    <a:pt x="50" y="8403"/>
                  </a:lnTo>
                  <a:lnTo>
                    <a:pt x="98" y="8793"/>
                  </a:lnTo>
                  <a:lnTo>
                    <a:pt x="147" y="9158"/>
                  </a:lnTo>
                  <a:lnTo>
                    <a:pt x="244" y="9523"/>
                  </a:lnTo>
                  <a:lnTo>
                    <a:pt x="342" y="9889"/>
                  </a:lnTo>
                  <a:lnTo>
                    <a:pt x="464" y="10254"/>
                  </a:lnTo>
                  <a:lnTo>
                    <a:pt x="610" y="10595"/>
                  </a:lnTo>
                  <a:lnTo>
                    <a:pt x="756" y="10936"/>
                  </a:lnTo>
                  <a:lnTo>
                    <a:pt x="926" y="11252"/>
                  </a:lnTo>
                  <a:lnTo>
                    <a:pt x="1097" y="11569"/>
                  </a:lnTo>
                  <a:lnTo>
                    <a:pt x="1292" y="11886"/>
                  </a:lnTo>
                  <a:lnTo>
                    <a:pt x="1511" y="12178"/>
                  </a:lnTo>
                  <a:lnTo>
                    <a:pt x="1730" y="12470"/>
                  </a:lnTo>
                  <a:lnTo>
                    <a:pt x="1974" y="12738"/>
                  </a:lnTo>
                  <a:lnTo>
                    <a:pt x="2242" y="13006"/>
                  </a:lnTo>
                  <a:lnTo>
                    <a:pt x="2509" y="13274"/>
                  </a:lnTo>
                  <a:lnTo>
                    <a:pt x="2777" y="13517"/>
                  </a:lnTo>
                  <a:lnTo>
                    <a:pt x="3070" y="13737"/>
                  </a:lnTo>
                  <a:lnTo>
                    <a:pt x="3362" y="13956"/>
                  </a:lnTo>
                  <a:lnTo>
                    <a:pt x="3678" y="14151"/>
                  </a:lnTo>
                  <a:lnTo>
                    <a:pt x="3995" y="14321"/>
                  </a:lnTo>
                  <a:lnTo>
                    <a:pt x="4312" y="14492"/>
                  </a:lnTo>
                  <a:lnTo>
                    <a:pt x="4653" y="14638"/>
                  </a:lnTo>
                  <a:lnTo>
                    <a:pt x="4994" y="14784"/>
                  </a:lnTo>
                  <a:lnTo>
                    <a:pt x="5359" y="14906"/>
                  </a:lnTo>
                  <a:lnTo>
                    <a:pt x="5724" y="15003"/>
                  </a:lnTo>
                  <a:lnTo>
                    <a:pt x="6090" y="15100"/>
                  </a:lnTo>
                  <a:lnTo>
                    <a:pt x="6455" y="15149"/>
                  </a:lnTo>
                  <a:lnTo>
                    <a:pt x="6845" y="15198"/>
                  </a:lnTo>
                  <a:lnTo>
                    <a:pt x="7234" y="15247"/>
                  </a:lnTo>
                  <a:lnTo>
                    <a:pt x="7624" y="15247"/>
                  </a:lnTo>
                  <a:lnTo>
                    <a:pt x="7624" y="15247"/>
                  </a:lnTo>
                  <a:lnTo>
                    <a:pt x="8014" y="15247"/>
                  </a:lnTo>
                  <a:lnTo>
                    <a:pt x="8403" y="15198"/>
                  </a:lnTo>
                  <a:lnTo>
                    <a:pt x="8793" y="15149"/>
                  </a:lnTo>
                  <a:lnTo>
                    <a:pt x="9158" y="15100"/>
                  </a:lnTo>
                  <a:lnTo>
                    <a:pt x="9524" y="15003"/>
                  </a:lnTo>
                  <a:lnTo>
                    <a:pt x="9889" y="14906"/>
                  </a:lnTo>
                  <a:lnTo>
                    <a:pt x="10254" y="14784"/>
                  </a:lnTo>
                  <a:lnTo>
                    <a:pt x="10595" y="14638"/>
                  </a:lnTo>
                  <a:lnTo>
                    <a:pt x="10936" y="14492"/>
                  </a:lnTo>
                  <a:lnTo>
                    <a:pt x="11253" y="14321"/>
                  </a:lnTo>
                  <a:lnTo>
                    <a:pt x="11569" y="14151"/>
                  </a:lnTo>
                  <a:lnTo>
                    <a:pt x="11886" y="13956"/>
                  </a:lnTo>
                  <a:lnTo>
                    <a:pt x="12178" y="13737"/>
                  </a:lnTo>
                  <a:lnTo>
                    <a:pt x="12471" y="13517"/>
                  </a:lnTo>
                  <a:lnTo>
                    <a:pt x="12739" y="13274"/>
                  </a:lnTo>
                  <a:lnTo>
                    <a:pt x="13006" y="13006"/>
                  </a:lnTo>
                  <a:lnTo>
                    <a:pt x="13274" y="12738"/>
                  </a:lnTo>
                  <a:lnTo>
                    <a:pt x="13518" y="12470"/>
                  </a:lnTo>
                  <a:lnTo>
                    <a:pt x="13737" y="12178"/>
                  </a:lnTo>
                  <a:lnTo>
                    <a:pt x="13956" y="11886"/>
                  </a:lnTo>
                  <a:lnTo>
                    <a:pt x="14151" y="11569"/>
                  </a:lnTo>
                  <a:lnTo>
                    <a:pt x="14322" y="11252"/>
                  </a:lnTo>
                  <a:lnTo>
                    <a:pt x="14492" y="10936"/>
                  </a:lnTo>
                  <a:lnTo>
                    <a:pt x="14638" y="10595"/>
                  </a:lnTo>
                  <a:lnTo>
                    <a:pt x="14784" y="10254"/>
                  </a:lnTo>
                  <a:lnTo>
                    <a:pt x="14906" y="9889"/>
                  </a:lnTo>
                  <a:lnTo>
                    <a:pt x="15004" y="9523"/>
                  </a:lnTo>
                  <a:lnTo>
                    <a:pt x="15101" y="9158"/>
                  </a:lnTo>
                  <a:lnTo>
                    <a:pt x="15150" y="8793"/>
                  </a:lnTo>
                  <a:lnTo>
                    <a:pt x="15198" y="8403"/>
                  </a:lnTo>
                  <a:lnTo>
                    <a:pt x="15247" y="8013"/>
                  </a:lnTo>
                  <a:lnTo>
                    <a:pt x="15247" y="7623"/>
                  </a:lnTo>
                  <a:lnTo>
                    <a:pt x="15247" y="7623"/>
                  </a:lnTo>
                  <a:lnTo>
                    <a:pt x="15247" y="7234"/>
                  </a:lnTo>
                  <a:lnTo>
                    <a:pt x="15198" y="6844"/>
                  </a:lnTo>
                  <a:lnTo>
                    <a:pt x="15150" y="6454"/>
                  </a:lnTo>
                  <a:lnTo>
                    <a:pt x="15101" y="6089"/>
                  </a:lnTo>
                  <a:lnTo>
                    <a:pt x="15004" y="5724"/>
                  </a:lnTo>
                  <a:lnTo>
                    <a:pt x="14906" y="5358"/>
                  </a:lnTo>
                  <a:lnTo>
                    <a:pt x="14784" y="4993"/>
                  </a:lnTo>
                  <a:lnTo>
                    <a:pt x="14638" y="4652"/>
                  </a:lnTo>
                  <a:lnTo>
                    <a:pt x="14492" y="4311"/>
                  </a:lnTo>
                  <a:lnTo>
                    <a:pt x="14322" y="3995"/>
                  </a:lnTo>
                  <a:lnTo>
                    <a:pt x="14151" y="3678"/>
                  </a:lnTo>
                  <a:lnTo>
                    <a:pt x="13956" y="3361"/>
                  </a:lnTo>
                  <a:lnTo>
                    <a:pt x="13737" y="3069"/>
                  </a:lnTo>
                  <a:lnTo>
                    <a:pt x="13518" y="2777"/>
                  </a:lnTo>
                  <a:lnTo>
                    <a:pt x="13274" y="2509"/>
                  </a:lnTo>
                  <a:lnTo>
                    <a:pt x="13006" y="2241"/>
                  </a:lnTo>
                  <a:lnTo>
                    <a:pt x="12739" y="1973"/>
                  </a:lnTo>
                  <a:lnTo>
                    <a:pt x="12471" y="1730"/>
                  </a:lnTo>
                  <a:lnTo>
                    <a:pt x="12178" y="1510"/>
                  </a:lnTo>
                  <a:lnTo>
                    <a:pt x="11886" y="1291"/>
                  </a:lnTo>
                  <a:lnTo>
                    <a:pt x="11569" y="1096"/>
                  </a:lnTo>
                  <a:lnTo>
                    <a:pt x="11253" y="926"/>
                  </a:lnTo>
                  <a:lnTo>
                    <a:pt x="10936" y="755"/>
                  </a:lnTo>
                  <a:lnTo>
                    <a:pt x="10595" y="609"/>
                  </a:lnTo>
                  <a:lnTo>
                    <a:pt x="10254" y="463"/>
                  </a:lnTo>
                  <a:lnTo>
                    <a:pt x="9889" y="341"/>
                  </a:lnTo>
                  <a:lnTo>
                    <a:pt x="9524" y="244"/>
                  </a:lnTo>
                  <a:lnTo>
                    <a:pt x="9158" y="147"/>
                  </a:lnTo>
                  <a:lnTo>
                    <a:pt x="8793" y="98"/>
                  </a:lnTo>
                  <a:lnTo>
                    <a:pt x="8403" y="49"/>
                  </a:lnTo>
                  <a:lnTo>
                    <a:pt x="8014" y="0"/>
                  </a:lnTo>
                  <a:lnTo>
                    <a:pt x="7624" y="0"/>
                  </a:lnTo>
                  <a:lnTo>
                    <a:pt x="7624"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47"/>
            <p:cNvSpPr/>
            <p:nvPr/>
          </p:nvSpPr>
          <p:spPr>
            <a:xfrm>
              <a:off x="2560316" y="2503125"/>
              <a:ext cx="43875" cy="47525"/>
            </a:xfrm>
            <a:custGeom>
              <a:avLst/>
              <a:gdLst/>
              <a:ahLst/>
              <a:cxnLst/>
              <a:rect l="l" t="t" r="r" b="b"/>
              <a:pathLst>
                <a:path w="1755" h="1901" fill="none" extrusionOk="0">
                  <a:moveTo>
                    <a:pt x="877" y="0"/>
                  </a:moveTo>
                  <a:lnTo>
                    <a:pt x="877" y="0"/>
                  </a:lnTo>
                  <a:lnTo>
                    <a:pt x="1048" y="25"/>
                  </a:lnTo>
                  <a:lnTo>
                    <a:pt x="1218"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8" y="1827"/>
                  </a:lnTo>
                  <a:lnTo>
                    <a:pt x="1048" y="1876"/>
                  </a:lnTo>
                  <a:lnTo>
                    <a:pt x="877" y="1900"/>
                  </a:lnTo>
                  <a:lnTo>
                    <a:pt x="877" y="1900"/>
                  </a:lnTo>
                  <a:lnTo>
                    <a:pt x="707" y="1876"/>
                  </a:lnTo>
                  <a:lnTo>
                    <a:pt x="536"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6" y="73"/>
                  </a:lnTo>
                  <a:lnTo>
                    <a:pt x="707" y="25"/>
                  </a:lnTo>
                  <a:lnTo>
                    <a:pt x="877" y="0"/>
                  </a:lnTo>
                  <a:lnTo>
                    <a:pt x="877"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47"/>
            <p:cNvSpPr/>
            <p:nvPr/>
          </p:nvSpPr>
          <p:spPr>
            <a:xfrm>
              <a:off x="2404441" y="2503125"/>
              <a:ext cx="43875" cy="47525"/>
            </a:xfrm>
            <a:custGeom>
              <a:avLst/>
              <a:gdLst/>
              <a:ahLst/>
              <a:cxnLst/>
              <a:rect l="l" t="t" r="r" b="b"/>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7" y="73"/>
                  </a:lnTo>
                  <a:lnTo>
                    <a:pt x="707" y="25"/>
                  </a:lnTo>
                  <a:lnTo>
                    <a:pt x="878" y="0"/>
                  </a:lnTo>
                  <a:lnTo>
                    <a:pt x="878"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47"/>
            <p:cNvSpPr/>
            <p:nvPr/>
          </p:nvSpPr>
          <p:spPr>
            <a:xfrm>
              <a:off x="2404441" y="2584100"/>
              <a:ext cx="199750" cy="41425"/>
            </a:xfrm>
            <a:custGeom>
              <a:avLst/>
              <a:gdLst/>
              <a:ahLst/>
              <a:cxnLst/>
              <a:rect l="l" t="t" r="r" b="b"/>
              <a:pathLst>
                <a:path w="7990" h="1657" fill="none" extrusionOk="0">
                  <a:moveTo>
                    <a:pt x="1" y="1657"/>
                  </a:moveTo>
                  <a:lnTo>
                    <a:pt x="1" y="1657"/>
                  </a:lnTo>
                  <a:lnTo>
                    <a:pt x="415" y="1291"/>
                  </a:lnTo>
                  <a:lnTo>
                    <a:pt x="853" y="950"/>
                  </a:lnTo>
                  <a:lnTo>
                    <a:pt x="1340" y="683"/>
                  </a:lnTo>
                  <a:lnTo>
                    <a:pt x="1827" y="439"/>
                  </a:lnTo>
                  <a:lnTo>
                    <a:pt x="2363" y="244"/>
                  </a:lnTo>
                  <a:lnTo>
                    <a:pt x="2875" y="122"/>
                  </a:lnTo>
                  <a:lnTo>
                    <a:pt x="3435" y="49"/>
                  </a:lnTo>
                  <a:lnTo>
                    <a:pt x="3995" y="1"/>
                  </a:lnTo>
                  <a:lnTo>
                    <a:pt x="3995" y="1"/>
                  </a:lnTo>
                  <a:lnTo>
                    <a:pt x="4555" y="49"/>
                  </a:lnTo>
                  <a:lnTo>
                    <a:pt x="5115" y="122"/>
                  </a:lnTo>
                  <a:lnTo>
                    <a:pt x="5627" y="244"/>
                  </a:lnTo>
                  <a:lnTo>
                    <a:pt x="6163" y="439"/>
                  </a:lnTo>
                  <a:lnTo>
                    <a:pt x="6650" y="683"/>
                  </a:lnTo>
                  <a:lnTo>
                    <a:pt x="7137" y="950"/>
                  </a:lnTo>
                  <a:lnTo>
                    <a:pt x="7575" y="1291"/>
                  </a:lnTo>
                  <a:lnTo>
                    <a:pt x="7989" y="165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7" name="Google Shape;907;p47"/>
          <p:cNvGrpSpPr/>
          <p:nvPr/>
        </p:nvGrpSpPr>
        <p:grpSpPr>
          <a:xfrm>
            <a:off x="2362304" y="2088866"/>
            <a:ext cx="320378" cy="320378"/>
            <a:chOff x="2985916" y="2333250"/>
            <a:chExt cx="381175" cy="381175"/>
          </a:xfrm>
        </p:grpSpPr>
        <p:sp>
          <p:nvSpPr>
            <p:cNvPr id="908" name="Google Shape;908;p47"/>
            <p:cNvSpPr/>
            <p:nvPr/>
          </p:nvSpPr>
          <p:spPr>
            <a:xfrm>
              <a:off x="2985916" y="2333250"/>
              <a:ext cx="381175" cy="381175"/>
            </a:xfrm>
            <a:custGeom>
              <a:avLst/>
              <a:gdLst/>
              <a:ahLst/>
              <a:cxnLst/>
              <a:rect l="l" t="t" r="r" b="b"/>
              <a:pathLst>
                <a:path w="15247" h="15247" fill="none" extrusionOk="0">
                  <a:moveTo>
                    <a:pt x="7624" y="0"/>
                  </a:moveTo>
                  <a:lnTo>
                    <a:pt x="7624" y="0"/>
                  </a:lnTo>
                  <a:lnTo>
                    <a:pt x="7234" y="0"/>
                  </a:lnTo>
                  <a:lnTo>
                    <a:pt x="6844" y="49"/>
                  </a:lnTo>
                  <a:lnTo>
                    <a:pt x="6455" y="98"/>
                  </a:lnTo>
                  <a:lnTo>
                    <a:pt x="6089" y="147"/>
                  </a:lnTo>
                  <a:lnTo>
                    <a:pt x="5724" y="244"/>
                  </a:lnTo>
                  <a:lnTo>
                    <a:pt x="5359" y="341"/>
                  </a:lnTo>
                  <a:lnTo>
                    <a:pt x="4994" y="463"/>
                  </a:lnTo>
                  <a:lnTo>
                    <a:pt x="4653" y="609"/>
                  </a:lnTo>
                  <a:lnTo>
                    <a:pt x="4312" y="755"/>
                  </a:lnTo>
                  <a:lnTo>
                    <a:pt x="3995" y="926"/>
                  </a:lnTo>
                  <a:lnTo>
                    <a:pt x="3678" y="1096"/>
                  </a:lnTo>
                  <a:lnTo>
                    <a:pt x="3362" y="1291"/>
                  </a:lnTo>
                  <a:lnTo>
                    <a:pt x="3069" y="1510"/>
                  </a:lnTo>
                  <a:lnTo>
                    <a:pt x="2777" y="1730"/>
                  </a:lnTo>
                  <a:lnTo>
                    <a:pt x="2509" y="1973"/>
                  </a:lnTo>
                  <a:lnTo>
                    <a:pt x="2241" y="2241"/>
                  </a:lnTo>
                  <a:lnTo>
                    <a:pt x="1973" y="2509"/>
                  </a:lnTo>
                  <a:lnTo>
                    <a:pt x="1730" y="2777"/>
                  </a:lnTo>
                  <a:lnTo>
                    <a:pt x="1511" y="3069"/>
                  </a:lnTo>
                  <a:lnTo>
                    <a:pt x="1292" y="3361"/>
                  </a:lnTo>
                  <a:lnTo>
                    <a:pt x="1097" y="3678"/>
                  </a:lnTo>
                  <a:lnTo>
                    <a:pt x="926" y="3995"/>
                  </a:lnTo>
                  <a:lnTo>
                    <a:pt x="756" y="4311"/>
                  </a:lnTo>
                  <a:lnTo>
                    <a:pt x="610" y="4652"/>
                  </a:lnTo>
                  <a:lnTo>
                    <a:pt x="463" y="4993"/>
                  </a:lnTo>
                  <a:lnTo>
                    <a:pt x="342" y="5358"/>
                  </a:lnTo>
                  <a:lnTo>
                    <a:pt x="244" y="5724"/>
                  </a:lnTo>
                  <a:lnTo>
                    <a:pt x="147" y="6089"/>
                  </a:lnTo>
                  <a:lnTo>
                    <a:pt x="98" y="6454"/>
                  </a:lnTo>
                  <a:lnTo>
                    <a:pt x="49" y="6844"/>
                  </a:lnTo>
                  <a:lnTo>
                    <a:pt x="1" y="7234"/>
                  </a:lnTo>
                  <a:lnTo>
                    <a:pt x="1" y="7623"/>
                  </a:lnTo>
                  <a:lnTo>
                    <a:pt x="1" y="7623"/>
                  </a:lnTo>
                  <a:lnTo>
                    <a:pt x="1" y="8013"/>
                  </a:lnTo>
                  <a:lnTo>
                    <a:pt x="49" y="8403"/>
                  </a:lnTo>
                  <a:lnTo>
                    <a:pt x="98" y="8793"/>
                  </a:lnTo>
                  <a:lnTo>
                    <a:pt x="147" y="9158"/>
                  </a:lnTo>
                  <a:lnTo>
                    <a:pt x="244" y="9523"/>
                  </a:lnTo>
                  <a:lnTo>
                    <a:pt x="342" y="9889"/>
                  </a:lnTo>
                  <a:lnTo>
                    <a:pt x="463" y="10254"/>
                  </a:lnTo>
                  <a:lnTo>
                    <a:pt x="610" y="10595"/>
                  </a:lnTo>
                  <a:lnTo>
                    <a:pt x="756" y="10936"/>
                  </a:lnTo>
                  <a:lnTo>
                    <a:pt x="926" y="11252"/>
                  </a:lnTo>
                  <a:lnTo>
                    <a:pt x="1097" y="11569"/>
                  </a:lnTo>
                  <a:lnTo>
                    <a:pt x="1292" y="11886"/>
                  </a:lnTo>
                  <a:lnTo>
                    <a:pt x="1511" y="12178"/>
                  </a:lnTo>
                  <a:lnTo>
                    <a:pt x="1730" y="12470"/>
                  </a:lnTo>
                  <a:lnTo>
                    <a:pt x="1973" y="12738"/>
                  </a:lnTo>
                  <a:lnTo>
                    <a:pt x="2241" y="13006"/>
                  </a:lnTo>
                  <a:lnTo>
                    <a:pt x="2509" y="13274"/>
                  </a:lnTo>
                  <a:lnTo>
                    <a:pt x="2777" y="13517"/>
                  </a:lnTo>
                  <a:lnTo>
                    <a:pt x="3069" y="13737"/>
                  </a:lnTo>
                  <a:lnTo>
                    <a:pt x="3362" y="13956"/>
                  </a:lnTo>
                  <a:lnTo>
                    <a:pt x="3678" y="14151"/>
                  </a:lnTo>
                  <a:lnTo>
                    <a:pt x="3995" y="14321"/>
                  </a:lnTo>
                  <a:lnTo>
                    <a:pt x="4312" y="14492"/>
                  </a:lnTo>
                  <a:lnTo>
                    <a:pt x="4653" y="14638"/>
                  </a:lnTo>
                  <a:lnTo>
                    <a:pt x="4994" y="14784"/>
                  </a:lnTo>
                  <a:lnTo>
                    <a:pt x="5359" y="14906"/>
                  </a:lnTo>
                  <a:lnTo>
                    <a:pt x="5724" y="15003"/>
                  </a:lnTo>
                  <a:lnTo>
                    <a:pt x="6089" y="15100"/>
                  </a:lnTo>
                  <a:lnTo>
                    <a:pt x="6455" y="15149"/>
                  </a:lnTo>
                  <a:lnTo>
                    <a:pt x="6844" y="15198"/>
                  </a:lnTo>
                  <a:lnTo>
                    <a:pt x="7234" y="15247"/>
                  </a:lnTo>
                  <a:lnTo>
                    <a:pt x="7624" y="15247"/>
                  </a:lnTo>
                  <a:lnTo>
                    <a:pt x="7624" y="15247"/>
                  </a:lnTo>
                  <a:lnTo>
                    <a:pt x="8014" y="15247"/>
                  </a:lnTo>
                  <a:lnTo>
                    <a:pt x="8403" y="15198"/>
                  </a:lnTo>
                  <a:lnTo>
                    <a:pt x="8793" y="15149"/>
                  </a:lnTo>
                  <a:lnTo>
                    <a:pt x="9158" y="15100"/>
                  </a:lnTo>
                  <a:lnTo>
                    <a:pt x="9524" y="15003"/>
                  </a:lnTo>
                  <a:lnTo>
                    <a:pt x="9889" y="14906"/>
                  </a:lnTo>
                  <a:lnTo>
                    <a:pt x="10254" y="14784"/>
                  </a:lnTo>
                  <a:lnTo>
                    <a:pt x="10595" y="14638"/>
                  </a:lnTo>
                  <a:lnTo>
                    <a:pt x="10936" y="14492"/>
                  </a:lnTo>
                  <a:lnTo>
                    <a:pt x="11253" y="14321"/>
                  </a:lnTo>
                  <a:lnTo>
                    <a:pt x="11569" y="14151"/>
                  </a:lnTo>
                  <a:lnTo>
                    <a:pt x="11886" y="13956"/>
                  </a:lnTo>
                  <a:lnTo>
                    <a:pt x="12178" y="13737"/>
                  </a:lnTo>
                  <a:lnTo>
                    <a:pt x="12470" y="13517"/>
                  </a:lnTo>
                  <a:lnTo>
                    <a:pt x="12738" y="13274"/>
                  </a:lnTo>
                  <a:lnTo>
                    <a:pt x="13006" y="13006"/>
                  </a:lnTo>
                  <a:lnTo>
                    <a:pt x="13274" y="12738"/>
                  </a:lnTo>
                  <a:lnTo>
                    <a:pt x="13518" y="12470"/>
                  </a:lnTo>
                  <a:lnTo>
                    <a:pt x="13737" y="12178"/>
                  </a:lnTo>
                  <a:lnTo>
                    <a:pt x="13956" y="11886"/>
                  </a:lnTo>
                  <a:lnTo>
                    <a:pt x="14151" y="11569"/>
                  </a:lnTo>
                  <a:lnTo>
                    <a:pt x="14321" y="11252"/>
                  </a:lnTo>
                  <a:lnTo>
                    <a:pt x="14492" y="10936"/>
                  </a:lnTo>
                  <a:lnTo>
                    <a:pt x="14638" y="10595"/>
                  </a:lnTo>
                  <a:lnTo>
                    <a:pt x="14784" y="10254"/>
                  </a:lnTo>
                  <a:lnTo>
                    <a:pt x="14906" y="9889"/>
                  </a:lnTo>
                  <a:lnTo>
                    <a:pt x="15003" y="9523"/>
                  </a:lnTo>
                  <a:lnTo>
                    <a:pt x="15101" y="9158"/>
                  </a:lnTo>
                  <a:lnTo>
                    <a:pt x="15150" y="8793"/>
                  </a:lnTo>
                  <a:lnTo>
                    <a:pt x="15198" y="8403"/>
                  </a:lnTo>
                  <a:lnTo>
                    <a:pt x="15247" y="8013"/>
                  </a:lnTo>
                  <a:lnTo>
                    <a:pt x="15247" y="7623"/>
                  </a:lnTo>
                  <a:lnTo>
                    <a:pt x="15247" y="7623"/>
                  </a:lnTo>
                  <a:lnTo>
                    <a:pt x="15247" y="7234"/>
                  </a:lnTo>
                  <a:lnTo>
                    <a:pt x="15198" y="6844"/>
                  </a:lnTo>
                  <a:lnTo>
                    <a:pt x="15150" y="6454"/>
                  </a:lnTo>
                  <a:lnTo>
                    <a:pt x="15101" y="6089"/>
                  </a:lnTo>
                  <a:lnTo>
                    <a:pt x="15003" y="5724"/>
                  </a:lnTo>
                  <a:lnTo>
                    <a:pt x="14906" y="5358"/>
                  </a:lnTo>
                  <a:lnTo>
                    <a:pt x="14784" y="4993"/>
                  </a:lnTo>
                  <a:lnTo>
                    <a:pt x="14638" y="4652"/>
                  </a:lnTo>
                  <a:lnTo>
                    <a:pt x="14492" y="4311"/>
                  </a:lnTo>
                  <a:lnTo>
                    <a:pt x="14321" y="3995"/>
                  </a:lnTo>
                  <a:lnTo>
                    <a:pt x="14151" y="3678"/>
                  </a:lnTo>
                  <a:lnTo>
                    <a:pt x="13956" y="3361"/>
                  </a:lnTo>
                  <a:lnTo>
                    <a:pt x="13737" y="3069"/>
                  </a:lnTo>
                  <a:lnTo>
                    <a:pt x="13518" y="2777"/>
                  </a:lnTo>
                  <a:lnTo>
                    <a:pt x="13274" y="2509"/>
                  </a:lnTo>
                  <a:lnTo>
                    <a:pt x="13006" y="2241"/>
                  </a:lnTo>
                  <a:lnTo>
                    <a:pt x="12738" y="1973"/>
                  </a:lnTo>
                  <a:lnTo>
                    <a:pt x="12470" y="1730"/>
                  </a:lnTo>
                  <a:lnTo>
                    <a:pt x="12178" y="1510"/>
                  </a:lnTo>
                  <a:lnTo>
                    <a:pt x="11886" y="1291"/>
                  </a:lnTo>
                  <a:lnTo>
                    <a:pt x="11569" y="1096"/>
                  </a:lnTo>
                  <a:lnTo>
                    <a:pt x="11253" y="926"/>
                  </a:lnTo>
                  <a:lnTo>
                    <a:pt x="10936" y="755"/>
                  </a:lnTo>
                  <a:lnTo>
                    <a:pt x="10595" y="609"/>
                  </a:lnTo>
                  <a:lnTo>
                    <a:pt x="10254" y="463"/>
                  </a:lnTo>
                  <a:lnTo>
                    <a:pt x="9889" y="341"/>
                  </a:lnTo>
                  <a:lnTo>
                    <a:pt x="9524" y="244"/>
                  </a:lnTo>
                  <a:lnTo>
                    <a:pt x="9158" y="147"/>
                  </a:lnTo>
                  <a:lnTo>
                    <a:pt x="8793" y="98"/>
                  </a:lnTo>
                  <a:lnTo>
                    <a:pt x="8403" y="49"/>
                  </a:lnTo>
                  <a:lnTo>
                    <a:pt x="8014" y="0"/>
                  </a:lnTo>
                  <a:lnTo>
                    <a:pt x="7624" y="0"/>
                  </a:lnTo>
                  <a:lnTo>
                    <a:pt x="7624"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47"/>
            <p:cNvSpPr/>
            <p:nvPr/>
          </p:nvSpPr>
          <p:spPr>
            <a:xfrm>
              <a:off x="3232516" y="2503125"/>
              <a:ext cx="43875" cy="47525"/>
            </a:xfrm>
            <a:custGeom>
              <a:avLst/>
              <a:gdLst/>
              <a:ahLst/>
              <a:cxnLst/>
              <a:rect l="l" t="t" r="r" b="b"/>
              <a:pathLst>
                <a:path w="1755" h="1901" fill="none" extrusionOk="0">
                  <a:moveTo>
                    <a:pt x="877" y="0"/>
                  </a:moveTo>
                  <a:lnTo>
                    <a:pt x="877" y="0"/>
                  </a:lnTo>
                  <a:lnTo>
                    <a:pt x="1048" y="25"/>
                  </a:lnTo>
                  <a:lnTo>
                    <a:pt x="1218" y="73"/>
                  </a:lnTo>
                  <a:lnTo>
                    <a:pt x="1364" y="171"/>
                  </a:lnTo>
                  <a:lnTo>
                    <a:pt x="1510" y="268"/>
                  </a:lnTo>
                  <a:lnTo>
                    <a:pt x="1608" y="414"/>
                  </a:lnTo>
                  <a:lnTo>
                    <a:pt x="1681" y="585"/>
                  </a:lnTo>
                  <a:lnTo>
                    <a:pt x="1730" y="755"/>
                  </a:lnTo>
                  <a:lnTo>
                    <a:pt x="1754" y="950"/>
                  </a:lnTo>
                  <a:lnTo>
                    <a:pt x="1754" y="950"/>
                  </a:lnTo>
                  <a:lnTo>
                    <a:pt x="1730" y="1145"/>
                  </a:lnTo>
                  <a:lnTo>
                    <a:pt x="1681" y="1316"/>
                  </a:lnTo>
                  <a:lnTo>
                    <a:pt x="1608" y="1486"/>
                  </a:lnTo>
                  <a:lnTo>
                    <a:pt x="1510" y="1632"/>
                  </a:lnTo>
                  <a:lnTo>
                    <a:pt x="1364" y="1730"/>
                  </a:lnTo>
                  <a:lnTo>
                    <a:pt x="1218" y="1827"/>
                  </a:lnTo>
                  <a:lnTo>
                    <a:pt x="1048" y="1876"/>
                  </a:lnTo>
                  <a:lnTo>
                    <a:pt x="877" y="1900"/>
                  </a:lnTo>
                  <a:lnTo>
                    <a:pt x="877" y="1900"/>
                  </a:lnTo>
                  <a:lnTo>
                    <a:pt x="707" y="1876"/>
                  </a:lnTo>
                  <a:lnTo>
                    <a:pt x="536" y="1827"/>
                  </a:lnTo>
                  <a:lnTo>
                    <a:pt x="390" y="1730"/>
                  </a:lnTo>
                  <a:lnTo>
                    <a:pt x="244" y="1632"/>
                  </a:lnTo>
                  <a:lnTo>
                    <a:pt x="147" y="1486"/>
                  </a:lnTo>
                  <a:lnTo>
                    <a:pt x="74" y="1316"/>
                  </a:lnTo>
                  <a:lnTo>
                    <a:pt x="25" y="1145"/>
                  </a:lnTo>
                  <a:lnTo>
                    <a:pt x="0" y="950"/>
                  </a:lnTo>
                  <a:lnTo>
                    <a:pt x="0" y="950"/>
                  </a:lnTo>
                  <a:lnTo>
                    <a:pt x="25" y="755"/>
                  </a:lnTo>
                  <a:lnTo>
                    <a:pt x="74" y="585"/>
                  </a:lnTo>
                  <a:lnTo>
                    <a:pt x="147" y="414"/>
                  </a:lnTo>
                  <a:lnTo>
                    <a:pt x="244" y="268"/>
                  </a:lnTo>
                  <a:lnTo>
                    <a:pt x="390" y="171"/>
                  </a:lnTo>
                  <a:lnTo>
                    <a:pt x="536" y="73"/>
                  </a:lnTo>
                  <a:lnTo>
                    <a:pt x="707" y="25"/>
                  </a:lnTo>
                  <a:lnTo>
                    <a:pt x="877" y="0"/>
                  </a:lnTo>
                  <a:lnTo>
                    <a:pt x="877"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47"/>
            <p:cNvSpPr/>
            <p:nvPr/>
          </p:nvSpPr>
          <p:spPr>
            <a:xfrm>
              <a:off x="3076641" y="2503125"/>
              <a:ext cx="43875" cy="47525"/>
            </a:xfrm>
            <a:custGeom>
              <a:avLst/>
              <a:gdLst/>
              <a:ahLst/>
              <a:cxnLst/>
              <a:rect l="l" t="t" r="r" b="b"/>
              <a:pathLst>
                <a:path w="1755" h="1901" fill="none" extrusionOk="0">
                  <a:moveTo>
                    <a:pt x="877" y="1900"/>
                  </a:moveTo>
                  <a:lnTo>
                    <a:pt x="877" y="1900"/>
                  </a:lnTo>
                  <a:lnTo>
                    <a:pt x="707" y="1876"/>
                  </a:lnTo>
                  <a:lnTo>
                    <a:pt x="536"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6" y="73"/>
                  </a:lnTo>
                  <a:lnTo>
                    <a:pt x="707" y="25"/>
                  </a:lnTo>
                  <a:lnTo>
                    <a:pt x="877" y="0"/>
                  </a:lnTo>
                  <a:lnTo>
                    <a:pt x="877" y="0"/>
                  </a:lnTo>
                  <a:lnTo>
                    <a:pt x="1048" y="25"/>
                  </a:lnTo>
                  <a:lnTo>
                    <a:pt x="1218"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8" y="1827"/>
                  </a:lnTo>
                  <a:lnTo>
                    <a:pt x="1048" y="1876"/>
                  </a:lnTo>
                  <a:lnTo>
                    <a:pt x="877" y="1900"/>
                  </a:lnTo>
                  <a:lnTo>
                    <a:pt x="877" y="190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47"/>
            <p:cNvSpPr/>
            <p:nvPr/>
          </p:nvSpPr>
          <p:spPr>
            <a:xfrm>
              <a:off x="3172841" y="2595675"/>
              <a:ext cx="99875" cy="31075"/>
            </a:xfrm>
            <a:custGeom>
              <a:avLst/>
              <a:gdLst/>
              <a:ahLst/>
              <a:cxnLst/>
              <a:rect l="l" t="t" r="r" b="b"/>
              <a:pathLst>
                <a:path w="3995" h="1243" fill="none" extrusionOk="0">
                  <a:moveTo>
                    <a:pt x="1" y="1242"/>
                  </a:moveTo>
                  <a:lnTo>
                    <a:pt x="3995"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2" name="Google Shape;912;p47"/>
          <p:cNvGrpSpPr/>
          <p:nvPr/>
        </p:nvGrpSpPr>
        <p:grpSpPr>
          <a:xfrm>
            <a:off x="3002009" y="2033603"/>
            <a:ext cx="170937" cy="426827"/>
            <a:chOff x="3747016" y="2267500"/>
            <a:chExt cx="203375" cy="507825"/>
          </a:xfrm>
        </p:grpSpPr>
        <p:sp>
          <p:nvSpPr>
            <p:cNvPr id="913" name="Google Shape;913;p47"/>
            <p:cNvSpPr/>
            <p:nvPr/>
          </p:nvSpPr>
          <p:spPr>
            <a:xfrm>
              <a:off x="3747016" y="2373425"/>
              <a:ext cx="203375" cy="401900"/>
            </a:xfrm>
            <a:custGeom>
              <a:avLst/>
              <a:gdLst/>
              <a:ahLst/>
              <a:cxnLst/>
              <a:rect l="l" t="t" r="r" b="b"/>
              <a:pathLst>
                <a:path w="8135" h="16076" fill="none" extrusionOk="0">
                  <a:moveTo>
                    <a:pt x="4896" y="1"/>
                  </a:moveTo>
                  <a:lnTo>
                    <a:pt x="4896" y="1"/>
                  </a:lnTo>
                  <a:lnTo>
                    <a:pt x="4701" y="74"/>
                  </a:lnTo>
                  <a:lnTo>
                    <a:pt x="4506" y="147"/>
                  </a:lnTo>
                  <a:lnTo>
                    <a:pt x="4287" y="196"/>
                  </a:lnTo>
                  <a:lnTo>
                    <a:pt x="4068" y="196"/>
                  </a:lnTo>
                  <a:lnTo>
                    <a:pt x="4068" y="196"/>
                  </a:lnTo>
                  <a:lnTo>
                    <a:pt x="3848" y="196"/>
                  </a:lnTo>
                  <a:lnTo>
                    <a:pt x="3654" y="147"/>
                  </a:lnTo>
                  <a:lnTo>
                    <a:pt x="3434" y="98"/>
                  </a:lnTo>
                  <a:lnTo>
                    <a:pt x="3240" y="1"/>
                  </a:lnTo>
                  <a:lnTo>
                    <a:pt x="3240" y="1"/>
                  </a:lnTo>
                  <a:lnTo>
                    <a:pt x="2996" y="50"/>
                  </a:lnTo>
                  <a:lnTo>
                    <a:pt x="2777" y="98"/>
                  </a:lnTo>
                  <a:lnTo>
                    <a:pt x="2558" y="171"/>
                  </a:lnTo>
                  <a:lnTo>
                    <a:pt x="2363" y="269"/>
                  </a:lnTo>
                  <a:lnTo>
                    <a:pt x="2168" y="366"/>
                  </a:lnTo>
                  <a:lnTo>
                    <a:pt x="1973" y="464"/>
                  </a:lnTo>
                  <a:lnTo>
                    <a:pt x="1803" y="585"/>
                  </a:lnTo>
                  <a:lnTo>
                    <a:pt x="1632" y="731"/>
                  </a:lnTo>
                  <a:lnTo>
                    <a:pt x="1486" y="878"/>
                  </a:lnTo>
                  <a:lnTo>
                    <a:pt x="1340" y="1024"/>
                  </a:lnTo>
                  <a:lnTo>
                    <a:pt x="1072" y="1365"/>
                  </a:lnTo>
                  <a:lnTo>
                    <a:pt x="853" y="1779"/>
                  </a:lnTo>
                  <a:lnTo>
                    <a:pt x="658" y="2193"/>
                  </a:lnTo>
                  <a:lnTo>
                    <a:pt x="488" y="2680"/>
                  </a:lnTo>
                  <a:lnTo>
                    <a:pt x="341" y="3167"/>
                  </a:lnTo>
                  <a:lnTo>
                    <a:pt x="244" y="3727"/>
                  </a:lnTo>
                  <a:lnTo>
                    <a:pt x="147" y="4287"/>
                  </a:lnTo>
                  <a:lnTo>
                    <a:pt x="73" y="4896"/>
                  </a:lnTo>
                  <a:lnTo>
                    <a:pt x="49" y="5529"/>
                  </a:lnTo>
                  <a:lnTo>
                    <a:pt x="25" y="6187"/>
                  </a:lnTo>
                  <a:lnTo>
                    <a:pt x="0" y="6869"/>
                  </a:lnTo>
                  <a:lnTo>
                    <a:pt x="0" y="6869"/>
                  </a:lnTo>
                  <a:lnTo>
                    <a:pt x="25" y="7015"/>
                  </a:lnTo>
                  <a:lnTo>
                    <a:pt x="49" y="7161"/>
                  </a:lnTo>
                  <a:lnTo>
                    <a:pt x="98" y="7307"/>
                  </a:lnTo>
                  <a:lnTo>
                    <a:pt x="171" y="7405"/>
                  </a:lnTo>
                  <a:lnTo>
                    <a:pt x="268" y="7502"/>
                  </a:lnTo>
                  <a:lnTo>
                    <a:pt x="390" y="7575"/>
                  </a:lnTo>
                  <a:lnTo>
                    <a:pt x="512" y="7624"/>
                  </a:lnTo>
                  <a:lnTo>
                    <a:pt x="658" y="7648"/>
                  </a:lnTo>
                  <a:lnTo>
                    <a:pt x="658" y="7648"/>
                  </a:lnTo>
                  <a:lnTo>
                    <a:pt x="804" y="7624"/>
                  </a:lnTo>
                  <a:lnTo>
                    <a:pt x="926" y="7575"/>
                  </a:lnTo>
                  <a:lnTo>
                    <a:pt x="1048" y="7502"/>
                  </a:lnTo>
                  <a:lnTo>
                    <a:pt x="1145" y="7405"/>
                  </a:lnTo>
                  <a:lnTo>
                    <a:pt x="1218" y="7307"/>
                  </a:lnTo>
                  <a:lnTo>
                    <a:pt x="1267" y="7161"/>
                  </a:lnTo>
                  <a:lnTo>
                    <a:pt x="1291" y="7015"/>
                  </a:lnTo>
                  <a:lnTo>
                    <a:pt x="1316" y="6869"/>
                  </a:lnTo>
                  <a:lnTo>
                    <a:pt x="1316" y="6869"/>
                  </a:lnTo>
                  <a:lnTo>
                    <a:pt x="1340" y="6260"/>
                  </a:lnTo>
                  <a:lnTo>
                    <a:pt x="1413" y="5554"/>
                  </a:lnTo>
                  <a:lnTo>
                    <a:pt x="1510" y="4847"/>
                  </a:lnTo>
                  <a:lnTo>
                    <a:pt x="1632" y="4141"/>
                  </a:lnTo>
                  <a:lnTo>
                    <a:pt x="1754" y="3532"/>
                  </a:lnTo>
                  <a:lnTo>
                    <a:pt x="1876" y="3021"/>
                  </a:lnTo>
                  <a:lnTo>
                    <a:pt x="1998" y="2680"/>
                  </a:lnTo>
                  <a:lnTo>
                    <a:pt x="2046" y="2607"/>
                  </a:lnTo>
                  <a:lnTo>
                    <a:pt x="2095" y="2582"/>
                  </a:lnTo>
                  <a:lnTo>
                    <a:pt x="2095" y="2582"/>
                  </a:lnTo>
                  <a:lnTo>
                    <a:pt x="2095" y="2631"/>
                  </a:lnTo>
                  <a:lnTo>
                    <a:pt x="2119" y="2729"/>
                  </a:lnTo>
                  <a:lnTo>
                    <a:pt x="2119" y="3143"/>
                  </a:lnTo>
                  <a:lnTo>
                    <a:pt x="2071" y="4555"/>
                  </a:lnTo>
                  <a:lnTo>
                    <a:pt x="1949" y="6577"/>
                  </a:lnTo>
                  <a:lnTo>
                    <a:pt x="1827" y="8842"/>
                  </a:lnTo>
                  <a:lnTo>
                    <a:pt x="1535" y="13128"/>
                  </a:lnTo>
                  <a:lnTo>
                    <a:pt x="1389" y="15077"/>
                  </a:lnTo>
                  <a:lnTo>
                    <a:pt x="1389" y="15077"/>
                  </a:lnTo>
                  <a:lnTo>
                    <a:pt x="1389" y="15247"/>
                  </a:lnTo>
                  <a:lnTo>
                    <a:pt x="1413" y="15418"/>
                  </a:lnTo>
                  <a:lnTo>
                    <a:pt x="1462" y="15564"/>
                  </a:lnTo>
                  <a:lnTo>
                    <a:pt x="1559" y="15710"/>
                  </a:lnTo>
                  <a:lnTo>
                    <a:pt x="1657" y="15856"/>
                  </a:lnTo>
                  <a:lnTo>
                    <a:pt x="1778" y="15953"/>
                  </a:lnTo>
                  <a:lnTo>
                    <a:pt x="1924" y="16026"/>
                  </a:lnTo>
                  <a:lnTo>
                    <a:pt x="2095" y="16075"/>
                  </a:lnTo>
                  <a:lnTo>
                    <a:pt x="2095" y="16075"/>
                  </a:lnTo>
                  <a:lnTo>
                    <a:pt x="2217" y="16075"/>
                  </a:lnTo>
                  <a:lnTo>
                    <a:pt x="2217" y="16075"/>
                  </a:lnTo>
                  <a:lnTo>
                    <a:pt x="2387" y="16075"/>
                  </a:lnTo>
                  <a:lnTo>
                    <a:pt x="2509" y="16026"/>
                  </a:lnTo>
                  <a:lnTo>
                    <a:pt x="2655" y="15953"/>
                  </a:lnTo>
                  <a:lnTo>
                    <a:pt x="2777" y="15880"/>
                  </a:lnTo>
                  <a:lnTo>
                    <a:pt x="2874" y="15758"/>
                  </a:lnTo>
                  <a:lnTo>
                    <a:pt x="2947" y="15637"/>
                  </a:lnTo>
                  <a:lnTo>
                    <a:pt x="3020" y="15491"/>
                  </a:lnTo>
                  <a:lnTo>
                    <a:pt x="3045" y="15344"/>
                  </a:lnTo>
                  <a:lnTo>
                    <a:pt x="3702" y="8525"/>
                  </a:lnTo>
                  <a:lnTo>
                    <a:pt x="3702" y="8525"/>
                  </a:lnTo>
                  <a:lnTo>
                    <a:pt x="3727" y="8452"/>
                  </a:lnTo>
                  <a:lnTo>
                    <a:pt x="3775" y="8330"/>
                  </a:lnTo>
                  <a:lnTo>
                    <a:pt x="3824" y="8282"/>
                  </a:lnTo>
                  <a:lnTo>
                    <a:pt x="3873" y="8208"/>
                  </a:lnTo>
                  <a:lnTo>
                    <a:pt x="3970" y="8184"/>
                  </a:lnTo>
                  <a:lnTo>
                    <a:pt x="4068" y="8160"/>
                  </a:lnTo>
                  <a:lnTo>
                    <a:pt x="4068" y="8160"/>
                  </a:lnTo>
                  <a:lnTo>
                    <a:pt x="4165" y="8184"/>
                  </a:lnTo>
                  <a:lnTo>
                    <a:pt x="4263" y="8208"/>
                  </a:lnTo>
                  <a:lnTo>
                    <a:pt x="4311" y="8282"/>
                  </a:lnTo>
                  <a:lnTo>
                    <a:pt x="4360" y="8330"/>
                  </a:lnTo>
                  <a:lnTo>
                    <a:pt x="4409" y="8452"/>
                  </a:lnTo>
                  <a:lnTo>
                    <a:pt x="4433" y="8525"/>
                  </a:lnTo>
                  <a:lnTo>
                    <a:pt x="5091" y="15344"/>
                  </a:lnTo>
                  <a:lnTo>
                    <a:pt x="5091" y="15344"/>
                  </a:lnTo>
                  <a:lnTo>
                    <a:pt x="5115" y="15491"/>
                  </a:lnTo>
                  <a:lnTo>
                    <a:pt x="5188" y="15637"/>
                  </a:lnTo>
                  <a:lnTo>
                    <a:pt x="5261" y="15758"/>
                  </a:lnTo>
                  <a:lnTo>
                    <a:pt x="5358" y="15880"/>
                  </a:lnTo>
                  <a:lnTo>
                    <a:pt x="5480" y="15953"/>
                  </a:lnTo>
                  <a:lnTo>
                    <a:pt x="5626" y="16026"/>
                  </a:lnTo>
                  <a:lnTo>
                    <a:pt x="5748" y="16075"/>
                  </a:lnTo>
                  <a:lnTo>
                    <a:pt x="5919" y="16075"/>
                  </a:lnTo>
                  <a:lnTo>
                    <a:pt x="5919" y="16075"/>
                  </a:lnTo>
                  <a:lnTo>
                    <a:pt x="6040" y="16075"/>
                  </a:lnTo>
                  <a:lnTo>
                    <a:pt x="6040" y="16075"/>
                  </a:lnTo>
                  <a:lnTo>
                    <a:pt x="6211" y="16026"/>
                  </a:lnTo>
                  <a:lnTo>
                    <a:pt x="6357" y="15953"/>
                  </a:lnTo>
                  <a:lnTo>
                    <a:pt x="6479" y="15856"/>
                  </a:lnTo>
                  <a:lnTo>
                    <a:pt x="6576" y="15710"/>
                  </a:lnTo>
                  <a:lnTo>
                    <a:pt x="6674" y="15564"/>
                  </a:lnTo>
                  <a:lnTo>
                    <a:pt x="6722" y="15418"/>
                  </a:lnTo>
                  <a:lnTo>
                    <a:pt x="6747" y="15247"/>
                  </a:lnTo>
                  <a:lnTo>
                    <a:pt x="6747" y="15077"/>
                  </a:lnTo>
                  <a:lnTo>
                    <a:pt x="6747" y="15077"/>
                  </a:lnTo>
                  <a:lnTo>
                    <a:pt x="6601" y="13128"/>
                  </a:lnTo>
                  <a:lnTo>
                    <a:pt x="6333" y="8890"/>
                  </a:lnTo>
                  <a:lnTo>
                    <a:pt x="6187" y="6601"/>
                  </a:lnTo>
                  <a:lnTo>
                    <a:pt x="6089" y="4604"/>
                  </a:lnTo>
                  <a:lnTo>
                    <a:pt x="6040" y="3167"/>
                  </a:lnTo>
                  <a:lnTo>
                    <a:pt x="6040" y="2753"/>
                  </a:lnTo>
                  <a:lnTo>
                    <a:pt x="6040" y="2582"/>
                  </a:lnTo>
                  <a:lnTo>
                    <a:pt x="6040" y="2582"/>
                  </a:lnTo>
                  <a:lnTo>
                    <a:pt x="6065" y="2582"/>
                  </a:lnTo>
                  <a:lnTo>
                    <a:pt x="6089" y="2582"/>
                  </a:lnTo>
                  <a:lnTo>
                    <a:pt x="6138" y="2680"/>
                  </a:lnTo>
                  <a:lnTo>
                    <a:pt x="6235" y="2996"/>
                  </a:lnTo>
                  <a:lnTo>
                    <a:pt x="6381" y="3484"/>
                  </a:lnTo>
                  <a:lnTo>
                    <a:pt x="6503" y="4117"/>
                  </a:lnTo>
                  <a:lnTo>
                    <a:pt x="6625" y="4823"/>
                  </a:lnTo>
                  <a:lnTo>
                    <a:pt x="6722" y="5554"/>
                  </a:lnTo>
                  <a:lnTo>
                    <a:pt x="6795" y="6260"/>
                  </a:lnTo>
                  <a:lnTo>
                    <a:pt x="6820" y="6869"/>
                  </a:lnTo>
                  <a:lnTo>
                    <a:pt x="6820" y="6869"/>
                  </a:lnTo>
                  <a:lnTo>
                    <a:pt x="6844" y="7015"/>
                  </a:lnTo>
                  <a:lnTo>
                    <a:pt x="6869" y="7161"/>
                  </a:lnTo>
                  <a:lnTo>
                    <a:pt x="6917" y="7307"/>
                  </a:lnTo>
                  <a:lnTo>
                    <a:pt x="6990" y="7405"/>
                  </a:lnTo>
                  <a:lnTo>
                    <a:pt x="7088" y="7502"/>
                  </a:lnTo>
                  <a:lnTo>
                    <a:pt x="7209" y="7575"/>
                  </a:lnTo>
                  <a:lnTo>
                    <a:pt x="7331" y="7624"/>
                  </a:lnTo>
                  <a:lnTo>
                    <a:pt x="7477" y="7648"/>
                  </a:lnTo>
                  <a:lnTo>
                    <a:pt x="7477" y="7648"/>
                  </a:lnTo>
                  <a:lnTo>
                    <a:pt x="7624" y="7624"/>
                  </a:lnTo>
                  <a:lnTo>
                    <a:pt x="7745" y="7575"/>
                  </a:lnTo>
                  <a:lnTo>
                    <a:pt x="7867" y="7502"/>
                  </a:lnTo>
                  <a:lnTo>
                    <a:pt x="7964" y="7405"/>
                  </a:lnTo>
                  <a:lnTo>
                    <a:pt x="8038" y="7307"/>
                  </a:lnTo>
                  <a:lnTo>
                    <a:pt x="8086" y="7161"/>
                  </a:lnTo>
                  <a:lnTo>
                    <a:pt x="8111" y="7015"/>
                  </a:lnTo>
                  <a:lnTo>
                    <a:pt x="8135" y="6869"/>
                  </a:lnTo>
                  <a:lnTo>
                    <a:pt x="8135" y="6869"/>
                  </a:lnTo>
                  <a:lnTo>
                    <a:pt x="8111" y="5505"/>
                  </a:lnTo>
                  <a:lnTo>
                    <a:pt x="8086" y="4872"/>
                  </a:lnTo>
                  <a:lnTo>
                    <a:pt x="8038" y="4287"/>
                  </a:lnTo>
                  <a:lnTo>
                    <a:pt x="7964" y="3703"/>
                  </a:lnTo>
                  <a:lnTo>
                    <a:pt x="7867" y="3167"/>
                  </a:lnTo>
                  <a:lnTo>
                    <a:pt x="7745" y="2656"/>
                  </a:lnTo>
                  <a:lnTo>
                    <a:pt x="7599" y="2168"/>
                  </a:lnTo>
                  <a:lnTo>
                    <a:pt x="7404" y="1754"/>
                  </a:lnTo>
                  <a:lnTo>
                    <a:pt x="7185" y="1365"/>
                  </a:lnTo>
                  <a:lnTo>
                    <a:pt x="7063" y="1170"/>
                  </a:lnTo>
                  <a:lnTo>
                    <a:pt x="6917" y="999"/>
                  </a:lnTo>
                  <a:lnTo>
                    <a:pt x="6771" y="853"/>
                  </a:lnTo>
                  <a:lnTo>
                    <a:pt x="6625" y="707"/>
                  </a:lnTo>
                  <a:lnTo>
                    <a:pt x="6454" y="561"/>
                  </a:lnTo>
                  <a:lnTo>
                    <a:pt x="6260" y="439"/>
                  </a:lnTo>
                  <a:lnTo>
                    <a:pt x="6065" y="342"/>
                  </a:lnTo>
                  <a:lnTo>
                    <a:pt x="5870" y="244"/>
                  </a:lnTo>
                  <a:lnTo>
                    <a:pt x="5651" y="171"/>
                  </a:lnTo>
                  <a:lnTo>
                    <a:pt x="5407" y="98"/>
                  </a:lnTo>
                  <a:lnTo>
                    <a:pt x="5164" y="50"/>
                  </a:lnTo>
                  <a:lnTo>
                    <a:pt x="4896" y="1"/>
                  </a:lnTo>
                  <a:lnTo>
                    <a:pt x="4896" y="1"/>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47"/>
            <p:cNvSpPr/>
            <p:nvPr/>
          </p:nvSpPr>
          <p:spPr>
            <a:xfrm>
              <a:off x="3806066" y="2267500"/>
              <a:ext cx="85275" cy="93775"/>
            </a:xfrm>
            <a:custGeom>
              <a:avLst/>
              <a:gdLst/>
              <a:ahLst/>
              <a:cxnLst/>
              <a:rect l="l" t="t" r="r" b="b"/>
              <a:pathLst>
                <a:path w="3411" h="3751" fill="none" extrusionOk="0">
                  <a:moveTo>
                    <a:pt x="1" y="1705"/>
                  </a:moveTo>
                  <a:lnTo>
                    <a:pt x="1" y="1705"/>
                  </a:lnTo>
                  <a:lnTo>
                    <a:pt x="1" y="1510"/>
                  </a:lnTo>
                  <a:lnTo>
                    <a:pt x="25" y="1315"/>
                  </a:lnTo>
                  <a:lnTo>
                    <a:pt x="74" y="1145"/>
                  </a:lnTo>
                  <a:lnTo>
                    <a:pt x="123" y="999"/>
                  </a:lnTo>
                  <a:lnTo>
                    <a:pt x="196" y="852"/>
                  </a:lnTo>
                  <a:lnTo>
                    <a:pt x="293" y="706"/>
                  </a:lnTo>
                  <a:lnTo>
                    <a:pt x="391" y="585"/>
                  </a:lnTo>
                  <a:lnTo>
                    <a:pt x="488" y="463"/>
                  </a:lnTo>
                  <a:lnTo>
                    <a:pt x="610" y="341"/>
                  </a:lnTo>
                  <a:lnTo>
                    <a:pt x="756" y="268"/>
                  </a:lnTo>
                  <a:lnTo>
                    <a:pt x="902" y="171"/>
                  </a:lnTo>
                  <a:lnTo>
                    <a:pt x="1048" y="122"/>
                  </a:lnTo>
                  <a:lnTo>
                    <a:pt x="1194" y="49"/>
                  </a:lnTo>
                  <a:lnTo>
                    <a:pt x="1365" y="24"/>
                  </a:lnTo>
                  <a:lnTo>
                    <a:pt x="1535" y="0"/>
                  </a:lnTo>
                  <a:lnTo>
                    <a:pt x="1706" y="0"/>
                  </a:lnTo>
                  <a:lnTo>
                    <a:pt x="1706" y="0"/>
                  </a:lnTo>
                  <a:lnTo>
                    <a:pt x="1876" y="0"/>
                  </a:lnTo>
                  <a:lnTo>
                    <a:pt x="2047" y="24"/>
                  </a:lnTo>
                  <a:lnTo>
                    <a:pt x="2217" y="49"/>
                  </a:lnTo>
                  <a:lnTo>
                    <a:pt x="2363" y="122"/>
                  </a:lnTo>
                  <a:lnTo>
                    <a:pt x="2509" y="171"/>
                  </a:lnTo>
                  <a:lnTo>
                    <a:pt x="2656" y="268"/>
                  </a:lnTo>
                  <a:lnTo>
                    <a:pt x="2802" y="341"/>
                  </a:lnTo>
                  <a:lnTo>
                    <a:pt x="2923" y="463"/>
                  </a:lnTo>
                  <a:lnTo>
                    <a:pt x="3021" y="585"/>
                  </a:lnTo>
                  <a:lnTo>
                    <a:pt x="3118" y="706"/>
                  </a:lnTo>
                  <a:lnTo>
                    <a:pt x="3216" y="852"/>
                  </a:lnTo>
                  <a:lnTo>
                    <a:pt x="3289" y="999"/>
                  </a:lnTo>
                  <a:lnTo>
                    <a:pt x="3337" y="1145"/>
                  </a:lnTo>
                  <a:lnTo>
                    <a:pt x="3386" y="1315"/>
                  </a:lnTo>
                  <a:lnTo>
                    <a:pt x="3411" y="1510"/>
                  </a:lnTo>
                  <a:lnTo>
                    <a:pt x="3411" y="1705"/>
                  </a:lnTo>
                  <a:lnTo>
                    <a:pt x="3411" y="1705"/>
                  </a:lnTo>
                  <a:lnTo>
                    <a:pt x="3411" y="1900"/>
                  </a:lnTo>
                  <a:lnTo>
                    <a:pt x="3386" y="2095"/>
                  </a:lnTo>
                  <a:lnTo>
                    <a:pt x="3337" y="2265"/>
                  </a:lnTo>
                  <a:lnTo>
                    <a:pt x="3289" y="2460"/>
                  </a:lnTo>
                  <a:lnTo>
                    <a:pt x="3216" y="2630"/>
                  </a:lnTo>
                  <a:lnTo>
                    <a:pt x="3118" y="2801"/>
                  </a:lnTo>
                  <a:lnTo>
                    <a:pt x="3021" y="2971"/>
                  </a:lnTo>
                  <a:lnTo>
                    <a:pt x="2923" y="3117"/>
                  </a:lnTo>
                  <a:lnTo>
                    <a:pt x="2802" y="3264"/>
                  </a:lnTo>
                  <a:lnTo>
                    <a:pt x="2656" y="3385"/>
                  </a:lnTo>
                  <a:lnTo>
                    <a:pt x="2509" y="3483"/>
                  </a:lnTo>
                  <a:lnTo>
                    <a:pt x="2363" y="3580"/>
                  </a:lnTo>
                  <a:lnTo>
                    <a:pt x="2217" y="3653"/>
                  </a:lnTo>
                  <a:lnTo>
                    <a:pt x="2047" y="3702"/>
                  </a:lnTo>
                  <a:lnTo>
                    <a:pt x="1876" y="3751"/>
                  </a:lnTo>
                  <a:lnTo>
                    <a:pt x="1706" y="3751"/>
                  </a:lnTo>
                  <a:lnTo>
                    <a:pt x="1706" y="3751"/>
                  </a:lnTo>
                  <a:lnTo>
                    <a:pt x="1535" y="3751"/>
                  </a:lnTo>
                  <a:lnTo>
                    <a:pt x="1365" y="3702"/>
                  </a:lnTo>
                  <a:lnTo>
                    <a:pt x="1194" y="3653"/>
                  </a:lnTo>
                  <a:lnTo>
                    <a:pt x="1048" y="3580"/>
                  </a:lnTo>
                  <a:lnTo>
                    <a:pt x="902" y="3483"/>
                  </a:lnTo>
                  <a:lnTo>
                    <a:pt x="756" y="3385"/>
                  </a:lnTo>
                  <a:lnTo>
                    <a:pt x="610" y="3264"/>
                  </a:lnTo>
                  <a:lnTo>
                    <a:pt x="488" y="3117"/>
                  </a:lnTo>
                  <a:lnTo>
                    <a:pt x="391" y="2971"/>
                  </a:lnTo>
                  <a:lnTo>
                    <a:pt x="293" y="2801"/>
                  </a:lnTo>
                  <a:lnTo>
                    <a:pt x="196" y="2630"/>
                  </a:lnTo>
                  <a:lnTo>
                    <a:pt x="123" y="2460"/>
                  </a:lnTo>
                  <a:lnTo>
                    <a:pt x="74" y="2265"/>
                  </a:lnTo>
                  <a:lnTo>
                    <a:pt x="25" y="2095"/>
                  </a:lnTo>
                  <a:lnTo>
                    <a:pt x="1" y="1900"/>
                  </a:lnTo>
                  <a:lnTo>
                    <a:pt x="1" y="1705"/>
                  </a:lnTo>
                  <a:lnTo>
                    <a:pt x="1" y="1705"/>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5" name="Google Shape;915;p47"/>
          <p:cNvGrpSpPr/>
          <p:nvPr/>
        </p:nvGrpSpPr>
        <p:grpSpPr>
          <a:xfrm>
            <a:off x="4147316" y="2087836"/>
            <a:ext cx="140237" cy="318339"/>
            <a:chOff x="5109666" y="2332025"/>
            <a:chExt cx="166850" cy="378750"/>
          </a:xfrm>
        </p:grpSpPr>
        <p:sp>
          <p:nvSpPr>
            <p:cNvPr id="916" name="Google Shape;916;p47"/>
            <p:cNvSpPr/>
            <p:nvPr/>
          </p:nvSpPr>
          <p:spPr>
            <a:xfrm>
              <a:off x="5109666" y="2427025"/>
              <a:ext cx="166850" cy="283750"/>
            </a:xfrm>
            <a:custGeom>
              <a:avLst/>
              <a:gdLst/>
              <a:ahLst/>
              <a:cxnLst/>
              <a:rect l="l" t="t" r="r" b="b"/>
              <a:pathLst>
                <a:path w="6674" h="11350" fill="none" extrusionOk="0">
                  <a:moveTo>
                    <a:pt x="4019" y="0"/>
                  </a:moveTo>
                  <a:lnTo>
                    <a:pt x="4019" y="0"/>
                  </a:lnTo>
                  <a:lnTo>
                    <a:pt x="3873" y="73"/>
                  </a:lnTo>
                  <a:lnTo>
                    <a:pt x="3703" y="122"/>
                  </a:lnTo>
                  <a:lnTo>
                    <a:pt x="3508" y="171"/>
                  </a:lnTo>
                  <a:lnTo>
                    <a:pt x="3337" y="171"/>
                  </a:lnTo>
                  <a:lnTo>
                    <a:pt x="3337" y="171"/>
                  </a:lnTo>
                  <a:lnTo>
                    <a:pt x="3167" y="171"/>
                  </a:lnTo>
                  <a:lnTo>
                    <a:pt x="2996" y="146"/>
                  </a:lnTo>
                  <a:lnTo>
                    <a:pt x="2826" y="73"/>
                  </a:lnTo>
                  <a:lnTo>
                    <a:pt x="2655" y="24"/>
                  </a:lnTo>
                  <a:lnTo>
                    <a:pt x="2655" y="24"/>
                  </a:lnTo>
                  <a:lnTo>
                    <a:pt x="2412" y="24"/>
                  </a:lnTo>
                  <a:lnTo>
                    <a:pt x="2168" y="97"/>
                  </a:lnTo>
                  <a:lnTo>
                    <a:pt x="1949" y="171"/>
                  </a:lnTo>
                  <a:lnTo>
                    <a:pt x="1706" y="317"/>
                  </a:lnTo>
                  <a:lnTo>
                    <a:pt x="1486" y="487"/>
                  </a:lnTo>
                  <a:lnTo>
                    <a:pt x="1243" y="682"/>
                  </a:lnTo>
                  <a:lnTo>
                    <a:pt x="1048" y="926"/>
                  </a:lnTo>
                  <a:lnTo>
                    <a:pt x="853" y="1193"/>
                  </a:lnTo>
                  <a:lnTo>
                    <a:pt x="658" y="1510"/>
                  </a:lnTo>
                  <a:lnTo>
                    <a:pt x="512" y="1851"/>
                  </a:lnTo>
                  <a:lnTo>
                    <a:pt x="366" y="2216"/>
                  </a:lnTo>
                  <a:lnTo>
                    <a:pt x="244" y="2630"/>
                  </a:lnTo>
                  <a:lnTo>
                    <a:pt x="123" y="3093"/>
                  </a:lnTo>
                  <a:lnTo>
                    <a:pt x="49" y="3580"/>
                  </a:lnTo>
                  <a:lnTo>
                    <a:pt x="1" y="4092"/>
                  </a:lnTo>
                  <a:lnTo>
                    <a:pt x="1" y="4652"/>
                  </a:lnTo>
                  <a:lnTo>
                    <a:pt x="1" y="4652"/>
                  </a:lnTo>
                  <a:lnTo>
                    <a:pt x="1" y="4774"/>
                  </a:lnTo>
                  <a:lnTo>
                    <a:pt x="25" y="4895"/>
                  </a:lnTo>
                  <a:lnTo>
                    <a:pt x="74" y="4993"/>
                  </a:lnTo>
                  <a:lnTo>
                    <a:pt x="147" y="5090"/>
                  </a:lnTo>
                  <a:lnTo>
                    <a:pt x="220" y="5163"/>
                  </a:lnTo>
                  <a:lnTo>
                    <a:pt x="317" y="5236"/>
                  </a:lnTo>
                  <a:lnTo>
                    <a:pt x="415" y="5261"/>
                  </a:lnTo>
                  <a:lnTo>
                    <a:pt x="537" y="5285"/>
                  </a:lnTo>
                  <a:lnTo>
                    <a:pt x="537" y="5285"/>
                  </a:lnTo>
                  <a:lnTo>
                    <a:pt x="658" y="5261"/>
                  </a:lnTo>
                  <a:lnTo>
                    <a:pt x="756" y="5236"/>
                  </a:lnTo>
                  <a:lnTo>
                    <a:pt x="853" y="5163"/>
                  </a:lnTo>
                  <a:lnTo>
                    <a:pt x="926" y="5090"/>
                  </a:lnTo>
                  <a:lnTo>
                    <a:pt x="999" y="4993"/>
                  </a:lnTo>
                  <a:lnTo>
                    <a:pt x="1024" y="4895"/>
                  </a:lnTo>
                  <a:lnTo>
                    <a:pt x="1048" y="4774"/>
                  </a:lnTo>
                  <a:lnTo>
                    <a:pt x="1072" y="4652"/>
                  </a:lnTo>
                  <a:lnTo>
                    <a:pt x="1072" y="4652"/>
                  </a:lnTo>
                  <a:lnTo>
                    <a:pt x="1097" y="4189"/>
                  </a:lnTo>
                  <a:lnTo>
                    <a:pt x="1145" y="3726"/>
                  </a:lnTo>
                  <a:lnTo>
                    <a:pt x="1218" y="3312"/>
                  </a:lnTo>
                  <a:lnTo>
                    <a:pt x="1316" y="2923"/>
                  </a:lnTo>
                  <a:lnTo>
                    <a:pt x="1438" y="2582"/>
                  </a:lnTo>
                  <a:lnTo>
                    <a:pt x="1535" y="2338"/>
                  </a:lnTo>
                  <a:lnTo>
                    <a:pt x="1633" y="2168"/>
                  </a:lnTo>
                  <a:lnTo>
                    <a:pt x="1681" y="2143"/>
                  </a:lnTo>
                  <a:lnTo>
                    <a:pt x="1706" y="2143"/>
                  </a:lnTo>
                  <a:lnTo>
                    <a:pt x="1706" y="2143"/>
                  </a:lnTo>
                  <a:lnTo>
                    <a:pt x="1730" y="2241"/>
                  </a:lnTo>
                  <a:lnTo>
                    <a:pt x="1730" y="2509"/>
                  </a:lnTo>
                  <a:lnTo>
                    <a:pt x="1681" y="3483"/>
                  </a:lnTo>
                  <a:lnTo>
                    <a:pt x="1608" y="4822"/>
                  </a:lnTo>
                  <a:lnTo>
                    <a:pt x="1486" y="6357"/>
                  </a:lnTo>
                  <a:lnTo>
                    <a:pt x="1243" y="9231"/>
                  </a:lnTo>
                  <a:lnTo>
                    <a:pt x="1145" y="10521"/>
                  </a:lnTo>
                  <a:lnTo>
                    <a:pt x="1145" y="10521"/>
                  </a:lnTo>
                  <a:lnTo>
                    <a:pt x="1145" y="10668"/>
                  </a:lnTo>
                  <a:lnTo>
                    <a:pt x="1145" y="10814"/>
                  </a:lnTo>
                  <a:lnTo>
                    <a:pt x="1194" y="10935"/>
                  </a:lnTo>
                  <a:lnTo>
                    <a:pt x="1267" y="11057"/>
                  </a:lnTo>
                  <a:lnTo>
                    <a:pt x="1340" y="11155"/>
                  </a:lnTo>
                  <a:lnTo>
                    <a:pt x="1462" y="11252"/>
                  </a:lnTo>
                  <a:lnTo>
                    <a:pt x="1584" y="11325"/>
                  </a:lnTo>
                  <a:lnTo>
                    <a:pt x="1706" y="11349"/>
                  </a:lnTo>
                  <a:lnTo>
                    <a:pt x="1706" y="11349"/>
                  </a:lnTo>
                  <a:lnTo>
                    <a:pt x="1827" y="11349"/>
                  </a:lnTo>
                  <a:lnTo>
                    <a:pt x="1827" y="11349"/>
                  </a:lnTo>
                  <a:lnTo>
                    <a:pt x="1949" y="11349"/>
                  </a:lnTo>
                  <a:lnTo>
                    <a:pt x="2071" y="11325"/>
                  </a:lnTo>
                  <a:lnTo>
                    <a:pt x="2168" y="11252"/>
                  </a:lnTo>
                  <a:lnTo>
                    <a:pt x="2266" y="11179"/>
                  </a:lnTo>
                  <a:lnTo>
                    <a:pt x="2339" y="11106"/>
                  </a:lnTo>
                  <a:lnTo>
                    <a:pt x="2412" y="11008"/>
                  </a:lnTo>
                  <a:lnTo>
                    <a:pt x="2461" y="10887"/>
                  </a:lnTo>
                  <a:lnTo>
                    <a:pt x="2509" y="10765"/>
                  </a:lnTo>
                  <a:lnTo>
                    <a:pt x="3045" y="7014"/>
                  </a:lnTo>
                  <a:lnTo>
                    <a:pt x="3045" y="7014"/>
                  </a:lnTo>
                  <a:lnTo>
                    <a:pt x="3045" y="6966"/>
                  </a:lnTo>
                  <a:lnTo>
                    <a:pt x="3094" y="6868"/>
                  </a:lnTo>
                  <a:lnTo>
                    <a:pt x="3143" y="6819"/>
                  </a:lnTo>
                  <a:lnTo>
                    <a:pt x="3191" y="6771"/>
                  </a:lnTo>
                  <a:lnTo>
                    <a:pt x="3264" y="6746"/>
                  </a:lnTo>
                  <a:lnTo>
                    <a:pt x="3337" y="6722"/>
                  </a:lnTo>
                  <a:lnTo>
                    <a:pt x="3337" y="6722"/>
                  </a:lnTo>
                  <a:lnTo>
                    <a:pt x="3410" y="6746"/>
                  </a:lnTo>
                  <a:lnTo>
                    <a:pt x="3484" y="6771"/>
                  </a:lnTo>
                  <a:lnTo>
                    <a:pt x="3532" y="6819"/>
                  </a:lnTo>
                  <a:lnTo>
                    <a:pt x="3581" y="6868"/>
                  </a:lnTo>
                  <a:lnTo>
                    <a:pt x="3630" y="6966"/>
                  </a:lnTo>
                  <a:lnTo>
                    <a:pt x="3630" y="7014"/>
                  </a:lnTo>
                  <a:lnTo>
                    <a:pt x="4165" y="10765"/>
                  </a:lnTo>
                  <a:lnTo>
                    <a:pt x="4165" y="10765"/>
                  </a:lnTo>
                  <a:lnTo>
                    <a:pt x="4214" y="10887"/>
                  </a:lnTo>
                  <a:lnTo>
                    <a:pt x="4263" y="11008"/>
                  </a:lnTo>
                  <a:lnTo>
                    <a:pt x="4336" y="11106"/>
                  </a:lnTo>
                  <a:lnTo>
                    <a:pt x="4409" y="11179"/>
                  </a:lnTo>
                  <a:lnTo>
                    <a:pt x="4506" y="11252"/>
                  </a:lnTo>
                  <a:lnTo>
                    <a:pt x="4604" y="11325"/>
                  </a:lnTo>
                  <a:lnTo>
                    <a:pt x="4726" y="11349"/>
                  </a:lnTo>
                  <a:lnTo>
                    <a:pt x="4847" y="11349"/>
                  </a:lnTo>
                  <a:lnTo>
                    <a:pt x="4847" y="11349"/>
                  </a:lnTo>
                  <a:lnTo>
                    <a:pt x="4969" y="11349"/>
                  </a:lnTo>
                  <a:lnTo>
                    <a:pt x="4969" y="11349"/>
                  </a:lnTo>
                  <a:lnTo>
                    <a:pt x="5091" y="11325"/>
                  </a:lnTo>
                  <a:lnTo>
                    <a:pt x="5213" y="11252"/>
                  </a:lnTo>
                  <a:lnTo>
                    <a:pt x="5334" y="11155"/>
                  </a:lnTo>
                  <a:lnTo>
                    <a:pt x="5408" y="11057"/>
                  </a:lnTo>
                  <a:lnTo>
                    <a:pt x="5481" y="10935"/>
                  </a:lnTo>
                  <a:lnTo>
                    <a:pt x="5529" y="10814"/>
                  </a:lnTo>
                  <a:lnTo>
                    <a:pt x="5529" y="10668"/>
                  </a:lnTo>
                  <a:lnTo>
                    <a:pt x="5529" y="10521"/>
                  </a:lnTo>
                  <a:lnTo>
                    <a:pt x="5529" y="10521"/>
                  </a:lnTo>
                  <a:lnTo>
                    <a:pt x="5188" y="6381"/>
                  </a:lnTo>
                  <a:lnTo>
                    <a:pt x="4994" y="3507"/>
                  </a:lnTo>
                  <a:lnTo>
                    <a:pt x="4945" y="2533"/>
                  </a:lnTo>
                  <a:lnTo>
                    <a:pt x="4945" y="2241"/>
                  </a:lnTo>
                  <a:lnTo>
                    <a:pt x="4969" y="2143"/>
                  </a:lnTo>
                  <a:lnTo>
                    <a:pt x="4969" y="2143"/>
                  </a:lnTo>
                  <a:lnTo>
                    <a:pt x="4994" y="2143"/>
                  </a:lnTo>
                  <a:lnTo>
                    <a:pt x="5042" y="2168"/>
                  </a:lnTo>
                  <a:lnTo>
                    <a:pt x="5140" y="2314"/>
                  </a:lnTo>
                  <a:lnTo>
                    <a:pt x="5237" y="2557"/>
                  </a:lnTo>
                  <a:lnTo>
                    <a:pt x="5334" y="2898"/>
                  </a:lnTo>
                  <a:lnTo>
                    <a:pt x="5432" y="3288"/>
                  </a:lnTo>
                  <a:lnTo>
                    <a:pt x="5529" y="3726"/>
                  </a:lnTo>
                  <a:lnTo>
                    <a:pt x="5578" y="4189"/>
                  </a:lnTo>
                  <a:lnTo>
                    <a:pt x="5602" y="4652"/>
                  </a:lnTo>
                  <a:lnTo>
                    <a:pt x="5602" y="4652"/>
                  </a:lnTo>
                  <a:lnTo>
                    <a:pt x="5627" y="4774"/>
                  </a:lnTo>
                  <a:lnTo>
                    <a:pt x="5651" y="4895"/>
                  </a:lnTo>
                  <a:lnTo>
                    <a:pt x="5675" y="4993"/>
                  </a:lnTo>
                  <a:lnTo>
                    <a:pt x="5749" y="5090"/>
                  </a:lnTo>
                  <a:lnTo>
                    <a:pt x="5822" y="5163"/>
                  </a:lnTo>
                  <a:lnTo>
                    <a:pt x="5919" y="5236"/>
                  </a:lnTo>
                  <a:lnTo>
                    <a:pt x="6016" y="5261"/>
                  </a:lnTo>
                  <a:lnTo>
                    <a:pt x="6138" y="5285"/>
                  </a:lnTo>
                  <a:lnTo>
                    <a:pt x="6138" y="5285"/>
                  </a:lnTo>
                  <a:lnTo>
                    <a:pt x="6260" y="5261"/>
                  </a:lnTo>
                  <a:lnTo>
                    <a:pt x="6357" y="5236"/>
                  </a:lnTo>
                  <a:lnTo>
                    <a:pt x="6455" y="5163"/>
                  </a:lnTo>
                  <a:lnTo>
                    <a:pt x="6528" y="5090"/>
                  </a:lnTo>
                  <a:lnTo>
                    <a:pt x="6601" y="4993"/>
                  </a:lnTo>
                  <a:lnTo>
                    <a:pt x="6650" y="4895"/>
                  </a:lnTo>
                  <a:lnTo>
                    <a:pt x="6674" y="4774"/>
                  </a:lnTo>
                  <a:lnTo>
                    <a:pt x="6674" y="4652"/>
                  </a:lnTo>
                  <a:lnTo>
                    <a:pt x="6674" y="4652"/>
                  </a:lnTo>
                  <a:lnTo>
                    <a:pt x="6674" y="4092"/>
                  </a:lnTo>
                  <a:lnTo>
                    <a:pt x="6625" y="3556"/>
                  </a:lnTo>
                  <a:lnTo>
                    <a:pt x="6552" y="3069"/>
                  </a:lnTo>
                  <a:lnTo>
                    <a:pt x="6455" y="2630"/>
                  </a:lnTo>
                  <a:lnTo>
                    <a:pt x="6357" y="2216"/>
                  </a:lnTo>
                  <a:lnTo>
                    <a:pt x="6211" y="1827"/>
                  </a:lnTo>
                  <a:lnTo>
                    <a:pt x="6065" y="1486"/>
                  </a:lnTo>
                  <a:lnTo>
                    <a:pt x="5895" y="1169"/>
                  </a:lnTo>
                  <a:lnTo>
                    <a:pt x="5700" y="901"/>
                  </a:lnTo>
                  <a:lnTo>
                    <a:pt x="5505" y="658"/>
                  </a:lnTo>
                  <a:lnTo>
                    <a:pt x="5286" y="463"/>
                  </a:lnTo>
                  <a:lnTo>
                    <a:pt x="5042" y="292"/>
                  </a:lnTo>
                  <a:lnTo>
                    <a:pt x="4799" y="171"/>
                  </a:lnTo>
                  <a:lnTo>
                    <a:pt x="4555" y="73"/>
                  </a:lnTo>
                  <a:lnTo>
                    <a:pt x="4287" y="24"/>
                  </a:lnTo>
                  <a:lnTo>
                    <a:pt x="4019" y="0"/>
                  </a:lnTo>
                  <a:lnTo>
                    <a:pt x="4019"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47"/>
            <p:cNvSpPr/>
            <p:nvPr/>
          </p:nvSpPr>
          <p:spPr>
            <a:xfrm>
              <a:off x="5154741" y="2332025"/>
              <a:ext cx="76725" cy="84050"/>
            </a:xfrm>
            <a:custGeom>
              <a:avLst/>
              <a:gdLst/>
              <a:ahLst/>
              <a:cxnLst/>
              <a:rect l="l" t="t" r="r" b="b"/>
              <a:pathLst>
                <a:path w="3069" h="3362" fill="none" extrusionOk="0">
                  <a:moveTo>
                    <a:pt x="0" y="1511"/>
                  </a:moveTo>
                  <a:lnTo>
                    <a:pt x="0" y="1511"/>
                  </a:lnTo>
                  <a:lnTo>
                    <a:pt x="24" y="1340"/>
                  </a:lnTo>
                  <a:lnTo>
                    <a:pt x="49" y="1170"/>
                  </a:lnTo>
                  <a:lnTo>
                    <a:pt x="73" y="1024"/>
                  </a:lnTo>
                  <a:lnTo>
                    <a:pt x="122" y="877"/>
                  </a:lnTo>
                  <a:lnTo>
                    <a:pt x="195" y="756"/>
                  </a:lnTo>
                  <a:lnTo>
                    <a:pt x="268" y="634"/>
                  </a:lnTo>
                  <a:lnTo>
                    <a:pt x="365" y="512"/>
                  </a:lnTo>
                  <a:lnTo>
                    <a:pt x="463" y="415"/>
                  </a:lnTo>
                  <a:lnTo>
                    <a:pt x="682" y="220"/>
                  </a:lnTo>
                  <a:lnTo>
                    <a:pt x="950" y="98"/>
                  </a:lnTo>
                  <a:lnTo>
                    <a:pt x="1218" y="25"/>
                  </a:lnTo>
                  <a:lnTo>
                    <a:pt x="1534" y="1"/>
                  </a:lnTo>
                  <a:lnTo>
                    <a:pt x="1534" y="1"/>
                  </a:lnTo>
                  <a:lnTo>
                    <a:pt x="1851" y="25"/>
                  </a:lnTo>
                  <a:lnTo>
                    <a:pt x="2119" y="98"/>
                  </a:lnTo>
                  <a:lnTo>
                    <a:pt x="2387" y="220"/>
                  </a:lnTo>
                  <a:lnTo>
                    <a:pt x="2606" y="415"/>
                  </a:lnTo>
                  <a:lnTo>
                    <a:pt x="2703" y="512"/>
                  </a:lnTo>
                  <a:lnTo>
                    <a:pt x="2801" y="634"/>
                  </a:lnTo>
                  <a:lnTo>
                    <a:pt x="2874" y="756"/>
                  </a:lnTo>
                  <a:lnTo>
                    <a:pt x="2947" y="877"/>
                  </a:lnTo>
                  <a:lnTo>
                    <a:pt x="2996" y="1024"/>
                  </a:lnTo>
                  <a:lnTo>
                    <a:pt x="3020" y="1170"/>
                  </a:lnTo>
                  <a:lnTo>
                    <a:pt x="3044" y="1340"/>
                  </a:lnTo>
                  <a:lnTo>
                    <a:pt x="3069" y="1511"/>
                  </a:lnTo>
                  <a:lnTo>
                    <a:pt x="3069" y="1511"/>
                  </a:lnTo>
                  <a:lnTo>
                    <a:pt x="3044" y="1681"/>
                  </a:lnTo>
                  <a:lnTo>
                    <a:pt x="3020" y="1852"/>
                  </a:lnTo>
                  <a:lnTo>
                    <a:pt x="2947" y="2193"/>
                  </a:lnTo>
                  <a:lnTo>
                    <a:pt x="2801" y="2509"/>
                  </a:lnTo>
                  <a:lnTo>
                    <a:pt x="2606" y="2777"/>
                  </a:lnTo>
                  <a:lnTo>
                    <a:pt x="2509" y="2899"/>
                  </a:lnTo>
                  <a:lnTo>
                    <a:pt x="2387" y="3021"/>
                  </a:lnTo>
                  <a:lnTo>
                    <a:pt x="2265" y="3118"/>
                  </a:lnTo>
                  <a:lnTo>
                    <a:pt x="2119" y="3191"/>
                  </a:lnTo>
                  <a:lnTo>
                    <a:pt x="1997" y="3264"/>
                  </a:lnTo>
                  <a:lnTo>
                    <a:pt x="1851" y="3313"/>
                  </a:lnTo>
                  <a:lnTo>
                    <a:pt x="1681" y="3337"/>
                  </a:lnTo>
                  <a:lnTo>
                    <a:pt x="1534" y="3362"/>
                  </a:lnTo>
                  <a:lnTo>
                    <a:pt x="1534" y="3362"/>
                  </a:lnTo>
                  <a:lnTo>
                    <a:pt x="1388" y="3337"/>
                  </a:lnTo>
                  <a:lnTo>
                    <a:pt x="1218" y="3313"/>
                  </a:lnTo>
                  <a:lnTo>
                    <a:pt x="1072" y="3264"/>
                  </a:lnTo>
                  <a:lnTo>
                    <a:pt x="950" y="3191"/>
                  </a:lnTo>
                  <a:lnTo>
                    <a:pt x="804" y="3118"/>
                  </a:lnTo>
                  <a:lnTo>
                    <a:pt x="682" y="3021"/>
                  </a:lnTo>
                  <a:lnTo>
                    <a:pt x="560" y="2899"/>
                  </a:lnTo>
                  <a:lnTo>
                    <a:pt x="463" y="2777"/>
                  </a:lnTo>
                  <a:lnTo>
                    <a:pt x="268" y="2509"/>
                  </a:lnTo>
                  <a:lnTo>
                    <a:pt x="122" y="2193"/>
                  </a:lnTo>
                  <a:lnTo>
                    <a:pt x="49" y="1852"/>
                  </a:lnTo>
                  <a:lnTo>
                    <a:pt x="24" y="1681"/>
                  </a:lnTo>
                  <a:lnTo>
                    <a:pt x="0" y="1511"/>
                  </a:lnTo>
                  <a:lnTo>
                    <a:pt x="0" y="1511"/>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8" name="Google Shape;918;p47"/>
          <p:cNvGrpSpPr/>
          <p:nvPr/>
        </p:nvGrpSpPr>
        <p:grpSpPr>
          <a:xfrm>
            <a:off x="3579790" y="2035641"/>
            <a:ext cx="145343" cy="422729"/>
            <a:chOff x="4434441" y="2269925"/>
            <a:chExt cx="172925" cy="502950"/>
          </a:xfrm>
        </p:grpSpPr>
        <p:sp>
          <p:nvSpPr>
            <p:cNvPr id="919" name="Google Shape;919;p47"/>
            <p:cNvSpPr/>
            <p:nvPr/>
          </p:nvSpPr>
          <p:spPr>
            <a:xfrm>
              <a:off x="4480716" y="2269925"/>
              <a:ext cx="80375" cy="91350"/>
            </a:xfrm>
            <a:custGeom>
              <a:avLst/>
              <a:gdLst/>
              <a:ahLst/>
              <a:cxnLst/>
              <a:rect l="l" t="t" r="r" b="b"/>
              <a:pathLst>
                <a:path w="3215" h="3654" fill="none" extrusionOk="0">
                  <a:moveTo>
                    <a:pt x="0" y="1657"/>
                  </a:moveTo>
                  <a:lnTo>
                    <a:pt x="0" y="1657"/>
                  </a:lnTo>
                  <a:lnTo>
                    <a:pt x="0" y="1462"/>
                  </a:lnTo>
                  <a:lnTo>
                    <a:pt x="24" y="1291"/>
                  </a:lnTo>
                  <a:lnTo>
                    <a:pt x="73" y="1121"/>
                  </a:lnTo>
                  <a:lnTo>
                    <a:pt x="122" y="975"/>
                  </a:lnTo>
                  <a:lnTo>
                    <a:pt x="195" y="829"/>
                  </a:lnTo>
                  <a:lnTo>
                    <a:pt x="268" y="682"/>
                  </a:lnTo>
                  <a:lnTo>
                    <a:pt x="365" y="561"/>
                  </a:lnTo>
                  <a:lnTo>
                    <a:pt x="463" y="439"/>
                  </a:lnTo>
                  <a:lnTo>
                    <a:pt x="585" y="341"/>
                  </a:lnTo>
                  <a:lnTo>
                    <a:pt x="706" y="244"/>
                  </a:lnTo>
                  <a:lnTo>
                    <a:pt x="853" y="171"/>
                  </a:lnTo>
                  <a:lnTo>
                    <a:pt x="974" y="122"/>
                  </a:lnTo>
                  <a:lnTo>
                    <a:pt x="1120" y="74"/>
                  </a:lnTo>
                  <a:lnTo>
                    <a:pt x="1291" y="25"/>
                  </a:lnTo>
                  <a:lnTo>
                    <a:pt x="1437" y="0"/>
                  </a:lnTo>
                  <a:lnTo>
                    <a:pt x="1608" y="0"/>
                  </a:lnTo>
                  <a:lnTo>
                    <a:pt x="1608" y="0"/>
                  </a:lnTo>
                  <a:lnTo>
                    <a:pt x="1778" y="0"/>
                  </a:lnTo>
                  <a:lnTo>
                    <a:pt x="1924" y="25"/>
                  </a:lnTo>
                  <a:lnTo>
                    <a:pt x="2095" y="74"/>
                  </a:lnTo>
                  <a:lnTo>
                    <a:pt x="2241" y="122"/>
                  </a:lnTo>
                  <a:lnTo>
                    <a:pt x="2363" y="171"/>
                  </a:lnTo>
                  <a:lnTo>
                    <a:pt x="2509" y="244"/>
                  </a:lnTo>
                  <a:lnTo>
                    <a:pt x="2630" y="341"/>
                  </a:lnTo>
                  <a:lnTo>
                    <a:pt x="2752" y="439"/>
                  </a:lnTo>
                  <a:lnTo>
                    <a:pt x="2850" y="561"/>
                  </a:lnTo>
                  <a:lnTo>
                    <a:pt x="2947" y="682"/>
                  </a:lnTo>
                  <a:lnTo>
                    <a:pt x="3020" y="829"/>
                  </a:lnTo>
                  <a:lnTo>
                    <a:pt x="3093" y="975"/>
                  </a:lnTo>
                  <a:lnTo>
                    <a:pt x="3142" y="1121"/>
                  </a:lnTo>
                  <a:lnTo>
                    <a:pt x="3191" y="1291"/>
                  </a:lnTo>
                  <a:lnTo>
                    <a:pt x="3215" y="1462"/>
                  </a:lnTo>
                  <a:lnTo>
                    <a:pt x="3215" y="1657"/>
                  </a:lnTo>
                  <a:lnTo>
                    <a:pt x="3215" y="1657"/>
                  </a:lnTo>
                  <a:lnTo>
                    <a:pt x="3215" y="1827"/>
                  </a:lnTo>
                  <a:lnTo>
                    <a:pt x="3191" y="2022"/>
                  </a:lnTo>
                  <a:lnTo>
                    <a:pt x="3142" y="2217"/>
                  </a:lnTo>
                  <a:lnTo>
                    <a:pt x="3093" y="2387"/>
                  </a:lnTo>
                  <a:lnTo>
                    <a:pt x="3020" y="2558"/>
                  </a:lnTo>
                  <a:lnTo>
                    <a:pt x="2947" y="2728"/>
                  </a:lnTo>
                  <a:lnTo>
                    <a:pt x="2850" y="2874"/>
                  </a:lnTo>
                  <a:lnTo>
                    <a:pt x="2752" y="3020"/>
                  </a:lnTo>
                  <a:lnTo>
                    <a:pt x="2630" y="3167"/>
                  </a:lnTo>
                  <a:lnTo>
                    <a:pt x="2509" y="3288"/>
                  </a:lnTo>
                  <a:lnTo>
                    <a:pt x="2363" y="3386"/>
                  </a:lnTo>
                  <a:lnTo>
                    <a:pt x="2241" y="3483"/>
                  </a:lnTo>
                  <a:lnTo>
                    <a:pt x="2095" y="3556"/>
                  </a:lnTo>
                  <a:lnTo>
                    <a:pt x="1924" y="3605"/>
                  </a:lnTo>
                  <a:lnTo>
                    <a:pt x="1778" y="3629"/>
                  </a:lnTo>
                  <a:lnTo>
                    <a:pt x="1608" y="3654"/>
                  </a:lnTo>
                  <a:lnTo>
                    <a:pt x="1608" y="3654"/>
                  </a:lnTo>
                  <a:lnTo>
                    <a:pt x="1437" y="3629"/>
                  </a:lnTo>
                  <a:lnTo>
                    <a:pt x="1291" y="3605"/>
                  </a:lnTo>
                  <a:lnTo>
                    <a:pt x="1120" y="3556"/>
                  </a:lnTo>
                  <a:lnTo>
                    <a:pt x="974" y="3483"/>
                  </a:lnTo>
                  <a:lnTo>
                    <a:pt x="853" y="3386"/>
                  </a:lnTo>
                  <a:lnTo>
                    <a:pt x="706" y="3288"/>
                  </a:lnTo>
                  <a:lnTo>
                    <a:pt x="585" y="3167"/>
                  </a:lnTo>
                  <a:lnTo>
                    <a:pt x="463" y="3020"/>
                  </a:lnTo>
                  <a:lnTo>
                    <a:pt x="365" y="2874"/>
                  </a:lnTo>
                  <a:lnTo>
                    <a:pt x="268" y="2728"/>
                  </a:lnTo>
                  <a:lnTo>
                    <a:pt x="195" y="2558"/>
                  </a:lnTo>
                  <a:lnTo>
                    <a:pt x="122" y="2387"/>
                  </a:lnTo>
                  <a:lnTo>
                    <a:pt x="73" y="2217"/>
                  </a:lnTo>
                  <a:lnTo>
                    <a:pt x="24" y="2022"/>
                  </a:lnTo>
                  <a:lnTo>
                    <a:pt x="0" y="1827"/>
                  </a:lnTo>
                  <a:lnTo>
                    <a:pt x="0" y="1657"/>
                  </a:lnTo>
                  <a:lnTo>
                    <a:pt x="0" y="1657"/>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47"/>
            <p:cNvSpPr/>
            <p:nvPr/>
          </p:nvSpPr>
          <p:spPr>
            <a:xfrm>
              <a:off x="4434441" y="2372825"/>
              <a:ext cx="172925" cy="400050"/>
            </a:xfrm>
            <a:custGeom>
              <a:avLst/>
              <a:gdLst/>
              <a:ahLst/>
              <a:cxnLst/>
              <a:rect l="l" t="t" r="r" b="b"/>
              <a:pathLst>
                <a:path w="6917" h="16002" fill="none" extrusionOk="0">
                  <a:moveTo>
                    <a:pt x="4189" y="0"/>
                  </a:moveTo>
                  <a:lnTo>
                    <a:pt x="4189" y="0"/>
                  </a:lnTo>
                  <a:lnTo>
                    <a:pt x="4019" y="98"/>
                  </a:lnTo>
                  <a:lnTo>
                    <a:pt x="3848" y="147"/>
                  </a:lnTo>
                  <a:lnTo>
                    <a:pt x="3653" y="195"/>
                  </a:lnTo>
                  <a:lnTo>
                    <a:pt x="3459" y="220"/>
                  </a:lnTo>
                  <a:lnTo>
                    <a:pt x="3459" y="220"/>
                  </a:lnTo>
                  <a:lnTo>
                    <a:pt x="3264" y="195"/>
                  </a:lnTo>
                  <a:lnTo>
                    <a:pt x="3069" y="147"/>
                  </a:lnTo>
                  <a:lnTo>
                    <a:pt x="2898" y="98"/>
                  </a:lnTo>
                  <a:lnTo>
                    <a:pt x="2728" y="0"/>
                  </a:lnTo>
                  <a:lnTo>
                    <a:pt x="2728" y="0"/>
                  </a:lnTo>
                  <a:lnTo>
                    <a:pt x="2533" y="49"/>
                  </a:lnTo>
                  <a:lnTo>
                    <a:pt x="2338" y="122"/>
                  </a:lnTo>
                  <a:lnTo>
                    <a:pt x="2168" y="195"/>
                  </a:lnTo>
                  <a:lnTo>
                    <a:pt x="2022" y="293"/>
                  </a:lnTo>
                  <a:lnTo>
                    <a:pt x="1705" y="488"/>
                  </a:lnTo>
                  <a:lnTo>
                    <a:pt x="1437" y="755"/>
                  </a:lnTo>
                  <a:lnTo>
                    <a:pt x="1169" y="1072"/>
                  </a:lnTo>
                  <a:lnTo>
                    <a:pt x="950" y="1413"/>
                  </a:lnTo>
                  <a:lnTo>
                    <a:pt x="755" y="1803"/>
                  </a:lnTo>
                  <a:lnTo>
                    <a:pt x="585" y="2217"/>
                  </a:lnTo>
                  <a:lnTo>
                    <a:pt x="439" y="2704"/>
                  </a:lnTo>
                  <a:lnTo>
                    <a:pt x="317" y="3191"/>
                  </a:lnTo>
                  <a:lnTo>
                    <a:pt x="219" y="3727"/>
                  </a:lnTo>
                  <a:lnTo>
                    <a:pt x="146" y="4311"/>
                  </a:lnTo>
                  <a:lnTo>
                    <a:pt x="73" y="4896"/>
                  </a:lnTo>
                  <a:lnTo>
                    <a:pt x="24" y="5529"/>
                  </a:lnTo>
                  <a:lnTo>
                    <a:pt x="0" y="6187"/>
                  </a:lnTo>
                  <a:lnTo>
                    <a:pt x="0" y="6869"/>
                  </a:lnTo>
                  <a:lnTo>
                    <a:pt x="0" y="6869"/>
                  </a:lnTo>
                  <a:lnTo>
                    <a:pt x="24" y="7015"/>
                  </a:lnTo>
                  <a:lnTo>
                    <a:pt x="49" y="7161"/>
                  </a:lnTo>
                  <a:lnTo>
                    <a:pt x="98" y="7307"/>
                  </a:lnTo>
                  <a:lnTo>
                    <a:pt x="171" y="7404"/>
                  </a:lnTo>
                  <a:lnTo>
                    <a:pt x="244" y="7502"/>
                  </a:lnTo>
                  <a:lnTo>
                    <a:pt x="317" y="7575"/>
                  </a:lnTo>
                  <a:lnTo>
                    <a:pt x="414" y="7624"/>
                  </a:lnTo>
                  <a:lnTo>
                    <a:pt x="487" y="7624"/>
                  </a:lnTo>
                  <a:lnTo>
                    <a:pt x="487" y="7624"/>
                  </a:lnTo>
                  <a:lnTo>
                    <a:pt x="633" y="7624"/>
                  </a:lnTo>
                  <a:lnTo>
                    <a:pt x="731" y="7575"/>
                  </a:lnTo>
                  <a:lnTo>
                    <a:pt x="804" y="7502"/>
                  </a:lnTo>
                  <a:lnTo>
                    <a:pt x="877" y="7404"/>
                  </a:lnTo>
                  <a:lnTo>
                    <a:pt x="926" y="7307"/>
                  </a:lnTo>
                  <a:lnTo>
                    <a:pt x="950" y="7161"/>
                  </a:lnTo>
                  <a:lnTo>
                    <a:pt x="974" y="6869"/>
                  </a:lnTo>
                  <a:lnTo>
                    <a:pt x="974" y="6869"/>
                  </a:lnTo>
                  <a:lnTo>
                    <a:pt x="999" y="6503"/>
                  </a:lnTo>
                  <a:lnTo>
                    <a:pt x="1023" y="6089"/>
                  </a:lnTo>
                  <a:lnTo>
                    <a:pt x="1145" y="5091"/>
                  </a:lnTo>
                  <a:lnTo>
                    <a:pt x="1291" y="4092"/>
                  </a:lnTo>
                  <a:lnTo>
                    <a:pt x="1364" y="3654"/>
                  </a:lnTo>
                  <a:lnTo>
                    <a:pt x="1461" y="3288"/>
                  </a:lnTo>
                  <a:lnTo>
                    <a:pt x="1461" y="3288"/>
                  </a:lnTo>
                  <a:lnTo>
                    <a:pt x="1413" y="3094"/>
                  </a:lnTo>
                  <a:lnTo>
                    <a:pt x="1388" y="2899"/>
                  </a:lnTo>
                  <a:lnTo>
                    <a:pt x="1388" y="2704"/>
                  </a:lnTo>
                  <a:lnTo>
                    <a:pt x="1413" y="2533"/>
                  </a:lnTo>
                  <a:lnTo>
                    <a:pt x="1437" y="2387"/>
                  </a:lnTo>
                  <a:lnTo>
                    <a:pt x="1510" y="2241"/>
                  </a:lnTo>
                  <a:lnTo>
                    <a:pt x="1583" y="2119"/>
                  </a:lnTo>
                  <a:lnTo>
                    <a:pt x="1656" y="2046"/>
                  </a:lnTo>
                  <a:lnTo>
                    <a:pt x="1656" y="2046"/>
                  </a:lnTo>
                  <a:lnTo>
                    <a:pt x="1583" y="2144"/>
                  </a:lnTo>
                  <a:lnTo>
                    <a:pt x="1534" y="2290"/>
                  </a:lnTo>
                  <a:lnTo>
                    <a:pt x="1486" y="2485"/>
                  </a:lnTo>
                  <a:lnTo>
                    <a:pt x="1486" y="2680"/>
                  </a:lnTo>
                  <a:lnTo>
                    <a:pt x="1510" y="2874"/>
                  </a:lnTo>
                  <a:lnTo>
                    <a:pt x="1559" y="3069"/>
                  </a:lnTo>
                  <a:lnTo>
                    <a:pt x="1608" y="3167"/>
                  </a:lnTo>
                  <a:lnTo>
                    <a:pt x="1681" y="3264"/>
                  </a:lnTo>
                  <a:lnTo>
                    <a:pt x="1754" y="3337"/>
                  </a:lnTo>
                  <a:lnTo>
                    <a:pt x="1851" y="3410"/>
                  </a:lnTo>
                  <a:lnTo>
                    <a:pt x="1851" y="3410"/>
                  </a:lnTo>
                  <a:lnTo>
                    <a:pt x="1900" y="3775"/>
                  </a:lnTo>
                  <a:lnTo>
                    <a:pt x="1924" y="3970"/>
                  </a:lnTo>
                  <a:lnTo>
                    <a:pt x="1949" y="4190"/>
                  </a:lnTo>
                  <a:lnTo>
                    <a:pt x="1924" y="4433"/>
                  </a:lnTo>
                  <a:lnTo>
                    <a:pt x="1900" y="4725"/>
                  </a:lnTo>
                  <a:lnTo>
                    <a:pt x="1827" y="5018"/>
                  </a:lnTo>
                  <a:lnTo>
                    <a:pt x="1705" y="5383"/>
                  </a:lnTo>
                  <a:lnTo>
                    <a:pt x="1705" y="5383"/>
                  </a:lnTo>
                  <a:lnTo>
                    <a:pt x="1510" y="5894"/>
                  </a:lnTo>
                  <a:lnTo>
                    <a:pt x="1364" y="6381"/>
                  </a:lnTo>
                  <a:lnTo>
                    <a:pt x="1267" y="6820"/>
                  </a:lnTo>
                  <a:lnTo>
                    <a:pt x="1218" y="7210"/>
                  </a:lnTo>
                  <a:lnTo>
                    <a:pt x="1169" y="7599"/>
                  </a:lnTo>
                  <a:lnTo>
                    <a:pt x="1169" y="7989"/>
                  </a:lnTo>
                  <a:lnTo>
                    <a:pt x="1194" y="8793"/>
                  </a:lnTo>
                  <a:lnTo>
                    <a:pt x="1194" y="8793"/>
                  </a:lnTo>
                  <a:lnTo>
                    <a:pt x="1242" y="9962"/>
                  </a:lnTo>
                  <a:lnTo>
                    <a:pt x="1291" y="11131"/>
                  </a:lnTo>
                  <a:lnTo>
                    <a:pt x="1315" y="13201"/>
                  </a:lnTo>
                  <a:lnTo>
                    <a:pt x="1340" y="14686"/>
                  </a:lnTo>
                  <a:lnTo>
                    <a:pt x="1340" y="15271"/>
                  </a:lnTo>
                  <a:lnTo>
                    <a:pt x="1340" y="15271"/>
                  </a:lnTo>
                  <a:lnTo>
                    <a:pt x="1364" y="15490"/>
                  </a:lnTo>
                  <a:lnTo>
                    <a:pt x="1413" y="15661"/>
                  </a:lnTo>
                  <a:lnTo>
                    <a:pt x="1486" y="15782"/>
                  </a:lnTo>
                  <a:lnTo>
                    <a:pt x="1583" y="15880"/>
                  </a:lnTo>
                  <a:lnTo>
                    <a:pt x="1656" y="15953"/>
                  </a:lnTo>
                  <a:lnTo>
                    <a:pt x="1729" y="15977"/>
                  </a:lnTo>
                  <a:lnTo>
                    <a:pt x="1827" y="16002"/>
                  </a:lnTo>
                  <a:lnTo>
                    <a:pt x="1827" y="16002"/>
                  </a:lnTo>
                  <a:lnTo>
                    <a:pt x="1949" y="16002"/>
                  </a:lnTo>
                  <a:lnTo>
                    <a:pt x="2070" y="15953"/>
                  </a:lnTo>
                  <a:lnTo>
                    <a:pt x="2168" y="15904"/>
                  </a:lnTo>
                  <a:lnTo>
                    <a:pt x="2241" y="15831"/>
                  </a:lnTo>
                  <a:lnTo>
                    <a:pt x="2314" y="15758"/>
                  </a:lnTo>
                  <a:lnTo>
                    <a:pt x="2387" y="15636"/>
                  </a:lnTo>
                  <a:lnTo>
                    <a:pt x="2411" y="15490"/>
                  </a:lnTo>
                  <a:lnTo>
                    <a:pt x="2460" y="15344"/>
                  </a:lnTo>
                  <a:lnTo>
                    <a:pt x="3142" y="8525"/>
                  </a:lnTo>
                  <a:lnTo>
                    <a:pt x="3142" y="8525"/>
                  </a:lnTo>
                  <a:lnTo>
                    <a:pt x="3142" y="8427"/>
                  </a:lnTo>
                  <a:lnTo>
                    <a:pt x="3191" y="8257"/>
                  </a:lnTo>
                  <a:lnTo>
                    <a:pt x="3239" y="8159"/>
                  </a:lnTo>
                  <a:lnTo>
                    <a:pt x="3288" y="8062"/>
                  </a:lnTo>
                  <a:lnTo>
                    <a:pt x="3361" y="7989"/>
                  </a:lnTo>
                  <a:lnTo>
                    <a:pt x="3459" y="7965"/>
                  </a:lnTo>
                  <a:lnTo>
                    <a:pt x="3459" y="7965"/>
                  </a:lnTo>
                  <a:lnTo>
                    <a:pt x="3556" y="7989"/>
                  </a:lnTo>
                  <a:lnTo>
                    <a:pt x="3629" y="8062"/>
                  </a:lnTo>
                  <a:lnTo>
                    <a:pt x="3678" y="8159"/>
                  </a:lnTo>
                  <a:lnTo>
                    <a:pt x="3726" y="8257"/>
                  </a:lnTo>
                  <a:lnTo>
                    <a:pt x="3775" y="8427"/>
                  </a:lnTo>
                  <a:lnTo>
                    <a:pt x="3775" y="8525"/>
                  </a:lnTo>
                  <a:lnTo>
                    <a:pt x="4457" y="15344"/>
                  </a:lnTo>
                  <a:lnTo>
                    <a:pt x="4457" y="15344"/>
                  </a:lnTo>
                  <a:lnTo>
                    <a:pt x="4506" y="15490"/>
                  </a:lnTo>
                  <a:lnTo>
                    <a:pt x="4530" y="15636"/>
                  </a:lnTo>
                  <a:lnTo>
                    <a:pt x="4603" y="15758"/>
                  </a:lnTo>
                  <a:lnTo>
                    <a:pt x="4676" y="15831"/>
                  </a:lnTo>
                  <a:lnTo>
                    <a:pt x="4749" y="15904"/>
                  </a:lnTo>
                  <a:lnTo>
                    <a:pt x="4847" y="15953"/>
                  </a:lnTo>
                  <a:lnTo>
                    <a:pt x="4969" y="16002"/>
                  </a:lnTo>
                  <a:lnTo>
                    <a:pt x="5090" y="16002"/>
                  </a:lnTo>
                  <a:lnTo>
                    <a:pt x="5090" y="16002"/>
                  </a:lnTo>
                  <a:lnTo>
                    <a:pt x="5188" y="15977"/>
                  </a:lnTo>
                  <a:lnTo>
                    <a:pt x="5261" y="15953"/>
                  </a:lnTo>
                  <a:lnTo>
                    <a:pt x="5334" y="15880"/>
                  </a:lnTo>
                  <a:lnTo>
                    <a:pt x="5431" y="15782"/>
                  </a:lnTo>
                  <a:lnTo>
                    <a:pt x="5504" y="15661"/>
                  </a:lnTo>
                  <a:lnTo>
                    <a:pt x="5553" y="15490"/>
                  </a:lnTo>
                  <a:lnTo>
                    <a:pt x="5577" y="15271"/>
                  </a:lnTo>
                  <a:lnTo>
                    <a:pt x="5577" y="15271"/>
                  </a:lnTo>
                  <a:lnTo>
                    <a:pt x="5577" y="14686"/>
                  </a:lnTo>
                  <a:lnTo>
                    <a:pt x="5602" y="13201"/>
                  </a:lnTo>
                  <a:lnTo>
                    <a:pt x="5626" y="11131"/>
                  </a:lnTo>
                  <a:lnTo>
                    <a:pt x="5675" y="9962"/>
                  </a:lnTo>
                  <a:lnTo>
                    <a:pt x="5724" y="8793"/>
                  </a:lnTo>
                  <a:lnTo>
                    <a:pt x="5724" y="8793"/>
                  </a:lnTo>
                  <a:lnTo>
                    <a:pt x="5748" y="7989"/>
                  </a:lnTo>
                  <a:lnTo>
                    <a:pt x="5748" y="7599"/>
                  </a:lnTo>
                  <a:lnTo>
                    <a:pt x="5699" y="7210"/>
                  </a:lnTo>
                  <a:lnTo>
                    <a:pt x="5650" y="6820"/>
                  </a:lnTo>
                  <a:lnTo>
                    <a:pt x="5553" y="6381"/>
                  </a:lnTo>
                  <a:lnTo>
                    <a:pt x="5407" y="5894"/>
                  </a:lnTo>
                  <a:lnTo>
                    <a:pt x="5212" y="5383"/>
                  </a:lnTo>
                  <a:lnTo>
                    <a:pt x="5212" y="5383"/>
                  </a:lnTo>
                  <a:lnTo>
                    <a:pt x="5090" y="5018"/>
                  </a:lnTo>
                  <a:lnTo>
                    <a:pt x="5017" y="4725"/>
                  </a:lnTo>
                  <a:lnTo>
                    <a:pt x="4993" y="4433"/>
                  </a:lnTo>
                  <a:lnTo>
                    <a:pt x="4969" y="4190"/>
                  </a:lnTo>
                  <a:lnTo>
                    <a:pt x="4993" y="3970"/>
                  </a:lnTo>
                  <a:lnTo>
                    <a:pt x="5017" y="3775"/>
                  </a:lnTo>
                  <a:lnTo>
                    <a:pt x="5066" y="3410"/>
                  </a:lnTo>
                  <a:lnTo>
                    <a:pt x="5066" y="3410"/>
                  </a:lnTo>
                  <a:lnTo>
                    <a:pt x="5163" y="3337"/>
                  </a:lnTo>
                  <a:lnTo>
                    <a:pt x="5236" y="3264"/>
                  </a:lnTo>
                  <a:lnTo>
                    <a:pt x="5310" y="3167"/>
                  </a:lnTo>
                  <a:lnTo>
                    <a:pt x="5358" y="3069"/>
                  </a:lnTo>
                  <a:lnTo>
                    <a:pt x="5407" y="2874"/>
                  </a:lnTo>
                  <a:lnTo>
                    <a:pt x="5431" y="2680"/>
                  </a:lnTo>
                  <a:lnTo>
                    <a:pt x="5431" y="2485"/>
                  </a:lnTo>
                  <a:lnTo>
                    <a:pt x="5383" y="2290"/>
                  </a:lnTo>
                  <a:lnTo>
                    <a:pt x="5334" y="2144"/>
                  </a:lnTo>
                  <a:lnTo>
                    <a:pt x="5261" y="2046"/>
                  </a:lnTo>
                  <a:lnTo>
                    <a:pt x="5261" y="2046"/>
                  </a:lnTo>
                  <a:lnTo>
                    <a:pt x="5334" y="2119"/>
                  </a:lnTo>
                  <a:lnTo>
                    <a:pt x="5407" y="2241"/>
                  </a:lnTo>
                  <a:lnTo>
                    <a:pt x="5480" y="2387"/>
                  </a:lnTo>
                  <a:lnTo>
                    <a:pt x="5504" y="2533"/>
                  </a:lnTo>
                  <a:lnTo>
                    <a:pt x="5529" y="2704"/>
                  </a:lnTo>
                  <a:lnTo>
                    <a:pt x="5529" y="2899"/>
                  </a:lnTo>
                  <a:lnTo>
                    <a:pt x="5504" y="3094"/>
                  </a:lnTo>
                  <a:lnTo>
                    <a:pt x="5456" y="3288"/>
                  </a:lnTo>
                  <a:lnTo>
                    <a:pt x="5456" y="3288"/>
                  </a:lnTo>
                  <a:lnTo>
                    <a:pt x="5553" y="3654"/>
                  </a:lnTo>
                  <a:lnTo>
                    <a:pt x="5626" y="4092"/>
                  </a:lnTo>
                  <a:lnTo>
                    <a:pt x="5772" y="5091"/>
                  </a:lnTo>
                  <a:lnTo>
                    <a:pt x="5894" y="6089"/>
                  </a:lnTo>
                  <a:lnTo>
                    <a:pt x="5918" y="6503"/>
                  </a:lnTo>
                  <a:lnTo>
                    <a:pt x="5943" y="6869"/>
                  </a:lnTo>
                  <a:lnTo>
                    <a:pt x="5943" y="6869"/>
                  </a:lnTo>
                  <a:lnTo>
                    <a:pt x="5967" y="7161"/>
                  </a:lnTo>
                  <a:lnTo>
                    <a:pt x="5991" y="7307"/>
                  </a:lnTo>
                  <a:lnTo>
                    <a:pt x="6040" y="7404"/>
                  </a:lnTo>
                  <a:lnTo>
                    <a:pt x="6113" y="7502"/>
                  </a:lnTo>
                  <a:lnTo>
                    <a:pt x="6186" y="7575"/>
                  </a:lnTo>
                  <a:lnTo>
                    <a:pt x="6284" y="7624"/>
                  </a:lnTo>
                  <a:lnTo>
                    <a:pt x="6430" y="7624"/>
                  </a:lnTo>
                  <a:lnTo>
                    <a:pt x="6430" y="7624"/>
                  </a:lnTo>
                  <a:lnTo>
                    <a:pt x="6503" y="7624"/>
                  </a:lnTo>
                  <a:lnTo>
                    <a:pt x="6600" y="7575"/>
                  </a:lnTo>
                  <a:lnTo>
                    <a:pt x="6673" y="7502"/>
                  </a:lnTo>
                  <a:lnTo>
                    <a:pt x="6746" y="7404"/>
                  </a:lnTo>
                  <a:lnTo>
                    <a:pt x="6820" y="7307"/>
                  </a:lnTo>
                  <a:lnTo>
                    <a:pt x="6868" y="7161"/>
                  </a:lnTo>
                  <a:lnTo>
                    <a:pt x="6893" y="7015"/>
                  </a:lnTo>
                  <a:lnTo>
                    <a:pt x="6917" y="6869"/>
                  </a:lnTo>
                  <a:lnTo>
                    <a:pt x="6917" y="6869"/>
                  </a:lnTo>
                  <a:lnTo>
                    <a:pt x="6917" y="6187"/>
                  </a:lnTo>
                  <a:lnTo>
                    <a:pt x="6893" y="5529"/>
                  </a:lnTo>
                  <a:lnTo>
                    <a:pt x="6844" y="4896"/>
                  </a:lnTo>
                  <a:lnTo>
                    <a:pt x="6771" y="4311"/>
                  </a:lnTo>
                  <a:lnTo>
                    <a:pt x="6698" y="3727"/>
                  </a:lnTo>
                  <a:lnTo>
                    <a:pt x="6600" y="3191"/>
                  </a:lnTo>
                  <a:lnTo>
                    <a:pt x="6479" y="2704"/>
                  </a:lnTo>
                  <a:lnTo>
                    <a:pt x="6332" y="2217"/>
                  </a:lnTo>
                  <a:lnTo>
                    <a:pt x="6162" y="1803"/>
                  </a:lnTo>
                  <a:lnTo>
                    <a:pt x="5967" y="1413"/>
                  </a:lnTo>
                  <a:lnTo>
                    <a:pt x="5748" y="1072"/>
                  </a:lnTo>
                  <a:lnTo>
                    <a:pt x="5480" y="755"/>
                  </a:lnTo>
                  <a:lnTo>
                    <a:pt x="5212" y="488"/>
                  </a:lnTo>
                  <a:lnTo>
                    <a:pt x="4895" y="293"/>
                  </a:lnTo>
                  <a:lnTo>
                    <a:pt x="4749" y="195"/>
                  </a:lnTo>
                  <a:lnTo>
                    <a:pt x="4579" y="122"/>
                  </a:lnTo>
                  <a:lnTo>
                    <a:pt x="4384" y="49"/>
                  </a:lnTo>
                  <a:lnTo>
                    <a:pt x="4189" y="0"/>
                  </a:lnTo>
                  <a:lnTo>
                    <a:pt x="4189"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1" name="Google Shape;921;p47"/>
          <p:cNvSpPr/>
          <p:nvPr/>
        </p:nvSpPr>
        <p:spPr>
          <a:xfrm>
            <a:off x="4546211" y="2080241"/>
            <a:ext cx="320378" cy="337776"/>
          </a:xfrm>
          <a:custGeom>
            <a:avLst/>
            <a:gdLst/>
            <a:ahLst/>
            <a:cxnLst/>
            <a:rect l="l" t="t" r="r" b="b"/>
            <a:pathLst>
              <a:path w="15247" h="16075" fill="none" extrusionOk="0">
                <a:moveTo>
                  <a:pt x="9401" y="10717"/>
                </a:moveTo>
                <a:lnTo>
                  <a:pt x="9401" y="10717"/>
                </a:lnTo>
                <a:lnTo>
                  <a:pt x="9085" y="10692"/>
                </a:lnTo>
                <a:lnTo>
                  <a:pt x="9085" y="9596"/>
                </a:lnTo>
                <a:lnTo>
                  <a:pt x="9085" y="9596"/>
                </a:lnTo>
                <a:lnTo>
                  <a:pt x="9401" y="9377"/>
                </a:lnTo>
                <a:lnTo>
                  <a:pt x="9718" y="9133"/>
                </a:lnTo>
                <a:lnTo>
                  <a:pt x="10010" y="8866"/>
                </a:lnTo>
                <a:lnTo>
                  <a:pt x="10302" y="8573"/>
                </a:lnTo>
                <a:lnTo>
                  <a:pt x="10546" y="8232"/>
                </a:lnTo>
                <a:lnTo>
                  <a:pt x="10765" y="7867"/>
                </a:lnTo>
                <a:lnTo>
                  <a:pt x="10984" y="7502"/>
                </a:lnTo>
                <a:lnTo>
                  <a:pt x="11155" y="7088"/>
                </a:lnTo>
                <a:lnTo>
                  <a:pt x="11155" y="7088"/>
                </a:lnTo>
                <a:lnTo>
                  <a:pt x="11228" y="7112"/>
                </a:lnTo>
                <a:lnTo>
                  <a:pt x="11228" y="7112"/>
                </a:lnTo>
                <a:lnTo>
                  <a:pt x="11374" y="7112"/>
                </a:lnTo>
                <a:lnTo>
                  <a:pt x="11496" y="7039"/>
                </a:lnTo>
                <a:lnTo>
                  <a:pt x="11617" y="6942"/>
                </a:lnTo>
                <a:lnTo>
                  <a:pt x="11715" y="6771"/>
                </a:lnTo>
                <a:lnTo>
                  <a:pt x="11812" y="6601"/>
                </a:lnTo>
                <a:lnTo>
                  <a:pt x="11910" y="6381"/>
                </a:lnTo>
                <a:lnTo>
                  <a:pt x="11958" y="6138"/>
                </a:lnTo>
                <a:lnTo>
                  <a:pt x="12007" y="5870"/>
                </a:lnTo>
                <a:lnTo>
                  <a:pt x="12007" y="5870"/>
                </a:lnTo>
                <a:lnTo>
                  <a:pt x="12031" y="5626"/>
                </a:lnTo>
                <a:lnTo>
                  <a:pt x="12007" y="5383"/>
                </a:lnTo>
                <a:lnTo>
                  <a:pt x="11983" y="5188"/>
                </a:lnTo>
                <a:lnTo>
                  <a:pt x="11934" y="4993"/>
                </a:lnTo>
                <a:lnTo>
                  <a:pt x="11885" y="4823"/>
                </a:lnTo>
                <a:lnTo>
                  <a:pt x="11812" y="4677"/>
                </a:lnTo>
                <a:lnTo>
                  <a:pt x="11715" y="4579"/>
                </a:lnTo>
                <a:lnTo>
                  <a:pt x="11593" y="4506"/>
                </a:lnTo>
                <a:lnTo>
                  <a:pt x="11593" y="4506"/>
                </a:lnTo>
                <a:lnTo>
                  <a:pt x="11666" y="4141"/>
                </a:lnTo>
                <a:lnTo>
                  <a:pt x="11690" y="3800"/>
                </a:lnTo>
                <a:lnTo>
                  <a:pt x="11690" y="3483"/>
                </a:lnTo>
                <a:lnTo>
                  <a:pt x="11690" y="3191"/>
                </a:lnTo>
                <a:lnTo>
                  <a:pt x="11666" y="2899"/>
                </a:lnTo>
                <a:lnTo>
                  <a:pt x="11617" y="2631"/>
                </a:lnTo>
                <a:lnTo>
                  <a:pt x="11544" y="2387"/>
                </a:lnTo>
                <a:lnTo>
                  <a:pt x="11471" y="2144"/>
                </a:lnTo>
                <a:lnTo>
                  <a:pt x="11374" y="1924"/>
                </a:lnTo>
                <a:lnTo>
                  <a:pt x="11276" y="1705"/>
                </a:lnTo>
                <a:lnTo>
                  <a:pt x="11155" y="1510"/>
                </a:lnTo>
                <a:lnTo>
                  <a:pt x="11009" y="1340"/>
                </a:lnTo>
                <a:lnTo>
                  <a:pt x="10862" y="1169"/>
                </a:lnTo>
                <a:lnTo>
                  <a:pt x="10716" y="1023"/>
                </a:lnTo>
                <a:lnTo>
                  <a:pt x="10400" y="755"/>
                </a:lnTo>
                <a:lnTo>
                  <a:pt x="10034" y="561"/>
                </a:lnTo>
                <a:lnTo>
                  <a:pt x="9669" y="366"/>
                </a:lnTo>
                <a:lnTo>
                  <a:pt x="9304" y="244"/>
                </a:lnTo>
                <a:lnTo>
                  <a:pt x="8938" y="146"/>
                </a:lnTo>
                <a:lnTo>
                  <a:pt x="8573" y="73"/>
                </a:lnTo>
                <a:lnTo>
                  <a:pt x="8232" y="25"/>
                </a:lnTo>
                <a:lnTo>
                  <a:pt x="7915" y="0"/>
                </a:lnTo>
                <a:lnTo>
                  <a:pt x="7623" y="0"/>
                </a:lnTo>
                <a:lnTo>
                  <a:pt x="7623" y="0"/>
                </a:lnTo>
                <a:lnTo>
                  <a:pt x="7282" y="25"/>
                </a:lnTo>
                <a:lnTo>
                  <a:pt x="6990" y="98"/>
                </a:lnTo>
                <a:lnTo>
                  <a:pt x="6746" y="171"/>
                </a:lnTo>
                <a:lnTo>
                  <a:pt x="6527" y="293"/>
                </a:lnTo>
                <a:lnTo>
                  <a:pt x="6332" y="390"/>
                </a:lnTo>
                <a:lnTo>
                  <a:pt x="6186" y="536"/>
                </a:lnTo>
                <a:lnTo>
                  <a:pt x="6040" y="658"/>
                </a:lnTo>
                <a:lnTo>
                  <a:pt x="5943" y="780"/>
                </a:lnTo>
                <a:lnTo>
                  <a:pt x="5943" y="780"/>
                </a:lnTo>
                <a:lnTo>
                  <a:pt x="5943" y="780"/>
                </a:lnTo>
                <a:lnTo>
                  <a:pt x="5943" y="780"/>
                </a:lnTo>
                <a:lnTo>
                  <a:pt x="5553" y="853"/>
                </a:lnTo>
                <a:lnTo>
                  <a:pt x="5188" y="975"/>
                </a:lnTo>
                <a:lnTo>
                  <a:pt x="4871" y="1145"/>
                </a:lnTo>
                <a:lnTo>
                  <a:pt x="4603" y="1316"/>
                </a:lnTo>
                <a:lnTo>
                  <a:pt x="4360" y="1535"/>
                </a:lnTo>
                <a:lnTo>
                  <a:pt x="4165" y="1754"/>
                </a:lnTo>
                <a:lnTo>
                  <a:pt x="4019" y="2022"/>
                </a:lnTo>
                <a:lnTo>
                  <a:pt x="3897" y="2290"/>
                </a:lnTo>
                <a:lnTo>
                  <a:pt x="3799" y="2558"/>
                </a:lnTo>
                <a:lnTo>
                  <a:pt x="3726" y="2826"/>
                </a:lnTo>
                <a:lnTo>
                  <a:pt x="3678" y="3118"/>
                </a:lnTo>
                <a:lnTo>
                  <a:pt x="3629" y="3410"/>
                </a:lnTo>
                <a:lnTo>
                  <a:pt x="3629" y="3702"/>
                </a:lnTo>
                <a:lnTo>
                  <a:pt x="3629" y="3970"/>
                </a:lnTo>
                <a:lnTo>
                  <a:pt x="3678" y="4482"/>
                </a:lnTo>
                <a:lnTo>
                  <a:pt x="3678" y="4482"/>
                </a:lnTo>
                <a:lnTo>
                  <a:pt x="3678" y="4506"/>
                </a:lnTo>
                <a:lnTo>
                  <a:pt x="3678" y="4506"/>
                </a:lnTo>
                <a:lnTo>
                  <a:pt x="3556" y="4555"/>
                </a:lnTo>
                <a:lnTo>
                  <a:pt x="3459" y="4652"/>
                </a:lnTo>
                <a:lnTo>
                  <a:pt x="3385" y="4798"/>
                </a:lnTo>
                <a:lnTo>
                  <a:pt x="3312" y="4969"/>
                </a:lnTo>
                <a:lnTo>
                  <a:pt x="3264" y="5164"/>
                </a:lnTo>
                <a:lnTo>
                  <a:pt x="3239" y="5383"/>
                </a:lnTo>
                <a:lnTo>
                  <a:pt x="3215" y="5626"/>
                </a:lnTo>
                <a:lnTo>
                  <a:pt x="3239" y="5870"/>
                </a:lnTo>
                <a:lnTo>
                  <a:pt x="3239" y="5870"/>
                </a:lnTo>
                <a:lnTo>
                  <a:pt x="3288" y="6138"/>
                </a:lnTo>
                <a:lnTo>
                  <a:pt x="3337" y="6381"/>
                </a:lnTo>
                <a:lnTo>
                  <a:pt x="3434" y="6601"/>
                </a:lnTo>
                <a:lnTo>
                  <a:pt x="3532" y="6771"/>
                </a:lnTo>
                <a:lnTo>
                  <a:pt x="3629" y="6942"/>
                </a:lnTo>
                <a:lnTo>
                  <a:pt x="3751" y="7039"/>
                </a:lnTo>
                <a:lnTo>
                  <a:pt x="3873" y="7112"/>
                </a:lnTo>
                <a:lnTo>
                  <a:pt x="4019" y="7112"/>
                </a:lnTo>
                <a:lnTo>
                  <a:pt x="4019" y="7112"/>
                </a:lnTo>
                <a:lnTo>
                  <a:pt x="4092" y="7088"/>
                </a:lnTo>
                <a:lnTo>
                  <a:pt x="4092" y="7088"/>
                </a:lnTo>
                <a:lnTo>
                  <a:pt x="4262" y="7502"/>
                </a:lnTo>
                <a:lnTo>
                  <a:pt x="4481" y="7867"/>
                </a:lnTo>
                <a:lnTo>
                  <a:pt x="4701" y="8232"/>
                </a:lnTo>
                <a:lnTo>
                  <a:pt x="4969" y="8573"/>
                </a:lnTo>
                <a:lnTo>
                  <a:pt x="5236" y="8866"/>
                </a:lnTo>
                <a:lnTo>
                  <a:pt x="5529" y="9133"/>
                </a:lnTo>
                <a:lnTo>
                  <a:pt x="5845" y="9377"/>
                </a:lnTo>
                <a:lnTo>
                  <a:pt x="6162" y="9596"/>
                </a:lnTo>
                <a:lnTo>
                  <a:pt x="6162" y="10668"/>
                </a:lnTo>
                <a:lnTo>
                  <a:pt x="6162" y="10668"/>
                </a:lnTo>
                <a:lnTo>
                  <a:pt x="5650" y="10717"/>
                </a:lnTo>
                <a:lnTo>
                  <a:pt x="5650" y="10717"/>
                </a:lnTo>
                <a:lnTo>
                  <a:pt x="5066" y="10814"/>
                </a:lnTo>
                <a:lnTo>
                  <a:pt x="4506" y="10936"/>
                </a:lnTo>
                <a:lnTo>
                  <a:pt x="3946" y="11058"/>
                </a:lnTo>
                <a:lnTo>
                  <a:pt x="3410" y="11228"/>
                </a:lnTo>
                <a:lnTo>
                  <a:pt x="2923" y="11423"/>
                </a:lnTo>
                <a:lnTo>
                  <a:pt x="2460" y="11642"/>
                </a:lnTo>
                <a:lnTo>
                  <a:pt x="2022" y="11886"/>
                </a:lnTo>
                <a:lnTo>
                  <a:pt x="1632" y="12153"/>
                </a:lnTo>
                <a:lnTo>
                  <a:pt x="1267" y="12421"/>
                </a:lnTo>
                <a:lnTo>
                  <a:pt x="950" y="12738"/>
                </a:lnTo>
                <a:lnTo>
                  <a:pt x="682" y="13079"/>
                </a:lnTo>
                <a:lnTo>
                  <a:pt x="439" y="13420"/>
                </a:lnTo>
                <a:lnTo>
                  <a:pt x="268" y="13810"/>
                </a:lnTo>
                <a:lnTo>
                  <a:pt x="122" y="14199"/>
                </a:lnTo>
                <a:lnTo>
                  <a:pt x="49" y="14638"/>
                </a:lnTo>
                <a:lnTo>
                  <a:pt x="0" y="15076"/>
                </a:lnTo>
                <a:lnTo>
                  <a:pt x="0" y="15076"/>
                </a:lnTo>
                <a:lnTo>
                  <a:pt x="49" y="15125"/>
                </a:lnTo>
                <a:lnTo>
                  <a:pt x="244" y="15222"/>
                </a:lnTo>
                <a:lnTo>
                  <a:pt x="414" y="15295"/>
                </a:lnTo>
                <a:lnTo>
                  <a:pt x="633" y="15393"/>
                </a:lnTo>
                <a:lnTo>
                  <a:pt x="901" y="15490"/>
                </a:lnTo>
                <a:lnTo>
                  <a:pt x="1267" y="15563"/>
                </a:lnTo>
                <a:lnTo>
                  <a:pt x="1705" y="15661"/>
                </a:lnTo>
                <a:lnTo>
                  <a:pt x="2216" y="15758"/>
                </a:lnTo>
                <a:lnTo>
                  <a:pt x="2825" y="15831"/>
                </a:lnTo>
                <a:lnTo>
                  <a:pt x="3556" y="15928"/>
                </a:lnTo>
                <a:lnTo>
                  <a:pt x="4384" y="15977"/>
                </a:lnTo>
                <a:lnTo>
                  <a:pt x="5309" y="16026"/>
                </a:lnTo>
                <a:lnTo>
                  <a:pt x="6381" y="16050"/>
                </a:lnTo>
                <a:lnTo>
                  <a:pt x="7599" y="16075"/>
                </a:lnTo>
                <a:lnTo>
                  <a:pt x="7599" y="16075"/>
                </a:lnTo>
                <a:lnTo>
                  <a:pt x="8792" y="16050"/>
                </a:lnTo>
                <a:lnTo>
                  <a:pt x="9864" y="16026"/>
                </a:lnTo>
                <a:lnTo>
                  <a:pt x="10814" y="15977"/>
                </a:lnTo>
                <a:lnTo>
                  <a:pt x="11642" y="15928"/>
                </a:lnTo>
                <a:lnTo>
                  <a:pt x="12372" y="15831"/>
                </a:lnTo>
                <a:lnTo>
                  <a:pt x="12981" y="15758"/>
                </a:lnTo>
                <a:lnTo>
                  <a:pt x="13517" y="15661"/>
                </a:lnTo>
                <a:lnTo>
                  <a:pt x="13955" y="15563"/>
                </a:lnTo>
                <a:lnTo>
                  <a:pt x="14321" y="15490"/>
                </a:lnTo>
                <a:lnTo>
                  <a:pt x="14613" y="15393"/>
                </a:lnTo>
                <a:lnTo>
                  <a:pt x="14832" y="15295"/>
                </a:lnTo>
                <a:lnTo>
                  <a:pt x="15003" y="15222"/>
                </a:lnTo>
                <a:lnTo>
                  <a:pt x="15173" y="15125"/>
                </a:lnTo>
                <a:lnTo>
                  <a:pt x="15246" y="15076"/>
                </a:lnTo>
                <a:lnTo>
                  <a:pt x="15246" y="15076"/>
                </a:lnTo>
                <a:lnTo>
                  <a:pt x="15198" y="14613"/>
                </a:lnTo>
                <a:lnTo>
                  <a:pt x="15125" y="14175"/>
                </a:lnTo>
                <a:lnTo>
                  <a:pt x="15003" y="13761"/>
                </a:lnTo>
                <a:lnTo>
                  <a:pt x="14832" y="13371"/>
                </a:lnTo>
                <a:lnTo>
                  <a:pt x="14589" y="13006"/>
                </a:lnTo>
                <a:lnTo>
                  <a:pt x="14321" y="12665"/>
                </a:lnTo>
                <a:lnTo>
                  <a:pt x="14004" y="12373"/>
                </a:lnTo>
                <a:lnTo>
                  <a:pt x="13639" y="12080"/>
                </a:lnTo>
                <a:lnTo>
                  <a:pt x="13249" y="11813"/>
                </a:lnTo>
                <a:lnTo>
                  <a:pt x="12811" y="11593"/>
                </a:lnTo>
                <a:lnTo>
                  <a:pt x="12324" y="11374"/>
                </a:lnTo>
                <a:lnTo>
                  <a:pt x="11812" y="11204"/>
                </a:lnTo>
                <a:lnTo>
                  <a:pt x="11252" y="11033"/>
                </a:lnTo>
                <a:lnTo>
                  <a:pt x="10668" y="10911"/>
                </a:lnTo>
                <a:lnTo>
                  <a:pt x="10034" y="10790"/>
                </a:lnTo>
                <a:lnTo>
                  <a:pt x="9401" y="10717"/>
                </a:lnTo>
                <a:lnTo>
                  <a:pt x="9401" y="10717"/>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22" name="Google Shape;922;p47"/>
          <p:cNvGrpSpPr/>
          <p:nvPr/>
        </p:nvGrpSpPr>
        <p:grpSpPr>
          <a:xfrm>
            <a:off x="5177496" y="2086302"/>
            <a:ext cx="345971" cy="325505"/>
            <a:chOff x="6335341" y="2330200"/>
            <a:chExt cx="411625" cy="387275"/>
          </a:xfrm>
        </p:grpSpPr>
        <p:sp>
          <p:nvSpPr>
            <p:cNvPr id="923" name="Google Shape;923;p47"/>
            <p:cNvSpPr/>
            <p:nvPr/>
          </p:nvSpPr>
          <p:spPr>
            <a:xfrm>
              <a:off x="6335341" y="2476950"/>
              <a:ext cx="98050" cy="219825"/>
            </a:xfrm>
            <a:custGeom>
              <a:avLst/>
              <a:gdLst/>
              <a:ahLst/>
              <a:cxnLst/>
              <a:rect l="l" t="t" r="r" b="b"/>
              <a:pathLst>
                <a:path w="3922" h="8793" fill="none" extrusionOk="0">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47"/>
            <p:cNvSpPr/>
            <p:nvPr/>
          </p:nvSpPr>
          <p:spPr>
            <a:xfrm>
              <a:off x="6440666" y="2330200"/>
              <a:ext cx="306300" cy="387275"/>
            </a:xfrm>
            <a:custGeom>
              <a:avLst/>
              <a:gdLst/>
              <a:ahLst/>
              <a:cxnLst/>
              <a:rect l="l" t="t" r="r" b="b"/>
              <a:pathLst>
                <a:path w="12252" h="15491" fill="none" extrusionOk="0">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5" name="Google Shape;925;p47"/>
          <p:cNvGrpSpPr/>
          <p:nvPr/>
        </p:nvGrpSpPr>
        <p:grpSpPr>
          <a:xfrm>
            <a:off x="772793" y="2614431"/>
            <a:ext cx="109538" cy="399195"/>
            <a:chOff x="1094766" y="2958550"/>
            <a:chExt cx="130325" cy="474950"/>
          </a:xfrm>
        </p:grpSpPr>
        <p:sp>
          <p:nvSpPr>
            <p:cNvPr id="926" name="Google Shape;926;p47"/>
            <p:cNvSpPr/>
            <p:nvPr/>
          </p:nvSpPr>
          <p:spPr>
            <a:xfrm>
              <a:off x="1094766" y="2958550"/>
              <a:ext cx="130325" cy="474950"/>
            </a:xfrm>
            <a:custGeom>
              <a:avLst/>
              <a:gdLst/>
              <a:ahLst/>
              <a:cxnLst/>
              <a:rect l="l" t="t" r="r" b="b"/>
              <a:pathLst>
                <a:path w="5213" h="18998" fill="none" extrusionOk="0">
                  <a:moveTo>
                    <a:pt x="4336" y="14443"/>
                  </a:moveTo>
                  <a:lnTo>
                    <a:pt x="4336" y="1754"/>
                  </a:lnTo>
                  <a:lnTo>
                    <a:pt x="4336" y="1754"/>
                  </a:lnTo>
                  <a:lnTo>
                    <a:pt x="4336" y="1584"/>
                  </a:lnTo>
                  <a:lnTo>
                    <a:pt x="4311" y="1389"/>
                  </a:lnTo>
                  <a:lnTo>
                    <a:pt x="4262" y="1243"/>
                  </a:lnTo>
                  <a:lnTo>
                    <a:pt x="4214" y="1073"/>
                  </a:lnTo>
                  <a:lnTo>
                    <a:pt x="4141" y="926"/>
                  </a:lnTo>
                  <a:lnTo>
                    <a:pt x="4043" y="780"/>
                  </a:lnTo>
                  <a:lnTo>
                    <a:pt x="3946" y="634"/>
                  </a:lnTo>
                  <a:lnTo>
                    <a:pt x="3824" y="512"/>
                  </a:lnTo>
                  <a:lnTo>
                    <a:pt x="3702" y="415"/>
                  </a:lnTo>
                  <a:lnTo>
                    <a:pt x="3580" y="318"/>
                  </a:lnTo>
                  <a:lnTo>
                    <a:pt x="3434" y="220"/>
                  </a:lnTo>
                  <a:lnTo>
                    <a:pt x="3288" y="147"/>
                  </a:lnTo>
                  <a:lnTo>
                    <a:pt x="3118" y="98"/>
                  </a:lnTo>
                  <a:lnTo>
                    <a:pt x="2947" y="50"/>
                  </a:lnTo>
                  <a:lnTo>
                    <a:pt x="2777" y="25"/>
                  </a:lnTo>
                  <a:lnTo>
                    <a:pt x="2606" y="1"/>
                  </a:lnTo>
                  <a:lnTo>
                    <a:pt x="2606" y="1"/>
                  </a:lnTo>
                  <a:lnTo>
                    <a:pt x="2436" y="25"/>
                  </a:lnTo>
                  <a:lnTo>
                    <a:pt x="2265" y="50"/>
                  </a:lnTo>
                  <a:lnTo>
                    <a:pt x="2095" y="98"/>
                  </a:lnTo>
                  <a:lnTo>
                    <a:pt x="1924" y="147"/>
                  </a:lnTo>
                  <a:lnTo>
                    <a:pt x="1778" y="220"/>
                  </a:lnTo>
                  <a:lnTo>
                    <a:pt x="1632" y="318"/>
                  </a:lnTo>
                  <a:lnTo>
                    <a:pt x="1510" y="415"/>
                  </a:lnTo>
                  <a:lnTo>
                    <a:pt x="1389" y="512"/>
                  </a:lnTo>
                  <a:lnTo>
                    <a:pt x="1267" y="634"/>
                  </a:lnTo>
                  <a:lnTo>
                    <a:pt x="1169" y="780"/>
                  </a:lnTo>
                  <a:lnTo>
                    <a:pt x="1072" y="926"/>
                  </a:lnTo>
                  <a:lnTo>
                    <a:pt x="999" y="1073"/>
                  </a:lnTo>
                  <a:lnTo>
                    <a:pt x="950" y="1243"/>
                  </a:lnTo>
                  <a:lnTo>
                    <a:pt x="901" y="1389"/>
                  </a:lnTo>
                  <a:lnTo>
                    <a:pt x="877" y="1584"/>
                  </a:lnTo>
                  <a:lnTo>
                    <a:pt x="877" y="1754"/>
                  </a:lnTo>
                  <a:lnTo>
                    <a:pt x="877" y="14443"/>
                  </a:lnTo>
                  <a:lnTo>
                    <a:pt x="877" y="14443"/>
                  </a:lnTo>
                  <a:lnTo>
                    <a:pt x="682" y="14638"/>
                  </a:lnTo>
                  <a:lnTo>
                    <a:pt x="512" y="14833"/>
                  </a:lnTo>
                  <a:lnTo>
                    <a:pt x="366" y="15052"/>
                  </a:lnTo>
                  <a:lnTo>
                    <a:pt x="244" y="15296"/>
                  </a:lnTo>
                  <a:lnTo>
                    <a:pt x="146" y="15564"/>
                  </a:lnTo>
                  <a:lnTo>
                    <a:pt x="73" y="15832"/>
                  </a:lnTo>
                  <a:lnTo>
                    <a:pt x="25" y="16100"/>
                  </a:lnTo>
                  <a:lnTo>
                    <a:pt x="0" y="16392"/>
                  </a:lnTo>
                  <a:lnTo>
                    <a:pt x="0" y="16392"/>
                  </a:lnTo>
                  <a:lnTo>
                    <a:pt x="25" y="16635"/>
                  </a:lnTo>
                  <a:lnTo>
                    <a:pt x="49" y="16903"/>
                  </a:lnTo>
                  <a:lnTo>
                    <a:pt x="122" y="17147"/>
                  </a:lnTo>
                  <a:lnTo>
                    <a:pt x="195" y="17390"/>
                  </a:lnTo>
                  <a:lnTo>
                    <a:pt x="317" y="17634"/>
                  </a:lnTo>
                  <a:lnTo>
                    <a:pt x="439" y="17829"/>
                  </a:lnTo>
                  <a:lnTo>
                    <a:pt x="609" y="18048"/>
                  </a:lnTo>
                  <a:lnTo>
                    <a:pt x="755" y="18218"/>
                  </a:lnTo>
                  <a:lnTo>
                    <a:pt x="950" y="18389"/>
                  </a:lnTo>
                  <a:lnTo>
                    <a:pt x="1145" y="18535"/>
                  </a:lnTo>
                  <a:lnTo>
                    <a:pt x="1364" y="18681"/>
                  </a:lnTo>
                  <a:lnTo>
                    <a:pt x="1583" y="18779"/>
                  </a:lnTo>
                  <a:lnTo>
                    <a:pt x="1827" y="18876"/>
                  </a:lnTo>
                  <a:lnTo>
                    <a:pt x="2070" y="18925"/>
                  </a:lnTo>
                  <a:lnTo>
                    <a:pt x="2338" y="18973"/>
                  </a:lnTo>
                  <a:lnTo>
                    <a:pt x="2606" y="18998"/>
                  </a:lnTo>
                  <a:lnTo>
                    <a:pt x="2606" y="18998"/>
                  </a:lnTo>
                  <a:lnTo>
                    <a:pt x="2874" y="18973"/>
                  </a:lnTo>
                  <a:lnTo>
                    <a:pt x="3142" y="18925"/>
                  </a:lnTo>
                  <a:lnTo>
                    <a:pt x="3386" y="18876"/>
                  </a:lnTo>
                  <a:lnTo>
                    <a:pt x="3629" y="18779"/>
                  </a:lnTo>
                  <a:lnTo>
                    <a:pt x="3848" y="18681"/>
                  </a:lnTo>
                  <a:lnTo>
                    <a:pt x="4068" y="18535"/>
                  </a:lnTo>
                  <a:lnTo>
                    <a:pt x="4262" y="18389"/>
                  </a:lnTo>
                  <a:lnTo>
                    <a:pt x="4457" y="18218"/>
                  </a:lnTo>
                  <a:lnTo>
                    <a:pt x="4603" y="18048"/>
                  </a:lnTo>
                  <a:lnTo>
                    <a:pt x="4774" y="17829"/>
                  </a:lnTo>
                  <a:lnTo>
                    <a:pt x="4896" y="17634"/>
                  </a:lnTo>
                  <a:lnTo>
                    <a:pt x="5017" y="17390"/>
                  </a:lnTo>
                  <a:lnTo>
                    <a:pt x="5091" y="17147"/>
                  </a:lnTo>
                  <a:lnTo>
                    <a:pt x="5164" y="16903"/>
                  </a:lnTo>
                  <a:lnTo>
                    <a:pt x="5188" y="16635"/>
                  </a:lnTo>
                  <a:lnTo>
                    <a:pt x="5212" y="16392"/>
                  </a:lnTo>
                  <a:lnTo>
                    <a:pt x="5212" y="16392"/>
                  </a:lnTo>
                  <a:lnTo>
                    <a:pt x="5188" y="16100"/>
                  </a:lnTo>
                  <a:lnTo>
                    <a:pt x="5139" y="15832"/>
                  </a:lnTo>
                  <a:lnTo>
                    <a:pt x="5066" y="15564"/>
                  </a:lnTo>
                  <a:lnTo>
                    <a:pt x="4969" y="15296"/>
                  </a:lnTo>
                  <a:lnTo>
                    <a:pt x="4847" y="15052"/>
                  </a:lnTo>
                  <a:lnTo>
                    <a:pt x="4701" y="14833"/>
                  </a:lnTo>
                  <a:lnTo>
                    <a:pt x="4530" y="14638"/>
                  </a:lnTo>
                  <a:lnTo>
                    <a:pt x="4336" y="14443"/>
                  </a:lnTo>
                  <a:lnTo>
                    <a:pt x="4336" y="14443"/>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47"/>
            <p:cNvSpPr/>
            <p:nvPr/>
          </p:nvSpPr>
          <p:spPr>
            <a:xfrm>
              <a:off x="1119116" y="3090675"/>
              <a:ext cx="81625" cy="318475"/>
            </a:xfrm>
            <a:custGeom>
              <a:avLst/>
              <a:gdLst/>
              <a:ahLst/>
              <a:cxnLst/>
              <a:rect l="l" t="t" r="r" b="b"/>
              <a:pathLst>
                <a:path w="3265" h="12739" fill="none" extrusionOk="0">
                  <a:moveTo>
                    <a:pt x="2387" y="1"/>
                  </a:moveTo>
                  <a:lnTo>
                    <a:pt x="877" y="1"/>
                  </a:lnTo>
                  <a:lnTo>
                    <a:pt x="877" y="9158"/>
                  </a:lnTo>
                  <a:lnTo>
                    <a:pt x="877" y="9158"/>
                  </a:lnTo>
                  <a:lnTo>
                    <a:pt x="853" y="9353"/>
                  </a:lnTo>
                  <a:lnTo>
                    <a:pt x="780" y="9548"/>
                  </a:lnTo>
                  <a:lnTo>
                    <a:pt x="682" y="9719"/>
                  </a:lnTo>
                  <a:lnTo>
                    <a:pt x="536" y="9889"/>
                  </a:lnTo>
                  <a:lnTo>
                    <a:pt x="536" y="9889"/>
                  </a:lnTo>
                  <a:lnTo>
                    <a:pt x="415" y="10011"/>
                  </a:lnTo>
                  <a:lnTo>
                    <a:pt x="317" y="10133"/>
                  </a:lnTo>
                  <a:lnTo>
                    <a:pt x="220" y="10279"/>
                  </a:lnTo>
                  <a:lnTo>
                    <a:pt x="147" y="10425"/>
                  </a:lnTo>
                  <a:lnTo>
                    <a:pt x="74" y="10595"/>
                  </a:lnTo>
                  <a:lnTo>
                    <a:pt x="49" y="10766"/>
                  </a:lnTo>
                  <a:lnTo>
                    <a:pt x="1" y="10936"/>
                  </a:lnTo>
                  <a:lnTo>
                    <a:pt x="1" y="11107"/>
                  </a:lnTo>
                  <a:lnTo>
                    <a:pt x="1" y="11107"/>
                  </a:lnTo>
                  <a:lnTo>
                    <a:pt x="1" y="11253"/>
                  </a:lnTo>
                  <a:lnTo>
                    <a:pt x="25" y="11423"/>
                  </a:lnTo>
                  <a:lnTo>
                    <a:pt x="74" y="11570"/>
                  </a:lnTo>
                  <a:lnTo>
                    <a:pt x="122" y="11740"/>
                  </a:lnTo>
                  <a:lnTo>
                    <a:pt x="195" y="11862"/>
                  </a:lnTo>
                  <a:lnTo>
                    <a:pt x="293" y="12008"/>
                  </a:lnTo>
                  <a:lnTo>
                    <a:pt x="366" y="12130"/>
                  </a:lnTo>
                  <a:lnTo>
                    <a:pt x="488" y="12251"/>
                  </a:lnTo>
                  <a:lnTo>
                    <a:pt x="585" y="12349"/>
                  </a:lnTo>
                  <a:lnTo>
                    <a:pt x="731" y="12446"/>
                  </a:lnTo>
                  <a:lnTo>
                    <a:pt x="853" y="12519"/>
                  </a:lnTo>
                  <a:lnTo>
                    <a:pt x="999" y="12592"/>
                  </a:lnTo>
                  <a:lnTo>
                    <a:pt x="1145" y="12666"/>
                  </a:lnTo>
                  <a:lnTo>
                    <a:pt x="1316" y="12690"/>
                  </a:lnTo>
                  <a:lnTo>
                    <a:pt x="1462" y="12714"/>
                  </a:lnTo>
                  <a:lnTo>
                    <a:pt x="1632" y="12739"/>
                  </a:lnTo>
                  <a:lnTo>
                    <a:pt x="1632" y="12739"/>
                  </a:lnTo>
                  <a:lnTo>
                    <a:pt x="1803" y="12714"/>
                  </a:lnTo>
                  <a:lnTo>
                    <a:pt x="1949" y="12690"/>
                  </a:lnTo>
                  <a:lnTo>
                    <a:pt x="2119" y="12666"/>
                  </a:lnTo>
                  <a:lnTo>
                    <a:pt x="2266" y="12592"/>
                  </a:lnTo>
                  <a:lnTo>
                    <a:pt x="2412" y="12519"/>
                  </a:lnTo>
                  <a:lnTo>
                    <a:pt x="2533" y="12446"/>
                  </a:lnTo>
                  <a:lnTo>
                    <a:pt x="2680" y="12349"/>
                  </a:lnTo>
                  <a:lnTo>
                    <a:pt x="2777" y="12251"/>
                  </a:lnTo>
                  <a:lnTo>
                    <a:pt x="2899" y="12130"/>
                  </a:lnTo>
                  <a:lnTo>
                    <a:pt x="2972" y="12008"/>
                  </a:lnTo>
                  <a:lnTo>
                    <a:pt x="3069" y="11862"/>
                  </a:lnTo>
                  <a:lnTo>
                    <a:pt x="3142" y="11740"/>
                  </a:lnTo>
                  <a:lnTo>
                    <a:pt x="3191" y="11570"/>
                  </a:lnTo>
                  <a:lnTo>
                    <a:pt x="3240" y="11423"/>
                  </a:lnTo>
                  <a:lnTo>
                    <a:pt x="3264" y="11253"/>
                  </a:lnTo>
                  <a:lnTo>
                    <a:pt x="3264" y="11107"/>
                  </a:lnTo>
                  <a:lnTo>
                    <a:pt x="3264" y="11107"/>
                  </a:lnTo>
                  <a:lnTo>
                    <a:pt x="3264" y="10936"/>
                  </a:lnTo>
                  <a:lnTo>
                    <a:pt x="3215" y="10766"/>
                  </a:lnTo>
                  <a:lnTo>
                    <a:pt x="3191" y="10595"/>
                  </a:lnTo>
                  <a:lnTo>
                    <a:pt x="3118" y="10425"/>
                  </a:lnTo>
                  <a:lnTo>
                    <a:pt x="3045" y="10279"/>
                  </a:lnTo>
                  <a:lnTo>
                    <a:pt x="2947" y="10133"/>
                  </a:lnTo>
                  <a:lnTo>
                    <a:pt x="2850" y="10011"/>
                  </a:lnTo>
                  <a:lnTo>
                    <a:pt x="2728" y="9889"/>
                  </a:lnTo>
                  <a:lnTo>
                    <a:pt x="2728" y="9889"/>
                  </a:lnTo>
                  <a:lnTo>
                    <a:pt x="2582" y="9719"/>
                  </a:lnTo>
                  <a:lnTo>
                    <a:pt x="2485" y="9548"/>
                  </a:lnTo>
                  <a:lnTo>
                    <a:pt x="2412" y="9353"/>
                  </a:lnTo>
                  <a:lnTo>
                    <a:pt x="2387" y="9158"/>
                  </a:lnTo>
                  <a:lnTo>
                    <a:pt x="2387" y="1"/>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47"/>
            <p:cNvSpPr/>
            <p:nvPr/>
          </p:nvSpPr>
          <p:spPr>
            <a:xfrm>
              <a:off x="1165391" y="3129050"/>
              <a:ext cx="13425" cy="25"/>
            </a:xfrm>
            <a:custGeom>
              <a:avLst/>
              <a:gdLst/>
              <a:ahLst/>
              <a:cxnLst/>
              <a:rect l="l" t="t" r="r" b="b"/>
              <a:pathLst>
                <a:path w="537" h="1" fill="none" extrusionOk="0">
                  <a:moveTo>
                    <a:pt x="536" y="0"/>
                  </a:moveTo>
                  <a:lnTo>
                    <a:pt x="0"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47"/>
            <p:cNvSpPr/>
            <p:nvPr/>
          </p:nvSpPr>
          <p:spPr>
            <a:xfrm>
              <a:off x="1165391" y="3162525"/>
              <a:ext cx="13425" cy="25"/>
            </a:xfrm>
            <a:custGeom>
              <a:avLst/>
              <a:gdLst/>
              <a:ahLst/>
              <a:cxnLst/>
              <a:rect l="l" t="t" r="r" b="b"/>
              <a:pathLst>
                <a:path w="537" h="1" fill="none" extrusionOk="0">
                  <a:moveTo>
                    <a:pt x="536" y="1"/>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47"/>
            <p:cNvSpPr/>
            <p:nvPr/>
          </p:nvSpPr>
          <p:spPr>
            <a:xfrm>
              <a:off x="1165391" y="3196025"/>
              <a:ext cx="13425" cy="25"/>
            </a:xfrm>
            <a:custGeom>
              <a:avLst/>
              <a:gdLst/>
              <a:ahLst/>
              <a:cxnLst/>
              <a:rect l="l" t="t" r="r" b="b"/>
              <a:pathLst>
                <a:path w="537" h="1" fill="none" extrusionOk="0">
                  <a:moveTo>
                    <a:pt x="536" y="0"/>
                  </a:moveTo>
                  <a:lnTo>
                    <a:pt x="0"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47"/>
            <p:cNvSpPr/>
            <p:nvPr/>
          </p:nvSpPr>
          <p:spPr>
            <a:xfrm>
              <a:off x="1165391" y="3229500"/>
              <a:ext cx="13425" cy="25"/>
            </a:xfrm>
            <a:custGeom>
              <a:avLst/>
              <a:gdLst/>
              <a:ahLst/>
              <a:cxnLst/>
              <a:rect l="l" t="t" r="r" b="b"/>
              <a:pathLst>
                <a:path w="537" h="1" fill="none" extrusionOk="0">
                  <a:moveTo>
                    <a:pt x="536" y="1"/>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47"/>
            <p:cNvSpPr/>
            <p:nvPr/>
          </p:nvSpPr>
          <p:spPr>
            <a:xfrm>
              <a:off x="1165391" y="3263000"/>
              <a:ext cx="13425" cy="25"/>
            </a:xfrm>
            <a:custGeom>
              <a:avLst/>
              <a:gdLst/>
              <a:ahLst/>
              <a:cxnLst/>
              <a:rect l="l" t="t" r="r" b="b"/>
              <a:pathLst>
                <a:path w="537" h="1" fill="none" extrusionOk="0">
                  <a:moveTo>
                    <a:pt x="536" y="0"/>
                  </a:moveTo>
                  <a:lnTo>
                    <a:pt x="0"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47"/>
            <p:cNvSpPr/>
            <p:nvPr/>
          </p:nvSpPr>
          <p:spPr>
            <a:xfrm>
              <a:off x="1165391" y="3296475"/>
              <a:ext cx="13425" cy="25"/>
            </a:xfrm>
            <a:custGeom>
              <a:avLst/>
              <a:gdLst/>
              <a:ahLst/>
              <a:cxnLst/>
              <a:rect l="l" t="t" r="r" b="b"/>
              <a:pathLst>
                <a:path w="537" h="1" fill="none" extrusionOk="0">
                  <a:moveTo>
                    <a:pt x="536" y="1"/>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34" name="Google Shape;934;p47"/>
          <p:cNvSpPr/>
          <p:nvPr/>
        </p:nvSpPr>
        <p:spPr>
          <a:xfrm>
            <a:off x="1713513" y="2598660"/>
            <a:ext cx="335738" cy="430924"/>
          </a:xfrm>
          <a:custGeom>
            <a:avLst/>
            <a:gdLst/>
            <a:ahLst/>
            <a:cxnLst/>
            <a:rect l="l" t="t" r="r" b="b"/>
            <a:pathLst>
              <a:path w="15978" h="20508" fill="none" extrusionOk="0">
                <a:moveTo>
                  <a:pt x="15977" y="1292"/>
                </a:moveTo>
                <a:lnTo>
                  <a:pt x="15977" y="19217"/>
                </a:lnTo>
                <a:lnTo>
                  <a:pt x="15977" y="19217"/>
                </a:lnTo>
                <a:lnTo>
                  <a:pt x="15953" y="19485"/>
                </a:lnTo>
                <a:lnTo>
                  <a:pt x="15880" y="19728"/>
                </a:lnTo>
                <a:lnTo>
                  <a:pt x="15758" y="19948"/>
                </a:lnTo>
                <a:lnTo>
                  <a:pt x="15612" y="20142"/>
                </a:lnTo>
                <a:lnTo>
                  <a:pt x="15417" y="20289"/>
                </a:lnTo>
                <a:lnTo>
                  <a:pt x="15198" y="20410"/>
                </a:lnTo>
                <a:lnTo>
                  <a:pt x="14955" y="20483"/>
                </a:lnTo>
                <a:lnTo>
                  <a:pt x="14711" y="20508"/>
                </a:lnTo>
                <a:lnTo>
                  <a:pt x="1267" y="20508"/>
                </a:lnTo>
                <a:lnTo>
                  <a:pt x="1267" y="20508"/>
                </a:lnTo>
                <a:lnTo>
                  <a:pt x="1023" y="20483"/>
                </a:lnTo>
                <a:lnTo>
                  <a:pt x="780" y="20410"/>
                </a:lnTo>
                <a:lnTo>
                  <a:pt x="561" y="20289"/>
                </a:lnTo>
                <a:lnTo>
                  <a:pt x="366" y="20142"/>
                </a:lnTo>
                <a:lnTo>
                  <a:pt x="220" y="19948"/>
                </a:lnTo>
                <a:lnTo>
                  <a:pt x="98" y="19728"/>
                </a:lnTo>
                <a:lnTo>
                  <a:pt x="25" y="19485"/>
                </a:lnTo>
                <a:lnTo>
                  <a:pt x="1" y="19217"/>
                </a:lnTo>
                <a:lnTo>
                  <a:pt x="1" y="1292"/>
                </a:lnTo>
                <a:lnTo>
                  <a:pt x="1" y="1292"/>
                </a:lnTo>
                <a:lnTo>
                  <a:pt x="25" y="1024"/>
                </a:lnTo>
                <a:lnTo>
                  <a:pt x="98" y="780"/>
                </a:lnTo>
                <a:lnTo>
                  <a:pt x="220" y="561"/>
                </a:lnTo>
                <a:lnTo>
                  <a:pt x="366" y="366"/>
                </a:lnTo>
                <a:lnTo>
                  <a:pt x="561" y="220"/>
                </a:lnTo>
                <a:lnTo>
                  <a:pt x="780" y="98"/>
                </a:lnTo>
                <a:lnTo>
                  <a:pt x="1023" y="25"/>
                </a:lnTo>
                <a:lnTo>
                  <a:pt x="1267" y="1"/>
                </a:lnTo>
                <a:lnTo>
                  <a:pt x="14711" y="1"/>
                </a:lnTo>
                <a:lnTo>
                  <a:pt x="14711" y="1"/>
                </a:lnTo>
                <a:lnTo>
                  <a:pt x="14955" y="25"/>
                </a:lnTo>
                <a:lnTo>
                  <a:pt x="15198" y="98"/>
                </a:lnTo>
                <a:lnTo>
                  <a:pt x="15417" y="220"/>
                </a:lnTo>
                <a:lnTo>
                  <a:pt x="15612" y="366"/>
                </a:lnTo>
                <a:lnTo>
                  <a:pt x="15758" y="561"/>
                </a:lnTo>
                <a:lnTo>
                  <a:pt x="15880" y="780"/>
                </a:lnTo>
                <a:lnTo>
                  <a:pt x="15953" y="1024"/>
                </a:lnTo>
                <a:lnTo>
                  <a:pt x="15977" y="1292"/>
                </a:lnTo>
                <a:lnTo>
                  <a:pt x="15977" y="1292"/>
                </a:lnTo>
                <a:close/>
                <a:moveTo>
                  <a:pt x="7989" y="19899"/>
                </a:moveTo>
                <a:lnTo>
                  <a:pt x="7989" y="19899"/>
                </a:lnTo>
                <a:lnTo>
                  <a:pt x="8159" y="19875"/>
                </a:lnTo>
                <a:lnTo>
                  <a:pt x="8306" y="19826"/>
                </a:lnTo>
                <a:lnTo>
                  <a:pt x="8452" y="19753"/>
                </a:lnTo>
                <a:lnTo>
                  <a:pt x="8574" y="19655"/>
                </a:lnTo>
                <a:lnTo>
                  <a:pt x="8671" y="19534"/>
                </a:lnTo>
                <a:lnTo>
                  <a:pt x="8744" y="19387"/>
                </a:lnTo>
                <a:lnTo>
                  <a:pt x="8793" y="19241"/>
                </a:lnTo>
                <a:lnTo>
                  <a:pt x="8817" y="19071"/>
                </a:lnTo>
                <a:lnTo>
                  <a:pt x="8817" y="19071"/>
                </a:lnTo>
                <a:lnTo>
                  <a:pt x="8793" y="18900"/>
                </a:lnTo>
                <a:lnTo>
                  <a:pt x="8744" y="18754"/>
                </a:lnTo>
                <a:lnTo>
                  <a:pt x="8671" y="18608"/>
                </a:lnTo>
                <a:lnTo>
                  <a:pt x="8574" y="18486"/>
                </a:lnTo>
                <a:lnTo>
                  <a:pt x="8452" y="18389"/>
                </a:lnTo>
                <a:lnTo>
                  <a:pt x="8306" y="18316"/>
                </a:lnTo>
                <a:lnTo>
                  <a:pt x="8159" y="18267"/>
                </a:lnTo>
                <a:lnTo>
                  <a:pt x="7989" y="18243"/>
                </a:lnTo>
                <a:lnTo>
                  <a:pt x="7989" y="18243"/>
                </a:lnTo>
                <a:lnTo>
                  <a:pt x="7819" y="18267"/>
                </a:lnTo>
                <a:lnTo>
                  <a:pt x="7672" y="18316"/>
                </a:lnTo>
                <a:lnTo>
                  <a:pt x="7526" y="18389"/>
                </a:lnTo>
                <a:lnTo>
                  <a:pt x="7404" y="18486"/>
                </a:lnTo>
                <a:lnTo>
                  <a:pt x="7307" y="18608"/>
                </a:lnTo>
                <a:lnTo>
                  <a:pt x="7234" y="18754"/>
                </a:lnTo>
                <a:lnTo>
                  <a:pt x="7185" y="18900"/>
                </a:lnTo>
                <a:lnTo>
                  <a:pt x="7161" y="19071"/>
                </a:lnTo>
                <a:lnTo>
                  <a:pt x="7161" y="19071"/>
                </a:lnTo>
                <a:lnTo>
                  <a:pt x="7185" y="19241"/>
                </a:lnTo>
                <a:lnTo>
                  <a:pt x="7234" y="19387"/>
                </a:lnTo>
                <a:lnTo>
                  <a:pt x="7307" y="19534"/>
                </a:lnTo>
                <a:lnTo>
                  <a:pt x="7404" y="19655"/>
                </a:lnTo>
                <a:lnTo>
                  <a:pt x="7526" y="19753"/>
                </a:lnTo>
                <a:lnTo>
                  <a:pt x="7672" y="19826"/>
                </a:lnTo>
                <a:lnTo>
                  <a:pt x="7819" y="19875"/>
                </a:lnTo>
                <a:lnTo>
                  <a:pt x="7989" y="19899"/>
                </a:lnTo>
                <a:lnTo>
                  <a:pt x="7989" y="19899"/>
                </a:lnTo>
                <a:close/>
                <a:moveTo>
                  <a:pt x="14394" y="1584"/>
                </a:moveTo>
                <a:lnTo>
                  <a:pt x="1584" y="1584"/>
                </a:lnTo>
                <a:lnTo>
                  <a:pt x="1584" y="17634"/>
                </a:lnTo>
                <a:lnTo>
                  <a:pt x="14394" y="17634"/>
                </a:lnTo>
                <a:lnTo>
                  <a:pt x="14394" y="1584"/>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47"/>
          <p:cNvSpPr/>
          <p:nvPr/>
        </p:nvSpPr>
        <p:spPr>
          <a:xfrm>
            <a:off x="1192005" y="2598660"/>
            <a:ext cx="248746" cy="430924"/>
          </a:xfrm>
          <a:custGeom>
            <a:avLst/>
            <a:gdLst/>
            <a:ahLst/>
            <a:cxnLst/>
            <a:rect l="l" t="t" r="r" b="b"/>
            <a:pathLst>
              <a:path w="11838" h="20508" fill="none" extrusionOk="0">
                <a:moveTo>
                  <a:pt x="10547" y="1"/>
                </a:moveTo>
                <a:lnTo>
                  <a:pt x="1292" y="1"/>
                </a:lnTo>
                <a:lnTo>
                  <a:pt x="1292" y="1"/>
                </a:lnTo>
                <a:lnTo>
                  <a:pt x="1024" y="25"/>
                </a:lnTo>
                <a:lnTo>
                  <a:pt x="780" y="98"/>
                </a:lnTo>
                <a:lnTo>
                  <a:pt x="561" y="220"/>
                </a:lnTo>
                <a:lnTo>
                  <a:pt x="366" y="366"/>
                </a:lnTo>
                <a:lnTo>
                  <a:pt x="220" y="561"/>
                </a:lnTo>
                <a:lnTo>
                  <a:pt x="98" y="780"/>
                </a:lnTo>
                <a:lnTo>
                  <a:pt x="25" y="1024"/>
                </a:lnTo>
                <a:lnTo>
                  <a:pt x="1" y="1292"/>
                </a:lnTo>
                <a:lnTo>
                  <a:pt x="1" y="19217"/>
                </a:lnTo>
                <a:lnTo>
                  <a:pt x="1" y="19217"/>
                </a:lnTo>
                <a:lnTo>
                  <a:pt x="25" y="19485"/>
                </a:lnTo>
                <a:lnTo>
                  <a:pt x="98" y="19728"/>
                </a:lnTo>
                <a:lnTo>
                  <a:pt x="220" y="19948"/>
                </a:lnTo>
                <a:lnTo>
                  <a:pt x="366" y="20142"/>
                </a:lnTo>
                <a:lnTo>
                  <a:pt x="561" y="20289"/>
                </a:lnTo>
                <a:lnTo>
                  <a:pt x="780" y="20410"/>
                </a:lnTo>
                <a:lnTo>
                  <a:pt x="1024" y="20483"/>
                </a:lnTo>
                <a:lnTo>
                  <a:pt x="1292" y="20508"/>
                </a:lnTo>
                <a:lnTo>
                  <a:pt x="10547" y="20508"/>
                </a:lnTo>
                <a:lnTo>
                  <a:pt x="10547" y="20508"/>
                </a:lnTo>
                <a:lnTo>
                  <a:pt x="10814" y="20483"/>
                </a:lnTo>
                <a:lnTo>
                  <a:pt x="11058" y="20410"/>
                </a:lnTo>
                <a:lnTo>
                  <a:pt x="11277" y="20289"/>
                </a:lnTo>
                <a:lnTo>
                  <a:pt x="11472" y="20142"/>
                </a:lnTo>
                <a:lnTo>
                  <a:pt x="11618" y="19948"/>
                </a:lnTo>
                <a:lnTo>
                  <a:pt x="11740" y="19728"/>
                </a:lnTo>
                <a:lnTo>
                  <a:pt x="11813" y="19485"/>
                </a:lnTo>
                <a:lnTo>
                  <a:pt x="11837" y="19217"/>
                </a:lnTo>
                <a:lnTo>
                  <a:pt x="11837" y="1292"/>
                </a:lnTo>
                <a:lnTo>
                  <a:pt x="11837" y="1292"/>
                </a:lnTo>
                <a:lnTo>
                  <a:pt x="11813" y="1024"/>
                </a:lnTo>
                <a:lnTo>
                  <a:pt x="11740" y="780"/>
                </a:lnTo>
                <a:lnTo>
                  <a:pt x="11618" y="561"/>
                </a:lnTo>
                <a:lnTo>
                  <a:pt x="11472" y="366"/>
                </a:lnTo>
                <a:lnTo>
                  <a:pt x="11277" y="220"/>
                </a:lnTo>
                <a:lnTo>
                  <a:pt x="11058" y="98"/>
                </a:lnTo>
                <a:lnTo>
                  <a:pt x="10814" y="25"/>
                </a:lnTo>
                <a:lnTo>
                  <a:pt x="10547" y="1"/>
                </a:lnTo>
                <a:lnTo>
                  <a:pt x="10547" y="1"/>
                </a:lnTo>
                <a:close/>
                <a:moveTo>
                  <a:pt x="5554" y="975"/>
                </a:moveTo>
                <a:lnTo>
                  <a:pt x="6284" y="975"/>
                </a:lnTo>
                <a:lnTo>
                  <a:pt x="6284" y="975"/>
                </a:lnTo>
                <a:lnTo>
                  <a:pt x="6406" y="999"/>
                </a:lnTo>
                <a:lnTo>
                  <a:pt x="6479" y="1073"/>
                </a:lnTo>
                <a:lnTo>
                  <a:pt x="6552" y="1146"/>
                </a:lnTo>
                <a:lnTo>
                  <a:pt x="6577" y="1267"/>
                </a:lnTo>
                <a:lnTo>
                  <a:pt x="6577" y="1267"/>
                </a:lnTo>
                <a:lnTo>
                  <a:pt x="6552" y="1365"/>
                </a:lnTo>
                <a:lnTo>
                  <a:pt x="6479" y="1462"/>
                </a:lnTo>
                <a:lnTo>
                  <a:pt x="6406" y="1511"/>
                </a:lnTo>
                <a:lnTo>
                  <a:pt x="6284" y="1535"/>
                </a:lnTo>
                <a:lnTo>
                  <a:pt x="5554" y="1535"/>
                </a:lnTo>
                <a:lnTo>
                  <a:pt x="5554" y="1535"/>
                </a:lnTo>
                <a:lnTo>
                  <a:pt x="5432" y="1511"/>
                </a:lnTo>
                <a:lnTo>
                  <a:pt x="5359" y="1462"/>
                </a:lnTo>
                <a:lnTo>
                  <a:pt x="5286" y="1365"/>
                </a:lnTo>
                <a:lnTo>
                  <a:pt x="5262" y="1267"/>
                </a:lnTo>
                <a:lnTo>
                  <a:pt x="5262" y="1267"/>
                </a:lnTo>
                <a:lnTo>
                  <a:pt x="5286" y="1146"/>
                </a:lnTo>
                <a:lnTo>
                  <a:pt x="5359" y="1073"/>
                </a:lnTo>
                <a:lnTo>
                  <a:pt x="5432" y="999"/>
                </a:lnTo>
                <a:lnTo>
                  <a:pt x="5554" y="975"/>
                </a:lnTo>
                <a:lnTo>
                  <a:pt x="5554" y="975"/>
                </a:lnTo>
                <a:close/>
                <a:moveTo>
                  <a:pt x="5919" y="19436"/>
                </a:moveTo>
                <a:lnTo>
                  <a:pt x="5919" y="19436"/>
                </a:lnTo>
                <a:lnTo>
                  <a:pt x="5749" y="19412"/>
                </a:lnTo>
                <a:lnTo>
                  <a:pt x="5578" y="19363"/>
                </a:lnTo>
                <a:lnTo>
                  <a:pt x="5432" y="19290"/>
                </a:lnTo>
                <a:lnTo>
                  <a:pt x="5310" y="19193"/>
                </a:lnTo>
                <a:lnTo>
                  <a:pt x="5213" y="19071"/>
                </a:lnTo>
                <a:lnTo>
                  <a:pt x="5140" y="18925"/>
                </a:lnTo>
                <a:lnTo>
                  <a:pt x="5091" y="18754"/>
                </a:lnTo>
                <a:lnTo>
                  <a:pt x="5067" y="18584"/>
                </a:lnTo>
                <a:lnTo>
                  <a:pt x="5067" y="18584"/>
                </a:lnTo>
                <a:lnTo>
                  <a:pt x="5091" y="18413"/>
                </a:lnTo>
                <a:lnTo>
                  <a:pt x="5140" y="18243"/>
                </a:lnTo>
                <a:lnTo>
                  <a:pt x="5213" y="18097"/>
                </a:lnTo>
                <a:lnTo>
                  <a:pt x="5310" y="17975"/>
                </a:lnTo>
                <a:lnTo>
                  <a:pt x="5432" y="17877"/>
                </a:lnTo>
                <a:lnTo>
                  <a:pt x="5578" y="17804"/>
                </a:lnTo>
                <a:lnTo>
                  <a:pt x="5749" y="17756"/>
                </a:lnTo>
                <a:lnTo>
                  <a:pt x="5919" y="17731"/>
                </a:lnTo>
                <a:lnTo>
                  <a:pt x="5919" y="17731"/>
                </a:lnTo>
                <a:lnTo>
                  <a:pt x="6090" y="17756"/>
                </a:lnTo>
                <a:lnTo>
                  <a:pt x="6260" y="17804"/>
                </a:lnTo>
                <a:lnTo>
                  <a:pt x="6406" y="17877"/>
                </a:lnTo>
                <a:lnTo>
                  <a:pt x="6528" y="17975"/>
                </a:lnTo>
                <a:lnTo>
                  <a:pt x="6625" y="18097"/>
                </a:lnTo>
                <a:lnTo>
                  <a:pt x="6699" y="18243"/>
                </a:lnTo>
                <a:lnTo>
                  <a:pt x="6747" y="18413"/>
                </a:lnTo>
                <a:lnTo>
                  <a:pt x="6772" y="18584"/>
                </a:lnTo>
                <a:lnTo>
                  <a:pt x="6772" y="18584"/>
                </a:lnTo>
                <a:lnTo>
                  <a:pt x="6747" y="18754"/>
                </a:lnTo>
                <a:lnTo>
                  <a:pt x="6699" y="18925"/>
                </a:lnTo>
                <a:lnTo>
                  <a:pt x="6625" y="19071"/>
                </a:lnTo>
                <a:lnTo>
                  <a:pt x="6528" y="19193"/>
                </a:lnTo>
                <a:lnTo>
                  <a:pt x="6406" y="19290"/>
                </a:lnTo>
                <a:lnTo>
                  <a:pt x="6260" y="19363"/>
                </a:lnTo>
                <a:lnTo>
                  <a:pt x="6090" y="19412"/>
                </a:lnTo>
                <a:lnTo>
                  <a:pt x="5919" y="19436"/>
                </a:lnTo>
                <a:lnTo>
                  <a:pt x="5919" y="19436"/>
                </a:lnTo>
                <a:close/>
                <a:moveTo>
                  <a:pt x="10547" y="16660"/>
                </a:moveTo>
                <a:lnTo>
                  <a:pt x="1292" y="16660"/>
                </a:lnTo>
                <a:lnTo>
                  <a:pt x="1292" y="2558"/>
                </a:lnTo>
                <a:lnTo>
                  <a:pt x="10547" y="2558"/>
                </a:lnTo>
                <a:lnTo>
                  <a:pt x="10547" y="1666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36" name="Google Shape;936;p47"/>
          <p:cNvGrpSpPr/>
          <p:nvPr/>
        </p:nvGrpSpPr>
        <p:grpSpPr>
          <a:xfrm>
            <a:off x="2328537" y="2627227"/>
            <a:ext cx="387933" cy="367467"/>
            <a:chOff x="2945741" y="2973775"/>
            <a:chExt cx="461550" cy="437200"/>
          </a:xfrm>
        </p:grpSpPr>
        <p:sp>
          <p:nvSpPr>
            <p:cNvPr id="937" name="Google Shape;937;p47"/>
            <p:cNvSpPr/>
            <p:nvPr/>
          </p:nvSpPr>
          <p:spPr>
            <a:xfrm>
              <a:off x="3063866" y="3315975"/>
              <a:ext cx="225300" cy="95000"/>
            </a:xfrm>
            <a:custGeom>
              <a:avLst/>
              <a:gdLst/>
              <a:ahLst/>
              <a:cxnLst/>
              <a:rect l="l" t="t" r="r" b="b"/>
              <a:pathLst>
                <a:path w="9012" h="3800" fill="none" extrusionOk="0">
                  <a:moveTo>
                    <a:pt x="2947" y="0"/>
                  </a:moveTo>
                  <a:lnTo>
                    <a:pt x="2947" y="2947"/>
                  </a:lnTo>
                  <a:lnTo>
                    <a:pt x="853" y="2947"/>
                  </a:lnTo>
                  <a:lnTo>
                    <a:pt x="853" y="2947"/>
                  </a:lnTo>
                  <a:lnTo>
                    <a:pt x="682" y="2947"/>
                  </a:lnTo>
                  <a:lnTo>
                    <a:pt x="512" y="2996"/>
                  </a:lnTo>
                  <a:lnTo>
                    <a:pt x="365" y="3093"/>
                  </a:lnTo>
                  <a:lnTo>
                    <a:pt x="244" y="3191"/>
                  </a:lnTo>
                  <a:lnTo>
                    <a:pt x="146" y="3313"/>
                  </a:lnTo>
                  <a:lnTo>
                    <a:pt x="49" y="3459"/>
                  </a:lnTo>
                  <a:lnTo>
                    <a:pt x="0" y="3629"/>
                  </a:lnTo>
                  <a:lnTo>
                    <a:pt x="0" y="3800"/>
                  </a:lnTo>
                  <a:lnTo>
                    <a:pt x="9011" y="3800"/>
                  </a:lnTo>
                  <a:lnTo>
                    <a:pt x="9011" y="3800"/>
                  </a:lnTo>
                  <a:lnTo>
                    <a:pt x="9011" y="3629"/>
                  </a:lnTo>
                  <a:lnTo>
                    <a:pt x="8963" y="3459"/>
                  </a:lnTo>
                  <a:lnTo>
                    <a:pt x="8865" y="3313"/>
                  </a:lnTo>
                  <a:lnTo>
                    <a:pt x="8768" y="3191"/>
                  </a:lnTo>
                  <a:lnTo>
                    <a:pt x="8646" y="3093"/>
                  </a:lnTo>
                  <a:lnTo>
                    <a:pt x="8500" y="2996"/>
                  </a:lnTo>
                  <a:lnTo>
                    <a:pt x="8330" y="2947"/>
                  </a:lnTo>
                  <a:lnTo>
                    <a:pt x="8159" y="2947"/>
                  </a:lnTo>
                  <a:lnTo>
                    <a:pt x="6065" y="2947"/>
                  </a:lnTo>
                  <a:lnTo>
                    <a:pt x="6065"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47"/>
            <p:cNvSpPr/>
            <p:nvPr/>
          </p:nvSpPr>
          <p:spPr>
            <a:xfrm>
              <a:off x="2945741" y="2973775"/>
              <a:ext cx="461550" cy="336125"/>
            </a:xfrm>
            <a:custGeom>
              <a:avLst/>
              <a:gdLst/>
              <a:ahLst/>
              <a:cxnLst/>
              <a:rect l="l" t="t" r="r" b="b"/>
              <a:pathLst>
                <a:path w="18462" h="13445" fill="none" extrusionOk="0">
                  <a:moveTo>
                    <a:pt x="17974" y="1"/>
                  </a:moveTo>
                  <a:lnTo>
                    <a:pt x="487" y="1"/>
                  </a:lnTo>
                  <a:lnTo>
                    <a:pt x="487" y="1"/>
                  </a:lnTo>
                  <a:lnTo>
                    <a:pt x="390" y="1"/>
                  </a:lnTo>
                  <a:lnTo>
                    <a:pt x="317" y="50"/>
                  </a:lnTo>
                  <a:lnTo>
                    <a:pt x="220" y="74"/>
                  </a:lnTo>
                  <a:lnTo>
                    <a:pt x="146" y="147"/>
                  </a:lnTo>
                  <a:lnTo>
                    <a:pt x="98" y="220"/>
                  </a:lnTo>
                  <a:lnTo>
                    <a:pt x="49" y="293"/>
                  </a:lnTo>
                  <a:lnTo>
                    <a:pt x="25" y="390"/>
                  </a:lnTo>
                  <a:lnTo>
                    <a:pt x="0" y="488"/>
                  </a:lnTo>
                  <a:lnTo>
                    <a:pt x="0" y="12958"/>
                  </a:lnTo>
                  <a:lnTo>
                    <a:pt x="0" y="12958"/>
                  </a:lnTo>
                  <a:lnTo>
                    <a:pt x="25" y="13055"/>
                  </a:lnTo>
                  <a:lnTo>
                    <a:pt x="49" y="13152"/>
                  </a:lnTo>
                  <a:lnTo>
                    <a:pt x="98" y="13226"/>
                  </a:lnTo>
                  <a:lnTo>
                    <a:pt x="146" y="13299"/>
                  </a:lnTo>
                  <a:lnTo>
                    <a:pt x="220" y="13372"/>
                  </a:lnTo>
                  <a:lnTo>
                    <a:pt x="317" y="13396"/>
                  </a:lnTo>
                  <a:lnTo>
                    <a:pt x="390" y="13445"/>
                  </a:lnTo>
                  <a:lnTo>
                    <a:pt x="487" y="13445"/>
                  </a:lnTo>
                  <a:lnTo>
                    <a:pt x="17974" y="13445"/>
                  </a:lnTo>
                  <a:lnTo>
                    <a:pt x="17974" y="13445"/>
                  </a:lnTo>
                  <a:lnTo>
                    <a:pt x="18072" y="13445"/>
                  </a:lnTo>
                  <a:lnTo>
                    <a:pt x="18145" y="13396"/>
                  </a:lnTo>
                  <a:lnTo>
                    <a:pt x="18242" y="13372"/>
                  </a:lnTo>
                  <a:lnTo>
                    <a:pt x="18315" y="13299"/>
                  </a:lnTo>
                  <a:lnTo>
                    <a:pt x="18364" y="13226"/>
                  </a:lnTo>
                  <a:lnTo>
                    <a:pt x="18413" y="13152"/>
                  </a:lnTo>
                  <a:lnTo>
                    <a:pt x="18437" y="13055"/>
                  </a:lnTo>
                  <a:lnTo>
                    <a:pt x="18461" y="12958"/>
                  </a:lnTo>
                  <a:lnTo>
                    <a:pt x="18461" y="488"/>
                  </a:lnTo>
                  <a:lnTo>
                    <a:pt x="18461" y="488"/>
                  </a:lnTo>
                  <a:lnTo>
                    <a:pt x="18437" y="390"/>
                  </a:lnTo>
                  <a:lnTo>
                    <a:pt x="18413" y="293"/>
                  </a:lnTo>
                  <a:lnTo>
                    <a:pt x="18364" y="220"/>
                  </a:lnTo>
                  <a:lnTo>
                    <a:pt x="18315" y="147"/>
                  </a:lnTo>
                  <a:lnTo>
                    <a:pt x="18242" y="74"/>
                  </a:lnTo>
                  <a:lnTo>
                    <a:pt x="18145" y="50"/>
                  </a:lnTo>
                  <a:lnTo>
                    <a:pt x="18072" y="1"/>
                  </a:lnTo>
                  <a:lnTo>
                    <a:pt x="17974" y="1"/>
                  </a:lnTo>
                  <a:lnTo>
                    <a:pt x="17974" y="1"/>
                  </a:lnTo>
                  <a:close/>
                  <a:moveTo>
                    <a:pt x="17000" y="11983"/>
                  </a:moveTo>
                  <a:lnTo>
                    <a:pt x="1462" y="11983"/>
                  </a:lnTo>
                  <a:lnTo>
                    <a:pt x="1462" y="1462"/>
                  </a:lnTo>
                  <a:lnTo>
                    <a:pt x="17000" y="1462"/>
                  </a:lnTo>
                  <a:lnTo>
                    <a:pt x="17000" y="11983"/>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39" name="Google Shape;939;p47"/>
          <p:cNvSpPr/>
          <p:nvPr/>
        </p:nvSpPr>
        <p:spPr>
          <a:xfrm>
            <a:off x="4039481" y="2636022"/>
            <a:ext cx="356204" cy="356204"/>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40" name="Google Shape;940;p47"/>
          <p:cNvGrpSpPr/>
          <p:nvPr/>
        </p:nvGrpSpPr>
        <p:grpSpPr>
          <a:xfrm>
            <a:off x="4567986" y="2655384"/>
            <a:ext cx="435022" cy="323445"/>
            <a:chOff x="5610166" y="3007275"/>
            <a:chExt cx="517575" cy="384825"/>
          </a:xfrm>
        </p:grpSpPr>
        <p:sp>
          <p:nvSpPr>
            <p:cNvPr id="941" name="Google Shape;941;p47"/>
            <p:cNvSpPr/>
            <p:nvPr/>
          </p:nvSpPr>
          <p:spPr>
            <a:xfrm>
              <a:off x="5610166" y="3007275"/>
              <a:ext cx="348900" cy="348900"/>
            </a:xfrm>
            <a:custGeom>
              <a:avLst/>
              <a:gdLst/>
              <a:ahLst/>
              <a:cxnLst/>
              <a:rect l="l" t="t" r="r" b="b"/>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47"/>
            <p:cNvSpPr/>
            <p:nvPr/>
          </p:nvSpPr>
          <p:spPr>
            <a:xfrm>
              <a:off x="5929216" y="3193575"/>
              <a:ext cx="198525" cy="198525"/>
            </a:xfrm>
            <a:custGeom>
              <a:avLst/>
              <a:gdLst/>
              <a:ahLst/>
              <a:cxnLst/>
              <a:rect l="l" t="t" r="r" b="b"/>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3" name="Google Shape;943;p47"/>
          <p:cNvGrpSpPr/>
          <p:nvPr/>
        </p:nvGrpSpPr>
        <p:grpSpPr>
          <a:xfrm>
            <a:off x="3478972" y="2636956"/>
            <a:ext cx="342882" cy="350068"/>
            <a:chOff x="4314491" y="2985350"/>
            <a:chExt cx="407950" cy="416500"/>
          </a:xfrm>
        </p:grpSpPr>
        <p:sp>
          <p:nvSpPr>
            <p:cNvPr id="944" name="Google Shape;944;p47"/>
            <p:cNvSpPr/>
            <p:nvPr/>
          </p:nvSpPr>
          <p:spPr>
            <a:xfrm>
              <a:off x="4314491"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47"/>
            <p:cNvSpPr/>
            <p:nvPr/>
          </p:nvSpPr>
          <p:spPr>
            <a:xfrm>
              <a:off x="4351016"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47"/>
            <p:cNvSpPr/>
            <p:nvPr/>
          </p:nvSpPr>
          <p:spPr>
            <a:xfrm>
              <a:off x="4386941"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47"/>
            <p:cNvSpPr/>
            <p:nvPr/>
          </p:nvSpPr>
          <p:spPr>
            <a:xfrm>
              <a:off x="4568391"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8" name="Google Shape;948;p47"/>
          <p:cNvGrpSpPr/>
          <p:nvPr/>
        </p:nvGrpSpPr>
        <p:grpSpPr>
          <a:xfrm>
            <a:off x="635644" y="3226504"/>
            <a:ext cx="397136" cy="305017"/>
            <a:chOff x="931591" y="3686775"/>
            <a:chExt cx="472500" cy="362900"/>
          </a:xfrm>
        </p:grpSpPr>
        <p:sp>
          <p:nvSpPr>
            <p:cNvPr id="949" name="Google Shape;949;p47"/>
            <p:cNvSpPr/>
            <p:nvPr/>
          </p:nvSpPr>
          <p:spPr>
            <a:xfrm>
              <a:off x="931591" y="3686775"/>
              <a:ext cx="472500" cy="362900"/>
            </a:xfrm>
            <a:custGeom>
              <a:avLst/>
              <a:gdLst/>
              <a:ahLst/>
              <a:cxnLst/>
              <a:rect l="l" t="t" r="r" b="b"/>
              <a:pathLst>
                <a:path w="18900" h="14516" fill="none" extrusionOk="0">
                  <a:moveTo>
                    <a:pt x="18900" y="7989"/>
                  </a:moveTo>
                  <a:lnTo>
                    <a:pt x="18900" y="7989"/>
                  </a:lnTo>
                  <a:lnTo>
                    <a:pt x="18705" y="8111"/>
                  </a:lnTo>
                  <a:lnTo>
                    <a:pt x="18510" y="8184"/>
                  </a:lnTo>
                  <a:lnTo>
                    <a:pt x="18291" y="8232"/>
                  </a:lnTo>
                  <a:lnTo>
                    <a:pt x="18072" y="8232"/>
                  </a:lnTo>
                  <a:lnTo>
                    <a:pt x="17852" y="8184"/>
                  </a:lnTo>
                  <a:lnTo>
                    <a:pt x="17658" y="8111"/>
                  </a:lnTo>
                  <a:lnTo>
                    <a:pt x="17487" y="8013"/>
                  </a:lnTo>
                  <a:lnTo>
                    <a:pt x="17341" y="7891"/>
                  </a:lnTo>
                  <a:lnTo>
                    <a:pt x="17341" y="7891"/>
                  </a:lnTo>
                  <a:lnTo>
                    <a:pt x="17243" y="7745"/>
                  </a:lnTo>
                  <a:lnTo>
                    <a:pt x="17170" y="7575"/>
                  </a:lnTo>
                  <a:lnTo>
                    <a:pt x="17170" y="7404"/>
                  </a:lnTo>
                  <a:lnTo>
                    <a:pt x="17195" y="7234"/>
                  </a:lnTo>
                  <a:lnTo>
                    <a:pt x="17243" y="7088"/>
                  </a:lnTo>
                  <a:lnTo>
                    <a:pt x="17341" y="6942"/>
                  </a:lnTo>
                  <a:lnTo>
                    <a:pt x="17487" y="6844"/>
                  </a:lnTo>
                  <a:lnTo>
                    <a:pt x="17658" y="6795"/>
                  </a:lnTo>
                  <a:lnTo>
                    <a:pt x="17658" y="6795"/>
                  </a:lnTo>
                  <a:lnTo>
                    <a:pt x="17755" y="6771"/>
                  </a:lnTo>
                  <a:lnTo>
                    <a:pt x="17828" y="6771"/>
                  </a:lnTo>
                  <a:lnTo>
                    <a:pt x="17901" y="6795"/>
                  </a:lnTo>
                  <a:lnTo>
                    <a:pt x="17974" y="6820"/>
                  </a:lnTo>
                  <a:lnTo>
                    <a:pt x="18023" y="6869"/>
                  </a:lnTo>
                  <a:lnTo>
                    <a:pt x="18047" y="6917"/>
                  </a:lnTo>
                  <a:lnTo>
                    <a:pt x="18096" y="7063"/>
                  </a:lnTo>
                  <a:lnTo>
                    <a:pt x="18072" y="7210"/>
                  </a:lnTo>
                  <a:lnTo>
                    <a:pt x="18023" y="7356"/>
                  </a:lnTo>
                  <a:lnTo>
                    <a:pt x="17950" y="7477"/>
                  </a:lnTo>
                  <a:lnTo>
                    <a:pt x="17828" y="7599"/>
                  </a:lnTo>
                  <a:lnTo>
                    <a:pt x="17828" y="7599"/>
                  </a:lnTo>
                  <a:lnTo>
                    <a:pt x="17633" y="7697"/>
                  </a:lnTo>
                  <a:lnTo>
                    <a:pt x="17438" y="7770"/>
                  </a:lnTo>
                  <a:lnTo>
                    <a:pt x="17219" y="7794"/>
                  </a:lnTo>
                  <a:lnTo>
                    <a:pt x="17000" y="7794"/>
                  </a:lnTo>
                  <a:lnTo>
                    <a:pt x="17000" y="7794"/>
                  </a:lnTo>
                  <a:lnTo>
                    <a:pt x="16878" y="7794"/>
                  </a:lnTo>
                  <a:lnTo>
                    <a:pt x="16781" y="7770"/>
                  </a:lnTo>
                  <a:lnTo>
                    <a:pt x="16708" y="7745"/>
                  </a:lnTo>
                  <a:lnTo>
                    <a:pt x="16635" y="7697"/>
                  </a:lnTo>
                  <a:lnTo>
                    <a:pt x="16586" y="7648"/>
                  </a:lnTo>
                  <a:lnTo>
                    <a:pt x="16562" y="7550"/>
                  </a:lnTo>
                  <a:lnTo>
                    <a:pt x="16537" y="7331"/>
                  </a:lnTo>
                  <a:lnTo>
                    <a:pt x="16537" y="7331"/>
                  </a:lnTo>
                  <a:lnTo>
                    <a:pt x="16513" y="7015"/>
                  </a:lnTo>
                  <a:lnTo>
                    <a:pt x="16488" y="6698"/>
                  </a:lnTo>
                  <a:lnTo>
                    <a:pt x="16440" y="6381"/>
                  </a:lnTo>
                  <a:lnTo>
                    <a:pt x="16367" y="6065"/>
                  </a:lnTo>
                  <a:lnTo>
                    <a:pt x="16269" y="5748"/>
                  </a:lnTo>
                  <a:lnTo>
                    <a:pt x="16172" y="5456"/>
                  </a:lnTo>
                  <a:lnTo>
                    <a:pt x="16050" y="5164"/>
                  </a:lnTo>
                  <a:lnTo>
                    <a:pt x="15904" y="4871"/>
                  </a:lnTo>
                  <a:lnTo>
                    <a:pt x="15758" y="4604"/>
                  </a:lnTo>
                  <a:lnTo>
                    <a:pt x="15587" y="4311"/>
                  </a:lnTo>
                  <a:lnTo>
                    <a:pt x="15393" y="4068"/>
                  </a:lnTo>
                  <a:lnTo>
                    <a:pt x="15198" y="3800"/>
                  </a:lnTo>
                  <a:lnTo>
                    <a:pt x="14978" y="3556"/>
                  </a:lnTo>
                  <a:lnTo>
                    <a:pt x="14759" y="3313"/>
                  </a:lnTo>
                  <a:lnTo>
                    <a:pt x="14516" y="3094"/>
                  </a:lnTo>
                  <a:lnTo>
                    <a:pt x="14272" y="2874"/>
                  </a:lnTo>
                  <a:lnTo>
                    <a:pt x="14004" y="2655"/>
                  </a:lnTo>
                  <a:lnTo>
                    <a:pt x="13712" y="2460"/>
                  </a:lnTo>
                  <a:lnTo>
                    <a:pt x="13420" y="2265"/>
                  </a:lnTo>
                  <a:lnTo>
                    <a:pt x="13128" y="2095"/>
                  </a:lnTo>
                  <a:lnTo>
                    <a:pt x="12811" y="1924"/>
                  </a:lnTo>
                  <a:lnTo>
                    <a:pt x="12494" y="1778"/>
                  </a:lnTo>
                  <a:lnTo>
                    <a:pt x="12178" y="1632"/>
                  </a:lnTo>
                  <a:lnTo>
                    <a:pt x="11837" y="1510"/>
                  </a:lnTo>
                  <a:lnTo>
                    <a:pt x="11496" y="1389"/>
                  </a:lnTo>
                  <a:lnTo>
                    <a:pt x="11130" y="1291"/>
                  </a:lnTo>
                  <a:lnTo>
                    <a:pt x="10765" y="1218"/>
                  </a:lnTo>
                  <a:lnTo>
                    <a:pt x="10400" y="1145"/>
                  </a:lnTo>
                  <a:lnTo>
                    <a:pt x="10034" y="1096"/>
                  </a:lnTo>
                  <a:lnTo>
                    <a:pt x="9645" y="1048"/>
                  </a:lnTo>
                  <a:lnTo>
                    <a:pt x="9255" y="1023"/>
                  </a:lnTo>
                  <a:lnTo>
                    <a:pt x="8865" y="1023"/>
                  </a:lnTo>
                  <a:lnTo>
                    <a:pt x="8865" y="1023"/>
                  </a:lnTo>
                  <a:lnTo>
                    <a:pt x="8330" y="1023"/>
                  </a:lnTo>
                  <a:lnTo>
                    <a:pt x="7794" y="1072"/>
                  </a:lnTo>
                  <a:lnTo>
                    <a:pt x="7258" y="1145"/>
                  </a:lnTo>
                  <a:lnTo>
                    <a:pt x="6747" y="1267"/>
                  </a:lnTo>
                  <a:lnTo>
                    <a:pt x="6747" y="1267"/>
                  </a:lnTo>
                  <a:lnTo>
                    <a:pt x="6600" y="1048"/>
                  </a:lnTo>
                  <a:lnTo>
                    <a:pt x="6454" y="877"/>
                  </a:lnTo>
                  <a:lnTo>
                    <a:pt x="6284" y="707"/>
                  </a:lnTo>
                  <a:lnTo>
                    <a:pt x="6138" y="561"/>
                  </a:lnTo>
                  <a:lnTo>
                    <a:pt x="5967" y="439"/>
                  </a:lnTo>
                  <a:lnTo>
                    <a:pt x="5821" y="341"/>
                  </a:lnTo>
                  <a:lnTo>
                    <a:pt x="5504" y="195"/>
                  </a:lnTo>
                  <a:lnTo>
                    <a:pt x="5237" y="98"/>
                  </a:lnTo>
                  <a:lnTo>
                    <a:pt x="5017" y="49"/>
                  </a:lnTo>
                  <a:lnTo>
                    <a:pt x="4822" y="0"/>
                  </a:lnTo>
                  <a:lnTo>
                    <a:pt x="4822" y="0"/>
                  </a:lnTo>
                  <a:lnTo>
                    <a:pt x="4725" y="195"/>
                  </a:lnTo>
                  <a:lnTo>
                    <a:pt x="4628" y="390"/>
                  </a:lnTo>
                  <a:lnTo>
                    <a:pt x="4530" y="682"/>
                  </a:lnTo>
                  <a:lnTo>
                    <a:pt x="4433" y="999"/>
                  </a:lnTo>
                  <a:lnTo>
                    <a:pt x="4384" y="1389"/>
                  </a:lnTo>
                  <a:lnTo>
                    <a:pt x="4360" y="1778"/>
                  </a:lnTo>
                  <a:lnTo>
                    <a:pt x="4360" y="1998"/>
                  </a:lnTo>
                  <a:lnTo>
                    <a:pt x="4408" y="2217"/>
                  </a:lnTo>
                  <a:lnTo>
                    <a:pt x="4408" y="2217"/>
                  </a:lnTo>
                  <a:lnTo>
                    <a:pt x="4067" y="2436"/>
                  </a:lnTo>
                  <a:lnTo>
                    <a:pt x="3678" y="2728"/>
                  </a:lnTo>
                  <a:lnTo>
                    <a:pt x="3264" y="3142"/>
                  </a:lnTo>
                  <a:lnTo>
                    <a:pt x="2825" y="3605"/>
                  </a:lnTo>
                  <a:lnTo>
                    <a:pt x="2411" y="4116"/>
                  </a:lnTo>
                  <a:lnTo>
                    <a:pt x="2022" y="4652"/>
                  </a:lnTo>
                  <a:lnTo>
                    <a:pt x="1851" y="4945"/>
                  </a:lnTo>
                  <a:lnTo>
                    <a:pt x="1705" y="5237"/>
                  </a:lnTo>
                  <a:lnTo>
                    <a:pt x="1559" y="5529"/>
                  </a:lnTo>
                  <a:lnTo>
                    <a:pt x="1461" y="5797"/>
                  </a:lnTo>
                  <a:lnTo>
                    <a:pt x="560" y="5797"/>
                  </a:lnTo>
                  <a:lnTo>
                    <a:pt x="560" y="5797"/>
                  </a:lnTo>
                  <a:lnTo>
                    <a:pt x="463" y="5821"/>
                  </a:lnTo>
                  <a:lnTo>
                    <a:pt x="341" y="5846"/>
                  </a:lnTo>
                  <a:lnTo>
                    <a:pt x="244" y="5894"/>
                  </a:lnTo>
                  <a:lnTo>
                    <a:pt x="171" y="5967"/>
                  </a:lnTo>
                  <a:lnTo>
                    <a:pt x="98" y="6040"/>
                  </a:lnTo>
                  <a:lnTo>
                    <a:pt x="49" y="6138"/>
                  </a:lnTo>
                  <a:lnTo>
                    <a:pt x="25" y="6260"/>
                  </a:lnTo>
                  <a:lnTo>
                    <a:pt x="0" y="6357"/>
                  </a:lnTo>
                  <a:lnTo>
                    <a:pt x="0" y="8598"/>
                  </a:lnTo>
                  <a:lnTo>
                    <a:pt x="0" y="8598"/>
                  </a:lnTo>
                  <a:lnTo>
                    <a:pt x="25" y="8720"/>
                  </a:lnTo>
                  <a:lnTo>
                    <a:pt x="49" y="8817"/>
                  </a:lnTo>
                  <a:lnTo>
                    <a:pt x="98" y="8914"/>
                  </a:lnTo>
                  <a:lnTo>
                    <a:pt x="171" y="8987"/>
                  </a:lnTo>
                  <a:lnTo>
                    <a:pt x="244" y="9060"/>
                  </a:lnTo>
                  <a:lnTo>
                    <a:pt x="341" y="9109"/>
                  </a:lnTo>
                  <a:lnTo>
                    <a:pt x="463" y="9158"/>
                  </a:lnTo>
                  <a:lnTo>
                    <a:pt x="560" y="9158"/>
                  </a:lnTo>
                  <a:lnTo>
                    <a:pt x="1510" y="9158"/>
                  </a:lnTo>
                  <a:lnTo>
                    <a:pt x="1510" y="9158"/>
                  </a:lnTo>
                  <a:lnTo>
                    <a:pt x="1583" y="9353"/>
                  </a:lnTo>
                  <a:lnTo>
                    <a:pt x="1681" y="9572"/>
                  </a:lnTo>
                  <a:lnTo>
                    <a:pt x="1924" y="9986"/>
                  </a:lnTo>
                  <a:lnTo>
                    <a:pt x="2216" y="10376"/>
                  </a:lnTo>
                  <a:lnTo>
                    <a:pt x="2582" y="10765"/>
                  </a:lnTo>
                  <a:lnTo>
                    <a:pt x="2972" y="11131"/>
                  </a:lnTo>
                  <a:lnTo>
                    <a:pt x="3410" y="11472"/>
                  </a:lnTo>
                  <a:lnTo>
                    <a:pt x="3897" y="11788"/>
                  </a:lnTo>
                  <a:lnTo>
                    <a:pt x="4408" y="12032"/>
                  </a:lnTo>
                  <a:lnTo>
                    <a:pt x="4408" y="14516"/>
                  </a:lnTo>
                  <a:lnTo>
                    <a:pt x="5090" y="14516"/>
                  </a:lnTo>
                  <a:lnTo>
                    <a:pt x="6308" y="12860"/>
                  </a:lnTo>
                  <a:lnTo>
                    <a:pt x="6308" y="12860"/>
                  </a:lnTo>
                  <a:lnTo>
                    <a:pt x="6917" y="13030"/>
                  </a:lnTo>
                  <a:lnTo>
                    <a:pt x="7550" y="13128"/>
                  </a:lnTo>
                  <a:lnTo>
                    <a:pt x="8208" y="13201"/>
                  </a:lnTo>
                  <a:lnTo>
                    <a:pt x="8865" y="13225"/>
                  </a:lnTo>
                  <a:lnTo>
                    <a:pt x="8865" y="13225"/>
                  </a:lnTo>
                  <a:lnTo>
                    <a:pt x="9523" y="13201"/>
                  </a:lnTo>
                  <a:lnTo>
                    <a:pt x="10181" y="13128"/>
                  </a:lnTo>
                  <a:lnTo>
                    <a:pt x="10814" y="13030"/>
                  </a:lnTo>
                  <a:lnTo>
                    <a:pt x="11423" y="12860"/>
                  </a:lnTo>
                  <a:lnTo>
                    <a:pt x="12592" y="14516"/>
                  </a:lnTo>
                  <a:lnTo>
                    <a:pt x="13347" y="14516"/>
                  </a:lnTo>
                  <a:lnTo>
                    <a:pt x="13347" y="12032"/>
                  </a:lnTo>
                  <a:lnTo>
                    <a:pt x="13347" y="12032"/>
                  </a:lnTo>
                  <a:lnTo>
                    <a:pt x="13688" y="11886"/>
                  </a:lnTo>
                  <a:lnTo>
                    <a:pt x="14004" y="11715"/>
                  </a:lnTo>
                  <a:lnTo>
                    <a:pt x="14297" y="11545"/>
                  </a:lnTo>
                  <a:lnTo>
                    <a:pt x="14589" y="11350"/>
                  </a:lnTo>
                  <a:lnTo>
                    <a:pt x="14857" y="11131"/>
                  </a:lnTo>
                  <a:lnTo>
                    <a:pt x="15100" y="10911"/>
                  </a:lnTo>
                  <a:lnTo>
                    <a:pt x="15344" y="10668"/>
                  </a:lnTo>
                  <a:lnTo>
                    <a:pt x="15563" y="10400"/>
                  </a:lnTo>
                  <a:lnTo>
                    <a:pt x="15733" y="10132"/>
                  </a:lnTo>
                  <a:lnTo>
                    <a:pt x="15904" y="9864"/>
                  </a:lnTo>
                  <a:lnTo>
                    <a:pt x="16074" y="9572"/>
                  </a:lnTo>
                  <a:lnTo>
                    <a:pt x="16196" y="9255"/>
                  </a:lnTo>
                  <a:lnTo>
                    <a:pt x="16318" y="8939"/>
                  </a:lnTo>
                  <a:lnTo>
                    <a:pt x="16391" y="8598"/>
                  </a:lnTo>
                  <a:lnTo>
                    <a:pt x="16464" y="8257"/>
                  </a:lnTo>
                  <a:lnTo>
                    <a:pt x="16513" y="7916"/>
                  </a:lnTo>
                  <a:lnTo>
                    <a:pt x="16513" y="7916"/>
                  </a:lnTo>
                  <a:lnTo>
                    <a:pt x="16513" y="7599"/>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47"/>
            <p:cNvSpPr/>
            <p:nvPr/>
          </p:nvSpPr>
          <p:spPr>
            <a:xfrm>
              <a:off x="1008291" y="3820725"/>
              <a:ext cx="34125" cy="34125"/>
            </a:xfrm>
            <a:custGeom>
              <a:avLst/>
              <a:gdLst/>
              <a:ahLst/>
              <a:cxnLst/>
              <a:rect l="l" t="t" r="r" b="b"/>
              <a:pathLst>
                <a:path w="1365" h="1365" fill="none" extrusionOk="0">
                  <a:moveTo>
                    <a:pt x="683" y="1364"/>
                  </a:moveTo>
                  <a:lnTo>
                    <a:pt x="683" y="1364"/>
                  </a:lnTo>
                  <a:lnTo>
                    <a:pt x="537" y="1340"/>
                  </a:lnTo>
                  <a:lnTo>
                    <a:pt x="415" y="1316"/>
                  </a:lnTo>
                  <a:lnTo>
                    <a:pt x="293" y="1243"/>
                  </a:lnTo>
                  <a:lnTo>
                    <a:pt x="196" y="1170"/>
                  </a:lnTo>
                  <a:lnTo>
                    <a:pt x="123" y="1072"/>
                  </a:lnTo>
                  <a:lnTo>
                    <a:pt x="50" y="950"/>
                  </a:lnTo>
                  <a:lnTo>
                    <a:pt x="25" y="829"/>
                  </a:lnTo>
                  <a:lnTo>
                    <a:pt x="1" y="682"/>
                  </a:lnTo>
                  <a:lnTo>
                    <a:pt x="1" y="682"/>
                  </a:lnTo>
                  <a:lnTo>
                    <a:pt x="25" y="536"/>
                  </a:lnTo>
                  <a:lnTo>
                    <a:pt x="50" y="415"/>
                  </a:lnTo>
                  <a:lnTo>
                    <a:pt x="123" y="317"/>
                  </a:lnTo>
                  <a:lnTo>
                    <a:pt x="196" y="195"/>
                  </a:lnTo>
                  <a:lnTo>
                    <a:pt x="293" y="122"/>
                  </a:lnTo>
                  <a:lnTo>
                    <a:pt x="415" y="74"/>
                  </a:lnTo>
                  <a:lnTo>
                    <a:pt x="537" y="25"/>
                  </a:lnTo>
                  <a:lnTo>
                    <a:pt x="683" y="1"/>
                  </a:lnTo>
                  <a:lnTo>
                    <a:pt x="683" y="1"/>
                  </a:lnTo>
                  <a:lnTo>
                    <a:pt x="805" y="25"/>
                  </a:lnTo>
                  <a:lnTo>
                    <a:pt x="951" y="74"/>
                  </a:lnTo>
                  <a:lnTo>
                    <a:pt x="1048" y="122"/>
                  </a:lnTo>
                  <a:lnTo>
                    <a:pt x="1170" y="195"/>
                  </a:lnTo>
                  <a:lnTo>
                    <a:pt x="1243" y="317"/>
                  </a:lnTo>
                  <a:lnTo>
                    <a:pt x="1292" y="415"/>
                  </a:lnTo>
                  <a:lnTo>
                    <a:pt x="1340" y="536"/>
                  </a:lnTo>
                  <a:lnTo>
                    <a:pt x="1365" y="682"/>
                  </a:lnTo>
                  <a:lnTo>
                    <a:pt x="1365" y="682"/>
                  </a:lnTo>
                  <a:lnTo>
                    <a:pt x="1340" y="829"/>
                  </a:lnTo>
                  <a:lnTo>
                    <a:pt x="1292" y="950"/>
                  </a:lnTo>
                  <a:lnTo>
                    <a:pt x="1243" y="1072"/>
                  </a:lnTo>
                  <a:lnTo>
                    <a:pt x="1170" y="1170"/>
                  </a:lnTo>
                  <a:lnTo>
                    <a:pt x="1048" y="1243"/>
                  </a:lnTo>
                  <a:lnTo>
                    <a:pt x="951" y="1316"/>
                  </a:lnTo>
                  <a:lnTo>
                    <a:pt x="805" y="1340"/>
                  </a:lnTo>
                  <a:lnTo>
                    <a:pt x="683" y="1364"/>
                  </a:lnTo>
                  <a:lnTo>
                    <a:pt x="683" y="1364"/>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47"/>
            <p:cNvSpPr/>
            <p:nvPr/>
          </p:nvSpPr>
          <p:spPr>
            <a:xfrm>
              <a:off x="1110591" y="3753750"/>
              <a:ext cx="85275" cy="12200"/>
            </a:xfrm>
            <a:custGeom>
              <a:avLst/>
              <a:gdLst/>
              <a:ahLst/>
              <a:cxnLst/>
              <a:rect l="l" t="t" r="r" b="b"/>
              <a:pathLst>
                <a:path w="3411" h="488" fill="none" extrusionOk="0">
                  <a:moveTo>
                    <a:pt x="3410" y="488"/>
                  </a:moveTo>
                  <a:lnTo>
                    <a:pt x="3410" y="488"/>
                  </a:lnTo>
                  <a:lnTo>
                    <a:pt x="3215" y="366"/>
                  </a:lnTo>
                  <a:lnTo>
                    <a:pt x="3021" y="268"/>
                  </a:lnTo>
                  <a:lnTo>
                    <a:pt x="2826" y="195"/>
                  </a:lnTo>
                  <a:lnTo>
                    <a:pt x="2607" y="122"/>
                  </a:lnTo>
                  <a:lnTo>
                    <a:pt x="2387" y="74"/>
                  </a:lnTo>
                  <a:lnTo>
                    <a:pt x="2168" y="25"/>
                  </a:lnTo>
                  <a:lnTo>
                    <a:pt x="1925" y="0"/>
                  </a:lnTo>
                  <a:lnTo>
                    <a:pt x="1705" y="0"/>
                  </a:lnTo>
                  <a:lnTo>
                    <a:pt x="1462" y="0"/>
                  </a:lnTo>
                  <a:lnTo>
                    <a:pt x="1243" y="25"/>
                  </a:lnTo>
                  <a:lnTo>
                    <a:pt x="1023" y="74"/>
                  </a:lnTo>
                  <a:lnTo>
                    <a:pt x="804" y="122"/>
                  </a:lnTo>
                  <a:lnTo>
                    <a:pt x="585" y="195"/>
                  </a:lnTo>
                  <a:lnTo>
                    <a:pt x="366" y="268"/>
                  </a:lnTo>
                  <a:lnTo>
                    <a:pt x="171" y="366"/>
                  </a:lnTo>
                  <a:lnTo>
                    <a:pt x="1" y="488"/>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2" name="Google Shape;952;p47"/>
          <p:cNvSpPr/>
          <p:nvPr/>
        </p:nvSpPr>
        <p:spPr>
          <a:xfrm>
            <a:off x="5212486" y="2619652"/>
            <a:ext cx="270221" cy="388962"/>
          </a:xfrm>
          <a:custGeom>
            <a:avLst/>
            <a:gdLst/>
            <a:ahLst/>
            <a:cxnLst/>
            <a:rect l="l" t="t" r="r" b="b"/>
            <a:pathLst>
              <a:path w="12860" h="18511" fill="none" extrusionOk="0">
                <a:moveTo>
                  <a:pt x="12373" y="7526"/>
                </a:moveTo>
                <a:lnTo>
                  <a:pt x="11618" y="7526"/>
                </a:lnTo>
                <a:lnTo>
                  <a:pt x="11618" y="5188"/>
                </a:lnTo>
                <a:lnTo>
                  <a:pt x="11618" y="5188"/>
                </a:lnTo>
                <a:lnTo>
                  <a:pt x="11593" y="4677"/>
                </a:lnTo>
                <a:lnTo>
                  <a:pt x="11520" y="4141"/>
                </a:lnTo>
                <a:lnTo>
                  <a:pt x="11398" y="3654"/>
                </a:lnTo>
                <a:lnTo>
                  <a:pt x="11204" y="3167"/>
                </a:lnTo>
                <a:lnTo>
                  <a:pt x="10984" y="2728"/>
                </a:lnTo>
                <a:lnTo>
                  <a:pt x="10741" y="2290"/>
                </a:lnTo>
                <a:lnTo>
                  <a:pt x="10424" y="1900"/>
                </a:lnTo>
                <a:lnTo>
                  <a:pt x="10108" y="1535"/>
                </a:lnTo>
                <a:lnTo>
                  <a:pt x="9718" y="1194"/>
                </a:lnTo>
                <a:lnTo>
                  <a:pt x="9328" y="902"/>
                </a:lnTo>
                <a:lnTo>
                  <a:pt x="8914" y="634"/>
                </a:lnTo>
                <a:lnTo>
                  <a:pt x="8452" y="415"/>
                </a:lnTo>
                <a:lnTo>
                  <a:pt x="7964" y="244"/>
                </a:lnTo>
                <a:lnTo>
                  <a:pt x="7477" y="122"/>
                </a:lnTo>
                <a:lnTo>
                  <a:pt x="6966" y="25"/>
                </a:lnTo>
                <a:lnTo>
                  <a:pt x="6430" y="0"/>
                </a:lnTo>
                <a:lnTo>
                  <a:pt x="6430" y="0"/>
                </a:lnTo>
                <a:lnTo>
                  <a:pt x="5894" y="25"/>
                </a:lnTo>
                <a:lnTo>
                  <a:pt x="5383" y="122"/>
                </a:lnTo>
                <a:lnTo>
                  <a:pt x="4896" y="244"/>
                </a:lnTo>
                <a:lnTo>
                  <a:pt x="4409" y="415"/>
                </a:lnTo>
                <a:lnTo>
                  <a:pt x="3970" y="634"/>
                </a:lnTo>
                <a:lnTo>
                  <a:pt x="3532" y="902"/>
                </a:lnTo>
                <a:lnTo>
                  <a:pt x="3142" y="1194"/>
                </a:lnTo>
                <a:lnTo>
                  <a:pt x="2752" y="1535"/>
                </a:lnTo>
                <a:lnTo>
                  <a:pt x="2436" y="1900"/>
                </a:lnTo>
                <a:lnTo>
                  <a:pt x="2119" y="2290"/>
                </a:lnTo>
                <a:lnTo>
                  <a:pt x="1876" y="2728"/>
                </a:lnTo>
                <a:lnTo>
                  <a:pt x="1656" y="3167"/>
                </a:lnTo>
                <a:lnTo>
                  <a:pt x="1462" y="3654"/>
                </a:lnTo>
                <a:lnTo>
                  <a:pt x="1340" y="4141"/>
                </a:lnTo>
                <a:lnTo>
                  <a:pt x="1267" y="4677"/>
                </a:lnTo>
                <a:lnTo>
                  <a:pt x="1242" y="5188"/>
                </a:lnTo>
                <a:lnTo>
                  <a:pt x="1242" y="7526"/>
                </a:lnTo>
                <a:lnTo>
                  <a:pt x="487" y="7526"/>
                </a:lnTo>
                <a:lnTo>
                  <a:pt x="487" y="7526"/>
                </a:lnTo>
                <a:lnTo>
                  <a:pt x="390" y="7526"/>
                </a:lnTo>
                <a:lnTo>
                  <a:pt x="293" y="7551"/>
                </a:lnTo>
                <a:lnTo>
                  <a:pt x="220" y="7599"/>
                </a:lnTo>
                <a:lnTo>
                  <a:pt x="146" y="7648"/>
                </a:lnTo>
                <a:lnTo>
                  <a:pt x="73" y="7721"/>
                </a:lnTo>
                <a:lnTo>
                  <a:pt x="49" y="7818"/>
                </a:lnTo>
                <a:lnTo>
                  <a:pt x="0" y="7891"/>
                </a:lnTo>
                <a:lnTo>
                  <a:pt x="0" y="8013"/>
                </a:lnTo>
                <a:lnTo>
                  <a:pt x="0" y="18023"/>
                </a:lnTo>
                <a:lnTo>
                  <a:pt x="0" y="18023"/>
                </a:lnTo>
                <a:lnTo>
                  <a:pt x="0" y="18121"/>
                </a:lnTo>
                <a:lnTo>
                  <a:pt x="49" y="18218"/>
                </a:lnTo>
                <a:lnTo>
                  <a:pt x="73" y="18291"/>
                </a:lnTo>
                <a:lnTo>
                  <a:pt x="146" y="18364"/>
                </a:lnTo>
                <a:lnTo>
                  <a:pt x="220" y="18413"/>
                </a:lnTo>
                <a:lnTo>
                  <a:pt x="293" y="18462"/>
                </a:lnTo>
                <a:lnTo>
                  <a:pt x="390" y="18486"/>
                </a:lnTo>
                <a:lnTo>
                  <a:pt x="487" y="18510"/>
                </a:lnTo>
                <a:lnTo>
                  <a:pt x="12373" y="18510"/>
                </a:lnTo>
                <a:lnTo>
                  <a:pt x="12373" y="18510"/>
                </a:lnTo>
                <a:lnTo>
                  <a:pt x="12470" y="18486"/>
                </a:lnTo>
                <a:lnTo>
                  <a:pt x="12568" y="18462"/>
                </a:lnTo>
                <a:lnTo>
                  <a:pt x="12641" y="18413"/>
                </a:lnTo>
                <a:lnTo>
                  <a:pt x="12714" y="18364"/>
                </a:lnTo>
                <a:lnTo>
                  <a:pt x="12787" y="18291"/>
                </a:lnTo>
                <a:lnTo>
                  <a:pt x="12811" y="18218"/>
                </a:lnTo>
                <a:lnTo>
                  <a:pt x="12860" y="18121"/>
                </a:lnTo>
                <a:lnTo>
                  <a:pt x="12860" y="18023"/>
                </a:lnTo>
                <a:lnTo>
                  <a:pt x="12860" y="8013"/>
                </a:lnTo>
                <a:lnTo>
                  <a:pt x="12860" y="8013"/>
                </a:lnTo>
                <a:lnTo>
                  <a:pt x="12860" y="7891"/>
                </a:lnTo>
                <a:lnTo>
                  <a:pt x="12811" y="7818"/>
                </a:lnTo>
                <a:lnTo>
                  <a:pt x="12787" y="7721"/>
                </a:lnTo>
                <a:lnTo>
                  <a:pt x="12714" y="7648"/>
                </a:lnTo>
                <a:lnTo>
                  <a:pt x="12641" y="7599"/>
                </a:lnTo>
                <a:lnTo>
                  <a:pt x="12568" y="7551"/>
                </a:lnTo>
                <a:lnTo>
                  <a:pt x="12470" y="7526"/>
                </a:lnTo>
                <a:lnTo>
                  <a:pt x="12373" y="7526"/>
                </a:lnTo>
                <a:lnTo>
                  <a:pt x="12373" y="7526"/>
                </a:lnTo>
                <a:close/>
                <a:moveTo>
                  <a:pt x="2801" y="5188"/>
                </a:moveTo>
                <a:lnTo>
                  <a:pt x="2801" y="5188"/>
                </a:lnTo>
                <a:lnTo>
                  <a:pt x="2826" y="4823"/>
                </a:lnTo>
                <a:lnTo>
                  <a:pt x="2874" y="4457"/>
                </a:lnTo>
                <a:lnTo>
                  <a:pt x="2972" y="4116"/>
                </a:lnTo>
                <a:lnTo>
                  <a:pt x="3093" y="3775"/>
                </a:lnTo>
                <a:lnTo>
                  <a:pt x="3240" y="3459"/>
                </a:lnTo>
                <a:lnTo>
                  <a:pt x="3410" y="3167"/>
                </a:lnTo>
                <a:lnTo>
                  <a:pt x="3629" y="2874"/>
                </a:lnTo>
                <a:lnTo>
                  <a:pt x="3873" y="2631"/>
                </a:lnTo>
                <a:lnTo>
                  <a:pt x="4116" y="2387"/>
                </a:lnTo>
                <a:lnTo>
                  <a:pt x="4409" y="2192"/>
                </a:lnTo>
                <a:lnTo>
                  <a:pt x="4701" y="1998"/>
                </a:lnTo>
                <a:lnTo>
                  <a:pt x="5017" y="1851"/>
                </a:lnTo>
                <a:lnTo>
                  <a:pt x="5358" y="1730"/>
                </a:lnTo>
                <a:lnTo>
                  <a:pt x="5699" y="1632"/>
                </a:lnTo>
                <a:lnTo>
                  <a:pt x="6065" y="1584"/>
                </a:lnTo>
                <a:lnTo>
                  <a:pt x="6430" y="1559"/>
                </a:lnTo>
                <a:lnTo>
                  <a:pt x="6430" y="1559"/>
                </a:lnTo>
                <a:lnTo>
                  <a:pt x="6795" y="1584"/>
                </a:lnTo>
                <a:lnTo>
                  <a:pt x="7161" y="1632"/>
                </a:lnTo>
                <a:lnTo>
                  <a:pt x="7502" y="1730"/>
                </a:lnTo>
                <a:lnTo>
                  <a:pt x="7843" y="1851"/>
                </a:lnTo>
                <a:lnTo>
                  <a:pt x="8159" y="1998"/>
                </a:lnTo>
                <a:lnTo>
                  <a:pt x="8452" y="2192"/>
                </a:lnTo>
                <a:lnTo>
                  <a:pt x="8744" y="2387"/>
                </a:lnTo>
                <a:lnTo>
                  <a:pt x="8987" y="2631"/>
                </a:lnTo>
                <a:lnTo>
                  <a:pt x="9231" y="2874"/>
                </a:lnTo>
                <a:lnTo>
                  <a:pt x="9450" y="3167"/>
                </a:lnTo>
                <a:lnTo>
                  <a:pt x="9621" y="3459"/>
                </a:lnTo>
                <a:lnTo>
                  <a:pt x="9767" y="3775"/>
                </a:lnTo>
                <a:lnTo>
                  <a:pt x="9888" y="4116"/>
                </a:lnTo>
                <a:lnTo>
                  <a:pt x="9986" y="4457"/>
                </a:lnTo>
                <a:lnTo>
                  <a:pt x="10035" y="4823"/>
                </a:lnTo>
                <a:lnTo>
                  <a:pt x="10059" y="5188"/>
                </a:lnTo>
                <a:lnTo>
                  <a:pt x="10059" y="7526"/>
                </a:lnTo>
                <a:lnTo>
                  <a:pt x="2801" y="7526"/>
                </a:lnTo>
                <a:lnTo>
                  <a:pt x="2801" y="5188"/>
                </a:lnTo>
                <a:close/>
                <a:moveTo>
                  <a:pt x="7063" y="13225"/>
                </a:moveTo>
                <a:lnTo>
                  <a:pt x="7209" y="15052"/>
                </a:lnTo>
                <a:lnTo>
                  <a:pt x="5651" y="15052"/>
                </a:lnTo>
                <a:lnTo>
                  <a:pt x="5797" y="13225"/>
                </a:lnTo>
                <a:lnTo>
                  <a:pt x="5797" y="13225"/>
                </a:lnTo>
                <a:lnTo>
                  <a:pt x="5675" y="13152"/>
                </a:lnTo>
                <a:lnTo>
                  <a:pt x="5553" y="13030"/>
                </a:lnTo>
                <a:lnTo>
                  <a:pt x="5456" y="12933"/>
                </a:lnTo>
                <a:lnTo>
                  <a:pt x="5358" y="12787"/>
                </a:lnTo>
                <a:lnTo>
                  <a:pt x="5285" y="12665"/>
                </a:lnTo>
                <a:lnTo>
                  <a:pt x="5237" y="12495"/>
                </a:lnTo>
                <a:lnTo>
                  <a:pt x="5212" y="12348"/>
                </a:lnTo>
                <a:lnTo>
                  <a:pt x="5212" y="12178"/>
                </a:lnTo>
                <a:lnTo>
                  <a:pt x="5212" y="12178"/>
                </a:lnTo>
                <a:lnTo>
                  <a:pt x="5237" y="11934"/>
                </a:lnTo>
                <a:lnTo>
                  <a:pt x="5310" y="11715"/>
                </a:lnTo>
                <a:lnTo>
                  <a:pt x="5407" y="11496"/>
                </a:lnTo>
                <a:lnTo>
                  <a:pt x="5553" y="11326"/>
                </a:lnTo>
                <a:lnTo>
                  <a:pt x="5748" y="11179"/>
                </a:lnTo>
                <a:lnTo>
                  <a:pt x="5943" y="11058"/>
                </a:lnTo>
                <a:lnTo>
                  <a:pt x="6187" y="10985"/>
                </a:lnTo>
                <a:lnTo>
                  <a:pt x="6430" y="10960"/>
                </a:lnTo>
                <a:lnTo>
                  <a:pt x="6430" y="10960"/>
                </a:lnTo>
                <a:lnTo>
                  <a:pt x="6674" y="10985"/>
                </a:lnTo>
                <a:lnTo>
                  <a:pt x="6917" y="11058"/>
                </a:lnTo>
                <a:lnTo>
                  <a:pt x="7112" y="11179"/>
                </a:lnTo>
                <a:lnTo>
                  <a:pt x="7307" y="11326"/>
                </a:lnTo>
                <a:lnTo>
                  <a:pt x="7453" y="11496"/>
                </a:lnTo>
                <a:lnTo>
                  <a:pt x="7550" y="11715"/>
                </a:lnTo>
                <a:lnTo>
                  <a:pt x="7623" y="11934"/>
                </a:lnTo>
                <a:lnTo>
                  <a:pt x="7648" y="12178"/>
                </a:lnTo>
                <a:lnTo>
                  <a:pt x="7648" y="12178"/>
                </a:lnTo>
                <a:lnTo>
                  <a:pt x="7648" y="12348"/>
                </a:lnTo>
                <a:lnTo>
                  <a:pt x="7623" y="12495"/>
                </a:lnTo>
                <a:lnTo>
                  <a:pt x="7575" y="12665"/>
                </a:lnTo>
                <a:lnTo>
                  <a:pt x="7502" y="12787"/>
                </a:lnTo>
                <a:lnTo>
                  <a:pt x="7404" y="12933"/>
                </a:lnTo>
                <a:lnTo>
                  <a:pt x="7307" y="13030"/>
                </a:lnTo>
                <a:lnTo>
                  <a:pt x="7185" y="13152"/>
                </a:lnTo>
                <a:lnTo>
                  <a:pt x="7063" y="13225"/>
                </a:lnTo>
                <a:lnTo>
                  <a:pt x="7063" y="13225"/>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53" name="Google Shape;953;p47"/>
          <p:cNvGrpSpPr/>
          <p:nvPr/>
        </p:nvGrpSpPr>
        <p:grpSpPr>
          <a:xfrm>
            <a:off x="1203696" y="3252097"/>
            <a:ext cx="377700" cy="253852"/>
            <a:chOff x="1607441" y="3717225"/>
            <a:chExt cx="449375" cy="302025"/>
          </a:xfrm>
        </p:grpSpPr>
        <p:sp>
          <p:nvSpPr>
            <p:cNvPr id="954" name="Google Shape;954;p47"/>
            <p:cNvSpPr/>
            <p:nvPr/>
          </p:nvSpPr>
          <p:spPr>
            <a:xfrm>
              <a:off x="1607441" y="3717225"/>
              <a:ext cx="449375" cy="302025"/>
            </a:xfrm>
            <a:custGeom>
              <a:avLst/>
              <a:gdLst/>
              <a:ahLst/>
              <a:cxnLst/>
              <a:rect l="l" t="t" r="r" b="b"/>
              <a:pathLst>
                <a:path w="17975" h="12081" fill="none" extrusionOk="0">
                  <a:moveTo>
                    <a:pt x="17000" y="0"/>
                  </a:moveTo>
                  <a:lnTo>
                    <a:pt x="974" y="0"/>
                  </a:lnTo>
                  <a:lnTo>
                    <a:pt x="974" y="0"/>
                  </a:lnTo>
                  <a:lnTo>
                    <a:pt x="780" y="25"/>
                  </a:lnTo>
                  <a:lnTo>
                    <a:pt x="585" y="73"/>
                  </a:lnTo>
                  <a:lnTo>
                    <a:pt x="414" y="171"/>
                  </a:lnTo>
                  <a:lnTo>
                    <a:pt x="292" y="292"/>
                  </a:lnTo>
                  <a:lnTo>
                    <a:pt x="171" y="439"/>
                  </a:lnTo>
                  <a:lnTo>
                    <a:pt x="73" y="609"/>
                  </a:lnTo>
                  <a:lnTo>
                    <a:pt x="25" y="780"/>
                  </a:lnTo>
                  <a:lnTo>
                    <a:pt x="0" y="974"/>
                  </a:lnTo>
                  <a:lnTo>
                    <a:pt x="0" y="11106"/>
                  </a:lnTo>
                  <a:lnTo>
                    <a:pt x="0" y="11106"/>
                  </a:lnTo>
                  <a:lnTo>
                    <a:pt x="25" y="11301"/>
                  </a:lnTo>
                  <a:lnTo>
                    <a:pt x="73" y="11471"/>
                  </a:lnTo>
                  <a:lnTo>
                    <a:pt x="171" y="11642"/>
                  </a:lnTo>
                  <a:lnTo>
                    <a:pt x="292" y="11788"/>
                  </a:lnTo>
                  <a:lnTo>
                    <a:pt x="414" y="11910"/>
                  </a:lnTo>
                  <a:lnTo>
                    <a:pt x="585" y="12007"/>
                  </a:lnTo>
                  <a:lnTo>
                    <a:pt x="780" y="12056"/>
                  </a:lnTo>
                  <a:lnTo>
                    <a:pt x="974" y="12080"/>
                  </a:lnTo>
                  <a:lnTo>
                    <a:pt x="17000" y="12080"/>
                  </a:lnTo>
                  <a:lnTo>
                    <a:pt x="17000" y="12080"/>
                  </a:lnTo>
                  <a:lnTo>
                    <a:pt x="17195" y="12056"/>
                  </a:lnTo>
                  <a:lnTo>
                    <a:pt x="17390" y="12007"/>
                  </a:lnTo>
                  <a:lnTo>
                    <a:pt x="17560" y="11910"/>
                  </a:lnTo>
                  <a:lnTo>
                    <a:pt x="17682" y="11788"/>
                  </a:lnTo>
                  <a:lnTo>
                    <a:pt x="17804" y="11642"/>
                  </a:lnTo>
                  <a:lnTo>
                    <a:pt x="17901" y="11471"/>
                  </a:lnTo>
                  <a:lnTo>
                    <a:pt x="17950" y="11301"/>
                  </a:lnTo>
                  <a:lnTo>
                    <a:pt x="17974" y="11106"/>
                  </a:lnTo>
                  <a:lnTo>
                    <a:pt x="17974" y="974"/>
                  </a:lnTo>
                  <a:lnTo>
                    <a:pt x="17974" y="974"/>
                  </a:lnTo>
                  <a:lnTo>
                    <a:pt x="17950" y="780"/>
                  </a:lnTo>
                  <a:lnTo>
                    <a:pt x="17901" y="609"/>
                  </a:lnTo>
                  <a:lnTo>
                    <a:pt x="17804" y="439"/>
                  </a:lnTo>
                  <a:lnTo>
                    <a:pt x="17682" y="292"/>
                  </a:lnTo>
                  <a:lnTo>
                    <a:pt x="17560" y="171"/>
                  </a:lnTo>
                  <a:lnTo>
                    <a:pt x="17390" y="73"/>
                  </a:lnTo>
                  <a:lnTo>
                    <a:pt x="17195" y="25"/>
                  </a:lnTo>
                  <a:lnTo>
                    <a:pt x="17000" y="0"/>
                  </a:lnTo>
                  <a:lnTo>
                    <a:pt x="17000"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47"/>
            <p:cNvSpPr/>
            <p:nvPr/>
          </p:nvSpPr>
          <p:spPr>
            <a:xfrm>
              <a:off x="1607441" y="3795150"/>
              <a:ext cx="449375" cy="25"/>
            </a:xfrm>
            <a:custGeom>
              <a:avLst/>
              <a:gdLst/>
              <a:ahLst/>
              <a:cxnLst/>
              <a:rect l="l" t="t" r="r" b="b"/>
              <a:pathLst>
                <a:path w="17975" h="1" fill="none" extrusionOk="0">
                  <a:moveTo>
                    <a:pt x="17974" y="1"/>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47"/>
            <p:cNvSpPr/>
            <p:nvPr/>
          </p:nvSpPr>
          <p:spPr>
            <a:xfrm>
              <a:off x="1607441" y="3853000"/>
              <a:ext cx="449375" cy="25"/>
            </a:xfrm>
            <a:custGeom>
              <a:avLst/>
              <a:gdLst/>
              <a:ahLst/>
              <a:cxnLst/>
              <a:rect l="l" t="t" r="r" b="b"/>
              <a:pathLst>
                <a:path w="17975" h="1" fill="none" extrusionOk="0">
                  <a:moveTo>
                    <a:pt x="0" y="0"/>
                  </a:moveTo>
                  <a:lnTo>
                    <a:pt x="17974"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47"/>
            <p:cNvSpPr/>
            <p:nvPr/>
          </p:nvSpPr>
          <p:spPr>
            <a:xfrm>
              <a:off x="1665266" y="3893800"/>
              <a:ext cx="161375" cy="25"/>
            </a:xfrm>
            <a:custGeom>
              <a:avLst/>
              <a:gdLst/>
              <a:ahLst/>
              <a:cxnLst/>
              <a:rect l="l" t="t" r="r" b="b"/>
              <a:pathLst>
                <a:path w="6455" h="1" fill="none" extrusionOk="0">
                  <a:moveTo>
                    <a:pt x="6455" y="0"/>
                  </a:moveTo>
                  <a:lnTo>
                    <a:pt x="1"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47"/>
            <p:cNvSpPr/>
            <p:nvPr/>
          </p:nvSpPr>
          <p:spPr>
            <a:xfrm>
              <a:off x="1665266" y="3933975"/>
              <a:ext cx="110250" cy="25"/>
            </a:xfrm>
            <a:custGeom>
              <a:avLst/>
              <a:gdLst/>
              <a:ahLst/>
              <a:cxnLst/>
              <a:rect l="l" t="t" r="r" b="b"/>
              <a:pathLst>
                <a:path w="4410" h="1" fill="none" extrusionOk="0">
                  <a:moveTo>
                    <a:pt x="4409" y="1"/>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47"/>
            <p:cNvSpPr/>
            <p:nvPr/>
          </p:nvSpPr>
          <p:spPr>
            <a:xfrm>
              <a:off x="1935616" y="3899875"/>
              <a:ext cx="62125" cy="40225"/>
            </a:xfrm>
            <a:custGeom>
              <a:avLst/>
              <a:gdLst/>
              <a:ahLst/>
              <a:cxnLst/>
              <a:rect l="l" t="t" r="r" b="b"/>
              <a:pathLst>
                <a:path w="2485" h="1609" fill="none" extrusionOk="0">
                  <a:moveTo>
                    <a:pt x="1998" y="1"/>
                  </a:moveTo>
                  <a:lnTo>
                    <a:pt x="488" y="1"/>
                  </a:lnTo>
                  <a:lnTo>
                    <a:pt x="488" y="1"/>
                  </a:lnTo>
                  <a:lnTo>
                    <a:pt x="390" y="1"/>
                  </a:lnTo>
                  <a:lnTo>
                    <a:pt x="293" y="25"/>
                  </a:lnTo>
                  <a:lnTo>
                    <a:pt x="220" y="74"/>
                  </a:lnTo>
                  <a:lnTo>
                    <a:pt x="147" y="147"/>
                  </a:lnTo>
                  <a:lnTo>
                    <a:pt x="98" y="220"/>
                  </a:lnTo>
                  <a:lnTo>
                    <a:pt x="49" y="293"/>
                  </a:lnTo>
                  <a:lnTo>
                    <a:pt x="25" y="390"/>
                  </a:lnTo>
                  <a:lnTo>
                    <a:pt x="0" y="488"/>
                  </a:lnTo>
                  <a:lnTo>
                    <a:pt x="0" y="1121"/>
                  </a:lnTo>
                  <a:lnTo>
                    <a:pt x="0" y="1121"/>
                  </a:lnTo>
                  <a:lnTo>
                    <a:pt x="25" y="1218"/>
                  </a:lnTo>
                  <a:lnTo>
                    <a:pt x="49" y="1316"/>
                  </a:lnTo>
                  <a:lnTo>
                    <a:pt x="98" y="1389"/>
                  </a:lnTo>
                  <a:lnTo>
                    <a:pt x="147" y="1462"/>
                  </a:lnTo>
                  <a:lnTo>
                    <a:pt x="220" y="1511"/>
                  </a:lnTo>
                  <a:lnTo>
                    <a:pt x="293" y="1559"/>
                  </a:lnTo>
                  <a:lnTo>
                    <a:pt x="390" y="1584"/>
                  </a:lnTo>
                  <a:lnTo>
                    <a:pt x="488" y="1608"/>
                  </a:lnTo>
                  <a:lnTo>
                    <a:pt x="1998" y="1608"/>
                  </a:lnTo>
                  <a:lnTo>
                    <a:pt x="1998" y="1608"/>
                  </a:lnTo>
                  <a:lnTo>
                    <a:pt x="2095" y="1584"/>
                  </a:lnTo>
                  <a:lnTo>
                    <a:pt x="2192" y="1559"/>
                  </a:lnTo>
                  <a:lnTo>
                    <a:pt x="2265" y="1511"/>
                  </a:lnTo>
                  <a:lnTo>
                    <a:pt x="2339" y="1462"/>
                  </a:lnTo>
                  <a:lnTo>
                    <a:pt x="2387" y="1389"/>
                  </a:lnTo>
                  <a:lnTo>
                    <a:pt x="2436" y="1316"/>
                  </a:lnTo>
                  <a:lnTo>
                    <a:pt x="2485" y="1218"/>
                  </a:lnTo>
                  <a:lnTo>
                    <a:pt x="2485" y="1121"/>
                  </a:lnTo>
                  <a:lnTo>
                    <a:pt x="2485" y="488"/>
                  </a:lnTo>
                  <a:lnTo>
                    <a:pt x="2485" y="488"/>
                  </a:lnTo>
                  <a:lnTo>
                    <a:pt x="2485" y="390"/>
                  </a:lnTo>
                  <a:lnTo>
                    <a:pt x="2436" y="293"/>
                  </a:lnTo>
                  <a:lnTo>
                    <a:pt x="2387" y="220"/>
                  </a:lnTo>
                  <a:lnTo>
                    <a:pt x="2339" y="147"/>
                  </a:lnTo>
                  <a:lnTo>
                    <a:pt x="2265" y="74"/>
                  </a:lnTo>
                  <a:lnTo>
                    <a:pt x="2192" y="25"/>
                  </a:lnTo>
                  <a:lnTo>
                    <a:pt x="2095" y="1"/>
                  </a:lnTo>
                  <a:lnTo>
                    <a:pt x="1998" y="1"/>
                  </a:lnTo>
                  <a:lnTo>
                    <a:pt x="1998" y="1"/>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0" name="Google Shape;960;p47"/>
          <p:cNvGrpSpPr/>
          <p:nvPr/>
        </p:nvGrpSpPr>
        <p:grpSpPr>
          <a:xfrm>
            <a:off x="1773786" y="3232639"/>
            <a:ext cx="367467" cy="287115"/>
            <a:chOff x="2285716" y="3694075"/>
            <a:chExt cx="437200" cy="341600"/>
          </a:xfrm>
        </p:grpSpPr>
        <p:sp>
          <p:nvSpPr>
            <p:cNvPr id="961" name="Google Shape;961;p47"/>
            <p:cNvSpPr/>
            <p:nvPr/>
          </p:nvSpPr>
          <p:spPr>
            <a:xfrm>
              <a:off x="2610241" y="3983300"/>
              <a:ext cx="52400" cy="52375"/>
            </a:xfrm>
            <a:custGeom>
              <a:avLst/>
              <a:gdLst/>
              <a:ahLst/>
              <a:cxnLst/>
              <a:rect l="l" t="t" r="r" b="b"/>
              <a:pathLst>
                <a:path w="2096" h="2095" fill="none" extrusionOk="0">
                  <a:moveTo>
                    <a:pt x="1" y="1048"/>
                  </a:moveTo>
                  <a:lnTo>
                    <a:pt x="1" y="1048"/>
                  </a:lnTo>
                  <a:lnTo>
                    <a:pt x="25" y="828"/>
                  </a:lnTo>
                  <a:lnTo>
                    <a:pt x="74" y="634"/>
                  </a:lnTo>
                  <a:lnTo>
                    <a:pt x="171" y="439"/>
                  </a:lnTo>
                  <a:lnTo>
                    <a:pt x="317" y="293"/>
                  </a:lnTo>
                  <a:lnTo>
                    <a:pt x="463" y="171"/>
                  </a:lnTo>
                  <a:lnTo>
                    <a:pt x="634" y="73"/>
                  </a:lnTo>
                  <a:lnTo>
                    <a:pt x="829" y="0"/>
                  </a:lnTo>
                  <a:lnTo>
                    <a:pt x="1048" y="0"/>
                  </a:lnTo>
                  <a:lnTo>
                    <a:pt x="1048" y="0"/>
                  </a:lnTo>
                  <a:lnTo>
                    <a:pt x="1267" y="0"/>
                  </a:lnTo>
                  <a:lnTo>
                    <a:pt x="1462" y="73"/>
                  </a:lnTo>
                  <a:lnTo>
                    <a:pt x="1633" y="171"/>
                  </a:lnTo>
                  <a:lnTo>
                    <a:pt x="1779" y="293"/>
                  </a:lnTo>
                  <a:lnTo>
                    <a:pt x="1925" y="439"/>
                  </a:lnTo>
                  <a:lnTo>
                    <a:pt x="2022" y="634"/>
                  </a:lnTo>
                  <a:lnTo>
                    <a:pt x="2071" y="828"/>
                  </a:lnTo>
                  <a:lnTo>
                    <a:pt x="2095" y="1048"/>
                  </a:lnTo>
                  <a:lnTo>
                    <a:pt x="2095" y="1048"/>
                  </a:lnTo>
                  <a:lnTo>
                    <a:pt x="2071" y="1242"/>
                  </a:lnTo>
                  <a:lnTo>
                    <a:pt x="2022" y="1437"/>
                  </a:lnTo>
                  <a:lnTo>
                    <a:pt x="1925" y="1632"/>
                  </a:lnTo>
                  <a:lnTo>
                    <a:pt x="1779" y="1778"/>
                  </a:lnTo>
                  <a:lnTo>
                    <a:pt x="1633" y="1900"/>
                  </a:lnTo>
                  <a:lnTo>
                    <a:pt x="1462" y="1997"/>
                  </a:lnTo>
                  <a:lnTo>
                    <a:pt x="1267" y="2070"/>
                  </a:lnTo>
                  <a:lnTo>
                    <a:pt x="1048" y="2095"/>
                  </a:lnTo>
                  <a:lnTo>
                    <a:pt x="1048" y="2095"/>
                  </a:lnTo>
                  <a:lnTo>
                    <a:pt x="829" y="2070"/>
                  </a:lnTo>
                  <a:lnTo>
                    <a:pt x="634" y="1997"/>
                  </a:lnTo>
                  <a:lnTo>
                    <a:pt x="463" y="1900"/>
                  </a:lnTo>
                  <a:lnTo>
                    <a:pt x="317" y="1778"/>
                  </a:lnTo>
                  <a:lnTo>
                    <a:pt x="171" y="1632"/>
                  </a:lnTo>
                  <a:lnTo>
                    <a:pt x="74" y="1437"/>
                  </a:lnTo>
                  <a:lnTo>
                    <a:pt x="25" y="1242"/>
                  </a:lnTo>
                  <a:lnTo>
                    <a:pt x="1" y="1048"/>
                  </a:lnTo>
                  <a:lnTo>
                    <a:pt x="1" y="1048"/>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47"/>
            <p:cNvSpPr/>
            <p:nvPr/>
          </p:nvSpPr>
          <p:spPr>
            <a:xfrm>
              <a:off x="2397741" y="3983300"/>
              <a:ext cx="52400" cy="52375"/>
            </a:xfrm>
            <a:custGeom>
              <a:avLst/>
              <a:gdLst/>
              <a:ahLst/>
              <a:cxnLst/>
              <a:rect l="l" t="t" r="r" b="b"/>
              <a:pathLst>
                <a:path w="2096" h="2095" fill="none" extrusionOk="0">
                  <a:moveTo>
                    <a:pt x="1" y="1048"/>
                  </a:moveTo>
                  <a:lnTo>
                    <a:pt x="1" y="1048"/>
                  </a:lnTo>
                  <a:lnTo>
                    <a:pt x="25" y="828"/>
                  </a:lnTo>
                  <a:lnTo>
                    <a:pt x="74" y="634"/>
                  </a:lnTo>
                  <a:lnTo>
                    <a:pt x="171" y="439"/>
                  </a:lnTo>
                  <a:lnTo>
                    <a:pt x="317" y="293"/>
                  </a:lnTo>
                  <a:lnTo>
                    <a:pt x="464" y="171"/>
                  </a:lnTo>
                  <a:lnTo>
                    <a:pt x="634" y="73"/>
                  </a:lnTo>
                  <a:lnTo>
                    <a:pt x="829" y="0"/>
                  </a:lnTo>
                  <a:lnTo>
                    <a:pt x="1048" y="0"/>
                  </a:lnTo>
                  <a:lnTo>
                    <a:pt x="1048" y="0"/>
                  </a:lnTo>
                  <a:lnTo>
                    <a:pt x="1267" y="0"/>
                  </a:lnTo>
                  <a:lnTo>
                    <a:pt x="1462" y="73"/>
                  </a:lnTo>
                  <a:lnTo>
                    <a:pt x="1633" y="171"/>
                  </a:lnTo>
                  <a:lnTo>
                    <a:pt x="1779" y="293"/>
                  </a:lnTo>
                  <a:lnTo>
                    <a:pt x="1925" y="439"/>
                  </a:lnTo>
                  <a:lnTo>
                    <a:pt x="2022" y="634"/>
                  </a:lnTo>
                  <a:lnTo>
                    <a:pt x="2071" y="828"/>
                  </a:lnTo>
                  <a:lnTo>
                    <a:pt x="2095" y="1048"/>
                  </a:lnTo>
                  <a:lnTo>
                    <a:pt x="2095" y="1048"/>
                  </a:lnTo>
                  <a:lnTo>
                    <a:pt x="2071" y="1242"/>
                  </a:lnTo>
                  <a:lnTo>
                    <a:pt x="2022" y="1437"/>
                  </a:lnTo>
                  <a:lnTo>
                    <a:pt x="1925" y="1632"/>
                  </a:lnTo>
                  <a:lnTo>
                    <a:pt x="1779" y="1778"/>
                  </a:lnTo>
                  <a:lnTo>
                    <a:pt x="1633" y="1900"/>
                  </a:lnTo>
                  <a:lnTo>
                    <a:pt x="1462" y="1997"/>
                  </a:lnTo>
                  <a:lnTo>
                    <a:pt x="1267" y="2070"/>
                  </a:lnTo>
                  <a:lnTo>
                    <a:pt x="1048" y="2095"/>
                  </a:lnTo>
                  <a:lnTo>
                    <a:pt x="1048" y="2095"/>
                  </a:lnTo>
                  <a:lnTo>
                    <a:pt x="829" y="2070"/>
                  </a:lnTo>
                  <a:lnTo>
                    <a:pt x="634" y="1997"/>
                  </a:lnTo>
                  <a:lnTo>
                    <a:pt x="464" y="1900"/>
                  </a:lnTo>
                  <a:lnTo>
                    <a:pt x="317" y="1778"/>
                  </a:lnTo>
                  <a:lnTo>
                    <a:pt x="171" y="1632"/>
                  </a:lnTo>
                  <a:lnTo>
                    <a:pt x="74" y="1437"/>
                  </a:lnTo>
                  <a:lnTo>
                    <a:pt x="25" y="1242"/>
                  </a:lnTo>
                  <a:lnTo>
                    <a:pt x="1" y="1048"/>
                  </a:lnTo>
                  <a:lnTo>
                    <a:pt x="1" y="1048"/>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47"/>
            <p:cNvSpPr/>
            <p:nvPr/>
          </p:nvSpPr>
          <p:spPr>
            <a:xfrm>
              <a:off x="2285716" y="3694075"/>
              <a:ext cx="437200" cy="280100"/>
            </a:xfrm>
            <a:custGeom>
              <a:avLst/>
              <a:gdLst/>
              <a:ahLst/>
              <a:cxnLst/>
              <a:rect l="l" t="t" r="r" b="b"/>
              <a:pathLst>
                <a:path w="17488" h="11204" fill="none" extrusionOk="0">
                  <a:moveTo>
                    <a:pt x="14516" y="10912"/>
                  </a:moveTo>
                  <a:lnTo>
                    <a:pt x="5675" y="10912"/>
                  </a:lnTo>
                  <a:lnTo>
                    <a:pt x="6089" y="9889"/>
                  </a:lnTo>
                  <a:lnTo>
                    <a:pt x="6089" y="9889"/>
                  </a:lnTo>
                  <a:lnTo>
                    <a:pt x="6235" y="9913"/>
                  </a:lnTo>
                  <a:lnTo>
                    <a:pt x="6406" y="9913"/>
                  </a:lnTo>
                  <a:lnTo>
                    <a:pt x="13810" y="9231"/>
                  </a:lnTo>
                  <a:lnTo>
                    <a:pt x="13810" y="9231"/>
                  </a:lnTo>
                  <a:lnTo>
                    <a:pt x="13980" y="9207"/>
                  </a:lnTo>
                  <a:lnTo>
                    <a:pt x="14151" y="9134"/>
                  </a:lnTo>
                  <a:lnTo>
                    <a:pt x="14297" y="9061"/>
                  </a:lnTo>
                  <a:lnTo>
                    <a:pt x="14467" y="8963"/>
                  </a:lnTo>
                  <a:lnTo>
                    <a:pt x="14614" y="8866"/>
                  </a:lnTo>
                  <a:lnTo>
                    <a:pt x="14735" y="8744"/>
                  </a:lnTo>
                  <a:lnTo>
                    <a:pt x="14833" y="8598"/>
                  </a:lnTo>
                  <a:lnTo>
                    <a:pt x="14930" y="8452"/>
                  </a:lnTo>
                  <a:lnTo>
                    <a:pt x="17414" y="3142"/>
                  </a:lnTo>
                  <a:lnTo>
                    <a:pt x="17414" y="3142"/>
                  </a:lnTo>
                  <a:lnTo>
                    <a:pt x="17463" y="2996"/>
                  </a:lnTo>
                  <a:lnTo>
                    <a:pt x="17487" y="2875"/>
                  </a:lnTo>
                  <a:lnTo>
                    <a:pt x="17463" y="2753"/>
                  </a:lnTo>
                  <a:lnTo>
                    <a:pt x="17439" y="2631"/>
                  </a:lnTo>
                  <a:lnTo>
                    <a:pt x="17366" y="2558"/>
                  </a:lnTo>
                  <a:lnTo>
                    <a:pt x="17244" y="2485"/>
                  </a:lnTo>
                  <a:lnTo>
                    <a:pt x="17122" y="2436"/>
                  </a:lnTo>
                  <a:lnTo>
                    <a:pt x="16976" y="2412"/>
                  </a:lnTo>
                  <a:lnTo>
                    <a:pt x="4579" y="1998"/>
                  </a:lnTo>
                  <a:lnTo>
                    <a:pt x="4214" y="366"/>
                  </a:lnTo>
                  <a:lnTo>
                    <a:pt x="4214" y="366"/>
                  </a:lnTo>
                  <a:lnTo>
                    <a:pt x="4141" y="220"/>
                  </a:lnTo>
                  <a:lnTo>
                    <a:pt x="4043" y="98"/>
                  </a:lnTo>
                  <a:lnTo>
                    <a:pt x="3897" y="25"/>
                  </a:lnTo>
                  <a:lnTo>
                    <a:pt x="3727" y="1"/>
                  </a:lnTo>
                  <a:lnTo>
                    <a:pt x="488" y="1"/>
                  </a:lnTo>
                  <a:lnTo>
                    <a:pt x="488" y="1"/>
                  </a:lnTo>
                  <a:lnTo>
                    <a:pt x="390" y="1"/>
                  </a:lnTo>
                  <a:lnTo>
                    <a:pt x="293" y="25"/>
                  </a:lnTo>
                  <a:lnTo>
                    <a:pt x="220" y="74"/>
                  </a:lnTo>
                  <a:lnTo>
                    <a:pt x="147" y="122"/>
                  </a:lnTo>
                  <a:lnTo>
                    <a:pt x="74" y="196"/>
                  </a:lnTo>
                  <a:lnTo>
                    <a:pt x="25" y="293"/>
                  </a:lnTo>
                  <a:lnTo>
                    <a:pt x="1" y="366"/>
                  </a:lnTo>
                  <a:lnTo>
                    <a:pt x="1" y="488"/>
                  </a:lnTo>
                  <a:lnTo>
                    <a:pt x="1" y="488"/>
                  </a:lnTo>
                  <a:lnTo>
                    <a:pt x="1" y="585"/>
                  </a:lnTo>
                  <a:lnTo>
                    <a:pt x="25" y="658"/>
                  </a:lnTo>
                  <a:lnTo>
                    <a:pt x="74" y="756"/>
                  </a:lnTo>
                  <a:lnTo>
                    <a:pt x="147" y="829"/>
                  </a:lnTo>
                  <a:lnTo>
                    <a:pt x="220" y="877"/>
                  </a:lnTo>
                  <a:lnTo>
                    <a:pt x="293" y="926"/>
                  </a:lnTo>
                  <a:lnTo>
                    <a:pt x="390" y="951"/>
                  </a:lnTo>
                  <a:lnTo>
                    <a:pt x="488" y="975"/>
                  </a:lnTo>
                  <a:lnTo>
                    <a:pt x="3337" y="975"/>
                  </a:lnTo>
                  <a:lnTo>
                    <a:pt x="5286" y="9256"/>
                  </a:lnTo>
                  <a:lnTo>
                    <a:pt x="4506" y="11204"/>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47"/>
            <p:cNvSpPr/>
            <p:nvPr/>
          </p:nvSpPr>
          <p:spPr>
            <a:xfrm>
              <a:off x="2623641" y="3781750"/>
              <a:ext cx="48725" cy="108400"/>
            </a:xfrm>
            <a:custGeom>
              <a:avLst/>
              <a:gdLst/>
              <a:ahLst/>
              <a:cxnLst/>
              <a:rect l="l" t="t" r="r" b="b"/>
              <a:pathLst>
                <a:path w="1949" h="4336" fill="none" extrusionOk="0">
                  <a:moveTo>
                    <a:pt x="1" y="4336"/>
                  </a:moveTo>
                  <a:lnTo>
                    <a:pt x="1949"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47"/>
            <p:cNvSpPr/>
            <p:nvPr/>
          </p:nvSpPr>
          <p:spPr>
            <a:xfrm>
              <a:off x="2588316" y="3780550"/>
              <a:ext cx="32300" cy="113875"/>
            </a:xfrm>
            <a:custGeom>
              <a:avLst/>
              <a:gdLst/>
              <a:ahLst/>
              <a:cxnLst/>
              <a:rect l="l" t="t" r="r" b="b"/>
              <a:pathLst>
                <a:path w="1292" h="4555" fill="none" extrusionOk="0">
                  <a:moveTo>
                    <a:pt x="1" y="4554"/>
                  </a:moveTo>
                  <a:lnTo>
                    <a:pt x="1292"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47"/>
            <p:cNvSpPr/>
            <p:nvPr/>
          </p:nvSpPr>
          <p:spPr>
            <a:xfrm>
              <a:off x="2553016" y="3779325"/>
              <a:ext cx="15850" cy="119350"/>
            </a:xfrm>
            <a:custGeom>
              <a:avLst/>
              <a:gdLst/>
              <a:ahLst/>
              <a:cxnLst/>
              <a:rect l="l" t="t" r="r" b="b"/>
              <a:pathLst>
                <a:path w="634" h="4774" fill="none" extrusionOk="0">
                  <a:moveTo>
                    <a:pt x="0" y="4774"/>
                  </a:moveTo>
                  <a:lnTo>
                    <a:pt x="634"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47"/>
            <p:cNvSpPr/>
            <p:nvPr/>
          </p:nvSpPr>
          <p:spPr>
            <a:xfrm>
              <a:off x="2517091" y="3777500"/>
              <a:ext cx="1250" cy="126050"/>
            </a:xfrm>
            <a:custGeom>
              <a:avLst/>
              <a:gdLst/>
              <a:ahLst/>
              <a:cxnLst/>
              <a:rect l="l" t="t" r="r" b="b"/>
              <a:pathLst>
                <a:path w="50" h="5042" fill="none" extrusionOk="0">
                  <a:moveTo>
                    <a:pt x="49" y="5042"/>
                  </a:moveTo>
                  <a:lnTo>
                    <a:pt x="0"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47"/>
            <p:cNvSpPr/>
            <p:nvPr/>
          </p:nvSpPr>
          <p:spPr>
            <a:xfrm>
              <a:off x="2465941" y="3776275"/>
              <a:ext cx="17075" cy="131550"/>
            </a:xfrm>
            <a:custGeom>
              <a:avLst/>
              <a:gdLst/>
              <a:ahLst/>
              <a:cxnLst/>
              <a:rect l="l" t="t" r="r" b="b"/>
              <a:pathLst>
                <a:path w="683" h="5262" fill="none" extrusionOk="0">
                  <a:moveTo>
                    <a:pt x="683" y="5261"/>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47"/>
            <p:cNvSpPr/>
            <p:nvPr/>
          </p:nvSpPr>
          <p:spPr>
            <a:xfrm>
              <a:off x="2414191" y="3775050"/>
              <a:ext cx="34125" cy="137025"/>
            </a:xfrm>
            <a:custGeom>
              <a:avLst/>
              <a:gdLst/>
              <a:ahLst/>
              <a:cxnLst/>
              <a:rect l="l" t="t" r="r" b="b"/>
              <a:pathLst>
                <a:path w="1365" h="5481" fill="none" extrusionOk="0">
                  <a:moveTo>
                    <a:pt x="1364" y="5481"/>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0" name="Google Shape;970;p47"/>
          <p:cNvGrpSpPr/>
          <p:nvPr/>
        </p:nvGrpSpPr>
        <p:grpSpPr>
          <a:xfrm>
            <a:off x="2342342" y="3228038"/>
            <a:ext cx="360301" cy="295814"/>
            <a:chOff x="2962166" y="3688600"/>
            <a:chExt cx="428675" cy="351950"/>
          </a:xfrm>
        </p:grpSpPr>
        <p:sp>
          <p:nvSpPr>
            <p:cNvPr id="971" name="Google Shape;971;p47"/>
            <p:cNvSpPr/>
            <p:nvPr/>
          </p:nvSpPr>
          <p:spPr>
            <a:xfrm>
              <a:off x="2962166" y="3688600"/>
              <a:ext cx="428675" cy="168675"/>
            </a:xfrm>
            <a:custGeom>
              <a:avLst/>
              <a:gdLst/>
              <a:ahLst/>
              <a:cxnLst/>
              <a:rect l="l" t="t" r="r" b="b"/>
              <a:pathLst>
                <a:path w="17147" h="6747" fill="none" extrusionOk="0">
                  <a:moveTo>
                    <a:pt x="16660" y="1876"/>
                  </a:moveTo>
                  <a:lnTo>
                    <a:pt x="11594" y="1876"/>
                  </a:lnTo>
                  <a:lnTo>
                    <a:pt x="11594" y="1462"/>
                  </a:lnTo>
                  <a:lnTo>
                    <a:pt x="11594" y="1462"/>
                  </a:lnTo>
                  <a:lnTo>
                    <a:pt x="11594" y="1316"/>
                  </a:lnTo>
                  <a:lnTo>
                    <a:pt x="11569" y="1170"/>
                  </a:lnTo>
                  <a:lnTo>
                    <a:pt x="11472" y="902"/>
                  </a:lnTo>
                  <a:lnTo>
                    <a:pt x="11350" y="658"/>
                  </a:lnTo>
                  <a:lnTo>
                    <a:pt x="11155" y="439"/>
                  </a:lnTo>
                  <a:lnTo>
                    <a:pt x="10961" y="268"/>
                  </a:lnTo>
                  <a:lnTo>
                    <a:pt x="10693" y="122"/>
                  </a:lnTo>
                  <a:lnTo>
                    <a:pt x="10425" y="49"/>
                  </a:lnTo>
                  <a:lnTo>
                    <a:pt x="10279" y="25"/>
                  </a:lnTo>
                  <a:lnTo>
                    <a:pt x="10133" y="1"/>
                  </a:lnTo>
                  <a:lnTo>
                    <a:pt x="7015" y="1"/>
                  </a:lnTo>
                  <a:lnTo>
                    <a:pt x="7015" y="1"/>
                  </a:lnTo>
                  <a:lnTo>
                    <a:pt x="6869" y="25"/>
                  </a:lnTo>
                  <a:lnTo>
                    <a:pt x="6723" y="49"/>
                  </a:lnTo>
                  <a:lnTo>
                    <a:pt x="6455" y="122"/>
                  </a:lnTo>
                  <a:lnTo>
                    <a:pt x="6187" y="268"/>
                  </a:lnTo>
                  <a:lnTo>
                    <a:pt x="5992" y="439"/>
                  </a:lnTo>
                  <a:lnTo>
                    <a:pt x="5797" y="658"/>
                  </a:lnTo>
                  <a:lnTo>
                    <a:pt x="5676" y="902"/>
                  </a:lnTo>
                  <a:lnTo>
                    <a:pt x="5578" y="1170"/>
                  </a:lnTo>
                  <a:lnTo>
                    <a:pt x="5554" y="1316"/>
                  </a:lnTo>
                  <a:lnTo>
                    <a:pt x="5554" y="1462"/>
                  </a:lnTo>
                  <a:lnTo>
                    <a:pt x="5554" y="1876"/>
                  </a:lnTo>
                  <a:lnTo>
                    <a:pt x="488" y="1876"/>
                  </a:lnTo>
                  <a:lnTo>
                    <a:pt x="488" y="1876"/>
                  </a:lnTo>
                  <a:lnTo>
                    <a:pt x="391" y="1876"/>
                  </a:lnTo>
                  <a:lnTo>
                    <a:pt x="293" y="1900"/>
                  </a:lnTo>
                  <a:lnTo>
                    <a:pt x="220" y="1949"/>
                  </a:lnTo>
                  <a:lnTo>
                    <a:pt x="147" y="2022"/>
                  </a:lnTo>
                  <a:lnTo>
                    <a:pt x="74" y="2071"/>
                  </a:lnTo>
                  <a:lnTo>
                    <a:pt x="50" y="2168"/>
                  </a:lnTo>
                  <a:lnTo>
                    <a:pt x="1" y="2266"/>
                  </a:lnTo>
                  <a:lnTo>
                    <a:pt x="1" y="2363"/>
                  </a:lnTo>
                  <a:lnTo>
                    <a:pt x="1" y="5773"/>
                  </a:lnTo>
                  <a:lnTo>
                    <a:pt x="1" y="5773"/>
                  </a:lnTo>
                  <a:lnTo>
                    <a:pt x="25" y="5967"/>
                  </a:lnTo>
                  <a:lnTo>
                    <a:pt x="74" y="6138"/>
                  </a:lnTo>
                  <a:lnTo>
                    <a:pt x="171" y="6308"/>
                  </a:lnTo>
                  <a:lnTo>
                    <a:pt x="293" y="6455"/>
                  </a:lnTo>
                  <a:lnTo>
                    <a:pt x="439" y="6576"/>
                  </a:lnTo>
                  <a:lnTo>
                    <a:pt x="585" y="6674"/>
                  </a:lnTo>
                  <a:lnTo>
                    <a:pt x="780" y="6722"/>
                  </a:lnTo>
                  <a:lnTo>
                    <a:pt x="975" y="6747"/>
                  </a:lnTo>
                  <a:lnTo>
                    <a:pt x="7721" y="6747"/>
                  </a:lnTo>
                  <a:lnTo>
                    <a:pt x="7721" y="6138"/>
                  </a:lnTo>
                  <a:lnTo>
                    <a:pt x="7721" y="6138"/>
                  </a:lnTo>
                  <a:lnTo>
                    <a:pt x="7746" y="6041"/>
                  </a:lnTo>
                  <a:lnTo>
                    <a:pt x="7770" y="5967"/>
                  </a:lnTo>
                  <a:lnTo>
                    <a:pt x="7819" y="5870"/>
                  </a:lnTo>
                  <a:lnTo>
                    <a:pt x="7868" y="5797"/>
                  </a:lnTo>
                  <a:lnTo>
                    <a:pt x="7941" y="5748"/>
                  </a:lnTo>
                  <a:lnTo>
                    <a:pt x="8038" y="5700"/>
                  </a:lnTo>
                  <a:lnTo>
                    <a:pt x="8111" y="5675"/>
                  </a:lnTo>
                  <a:lnTo>
                    <a:pt x="8209" y="5651"/>
                  </a:lnTo>
                  <a:lnTo>
                    <a:pt x="8939" y="5651"/>
                  </a:lnTo>
                  <a:lnTo>
                    <a:pt x="8939" y="5651"/>
                  </a:lnTo>
                  <a:lnTo>
                    <a:pt x="9037" y="5675"/>
                  </a:lnTo>
                  <a:lnTo>
                    <a:pt x="9110" y="5700"/>
                  </a:lnTo>
                  <a:lnTo>
                    <a:pt x="9207" y="5748"/>
                  </a:lnTo>
                  <a:lnTo>
                    <a:pt x="9280" y="5797"/>
                  </a:lnTo>
                  <a:lnTo>
                    <a:pt x="9329" y="5870"/>
                  </a:lnTo>
                  <a:lnTo>
                    <a:pt x="9378" y="5967"/>
                  </a:lnTo>
                  <a:lnTo>
                    <a:pt x="9402" y="6041"/>
                  </a:lnTo>
                  <a:lnTo>
                    <a:pt x="9426" y="6138"/>
                  </a:lnTo>
                  <a:lnTo>
                    <a:pt x="9426" y="6747"/>
                  </a:lnTo>
                  <a:lnTo>
                    <a:pt x="16173" y="6747"/>
                  </a:lnTo>
                  <a:lnTo>
                    <a:pt x="16173" y="6747"/>
                  </a:lnTo>
                  <a:lnTo>
                    <a:pt x="16367" y="6722"/>
                  </a:lnTo>
                  <a:lnTo>
                    <a:pt x="16562" y="6674"/>
                  </a:lnTo>
                  <a:lnTo>
                    <a:pt x="16708" y="6576"/>
                  </a:lnTo>
                  <a:lnTo>
                    <a:pt x="16855" y="6455"/>
                  </a:lnTo>
                  <a:lnTo>
                    <a:pt x="16976" y="6308"/>
                  </a:lnTo>
                  <a:lnTo>
                    <a:pt x="17074" y="6138"/>
                  </a:lnTo>
                  <a:lnTo>
                    <a:pt x="17122" y="5967"/>
                  </a:lnTo>
                  <a:lnTo>
                    <a:pt x="17147" y="5773"/>
                  </a:lnTo>
                  <a:lnTo>
                    <a:pt x="17147" y="2363"/>
                  </a:lnTo>
                  <a:lnTo>
                    <a:pt x="17147" y="2363"/>
                  </a:lnTo>
                  <a:lnTo>
                    <a:pt x="17147" y="2266"/>
                  </a:lnTo>
                  <a:lnTo>
                    <a:pt x="17098" y="2168"/>
                  </a:lnTo>
                  <a:lnTo>
                    <a:pt x="17074" y="2071"/>
                  </a:lnTo>
                  <a:lnTo>
                    <a:pt x="17001" y="2022"/>
                  </a:lnTo>
                  <a:lnTo>
                    <a:pt x="16928" y="1949"/>
                  </a:lnTo>
                  <a:lnTo>
                    <a:pt x="16855" y="1900"/>
                  </a:lnTo>
                  <a:lnTo>
                    <a:pt x="16757" y="1876"/>
                  </a:lnTo>
                  <a:lnTo>
                    <a:pt x="16660" y="1876"/>
                  </a:lnTo>
                  <a:lnTo>
                    <a:pt x="16660" y="1876"/>
                  </a:lnTo>
                  <a:close/>
                  <a:moveTo>
                    <a:pt x="10620" y="1876"/>
                  </a:moveTo>
                  <a:lnTo>
                    <a:pt x="6528" y="1876"/>
                  </a:lnTo>
                  <a:lnTo>
                    <a:pt x="6528" y="1462"/>
                  </a:lnTo>
                  <a:lnTo>
                    <a:pt x="6528" y="1462"/>
                  </a:lnTo>
                  <a:lnTo>
                    <a:pt x="6528" y="1364"/>
                  </a:lnTo>
                  <a:lnTo>
                    <a:pt x="6577" y="1291"/>
                  </a:lnTo>
                  <a:lnTo>
                    <a:pt x="6601" y="1194"/>
                  </a:lnTo>
                  <a:lnTo>
                    <a:pt x="6674" y="1121"/>
                  </a:lnTo>
                  <a:lnTo>
                    <a:pt x="6747" y="1072"/>
                  </a:lnTo>
                  <a:lnTo>
                    <a:pt x="6820" y="1023"/>
                  </a:lnTo>
                  <a:lnTo>
                    <a:pt x="6918" y="999"/>
                  </a:lnTo>
                  <a:lnTo>
                    <a:pt x="7015" y="975"/>
                  </a:lnTo>
                  <a:lnTo>
                    <a:pt x="10133" y="975"/>
                  </a:lnTo>
                  <a:lnTo>
                    <a:pt x="10133" y="975"/>
                  </a:lnTo>
                  <a:lnTo>
                    <a:pt x="10230" y="999"/>
                  </a:lnTo>
                  <a:lnTo>
                    <a:pt x="10327" y="1023"/>
                  </a:lnTo>
                  <a:lnTo>
                    <a:pt x="10400" y="1072"/>
                  </a:lnTo>
                  <a:lnTo>
                    <a:pt x="10474" y="1121"/>
                  </a:lnTo>
                  <a:lnTo>
                    <a:pt x="10547" y="1194"/>
                  </a:lnTo>
                  <a:lnTo>
                    <a:pt x="10571" y="1291"/>
                  </a:lnTo>
                  <a:lnTo>
                    <a:pt x="10620" y="1364"/>
                  </a:lnTo>
                  <a:lnTo>
                    <a:pt x="10620" y="1462"/>
                  </a:lnTo>
                  <a:lnTo>
                    <a:pt x="10620" y="1876"/>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47"/>
            <p:cNvSpPr/>
            <p:nvPr/>
          </p:nvSpPr>
          <p:spPr>
            <a:xfrm>
              <a:off x="3155191" y="3862125"/>
              <a:ext cx="42650" cy="23775"/>
            </a:xfrm>
            <a:custGeom>
              <a:avLst/>
              <a:gdLst/>
              <a:ahLst/>
              <a:cxnLst/>
              <a:rect l="l" t="t" r="r" b="b"/>
              <a:pathLst>
                <a:path w="1706" h="951" fill="none" extrusionOk="0">
                  <a:moveTo>
                    <a:pt x="1705" y="1"/>
                  </a:moveTo>
                  <a:lnTo>
                    <a:pt x="1705" y="463"/>
                  </a:lnTo>
                  <a:lnTo>
                    <a:pt x="1705" y="463"/>
                  </a:lnTo>
                  <a:lnTo>
                    <a:pt x="1681" y="561"/>
                  </a:lnTo>
                  <a:lnTo>
                    <a:pt x="1657" y="658"/>
                  </a:lnTo>
                  <a:lnTo>
                    <a:pt x="1608" y="756"/>
                  </a:lnTo>
                  <a:lnTo>
                    <a:pt x="1559" y="804"/>
                  </a:lnTo>
                  <a:lnTo>
                    <a:pt x="1486" y="877"/>
                  </a:lnTo>
                  <a:lnTo>
                    <a:pt x="1389" y="926"/>
                  </a:lnTo>
                  <a:lnTo>
                    <a:pt x="1316" y="951"/>
                  </a:lnTo>
                  <a:lnTo>
                    <a:pt x="1218" y="951"/>
                  </a:lnTo>
                  <a:lnTo>
                    <a:pt x="488" y="951"/>
                  </a:lnTo>
                  <a:lnTo>
                    <a:pt x="488" y="951"/>
                  </a:lnTo>
                  <a:lnTo>
                    <a:pt x="390" y="951"/>
                  </a:lnTo>
                  <a:lnTo>
                    <a:pt x="317" y="926"/>
                  </a:lnTo>
                  <a:lnTo>
                    <a:pt x="220" y="877"/>
                  </a:lnTo>
                  <a:lnTo>
                    <a:pt x="147" y="804"/>
                  </a:lnTo>
                  <a:lnTo>
                    <a:pt x="98" y="756"/>
                  </a:lnTo>
                  <a:lnTo>
                    <a:pt x="49" y="658"/>
                  </a:lnTo>
                  <a:lnTo>
                    <a:pt x="25" y="561"/>
                  </a:lnTo>
                  <a:lnTo>
                    <a:pt x="0" y="463"/>
                  </a:ln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47"/>
            <p:cNvSpPr/>
            <p:nvPr/>
          </p:nvSpPr>
          <p:spPr>
            <a:xfrm>
              <a:off x="2962166" y="3852375"/>
              <a:ext cx="428675" cy="188175"/>
            </a:xfrm>
            <a:custGeom>
              <a:avLst/>
              <a:gdLst/>
              <a:ahLst/>
              <a:cxnLst/>
              <a:rect l="l" t="t" r="r" b="b"/>
              <a:pathLst>
                <a:path w="17147" h="7527" fill="none" extrusionOk="0">
                  <a:moveTo>
                    <a:pt x="1" y="1"/>
                  </a:moveTo>
                  <a:lnTo>
                    <a:pt x="1" y="7040"/>
                  </a:lnTo>
                  <a:lnTo>
                    <a:pt x="1" y="7040"/>
                  </a:lnTo>
                  <a:lnTo>
                    <a:pt x="1" y="7137"/>
                  </a:lnTo>
                  <a:lnTo>
                    <a:pt x="50" y="7210"/>
                  </a:lnTo>
                  <a:lnTo>
                    <a:pt x="74" y="7307"/>
                  </a:lnTo>
                  <a:lnTo>
                    <a:pt x="147" y="7381"/>
                  </a:lnTo>
                  <a:lnTo>
                    <a:pt x="220" y="7429"/>
                  </a:lnTo>
                  <a:lnTo>
                    <a:pt x="293" y="7478"/>
                  </a:lnTo>
                  <a:lnTo>
                    <a:pt x="391" y="7502"/>
                  </a:lnTo>
                  <a:lnTo>
                    <a:pt x="488" y="7527"/>
                  </a:lnTo>
                  <a:lnTo>
                    <a:pt x="16660" y="7527"/>
                  </a:lnTo>
                  <a:lnTo>
                    <a:pt x="16660" y="7527"/>
                  </a:lnTo>
                  <a:lnTo>
                    <a:pt x="16757" y="7502"/>
                  </a:lnTo>
                  <a:lnTo>
                    <a:pt x="16855" y="7478"/>
                  </a:lnTo>
                  <a:lnTo>
                    <a:pt x="16928" y="7429"/>
                  </a:lnTo>
                  <a:lnTo>
                    <a:pt x="17001" y="7381"/>
                  </a:lnTo>
                  <a:lnTo>
                    <a:pt x="17074" y="7307"/>
                  </a:lnTo>
                  <a:lnTo>
                    <a:pt x="17098" y="7210"/>
                  </a:lnTo>
                  <a:lnTo>
                    <a:pt x="17147" y="7137"/>
                  </a:lnTo>
                  <a:lnTo>
                    <a:pt x="17147" y="7040"/>
                  </a:lnTo>
                  <a:lnTo>
                    <a:pt x="1714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4" name="Google Shape;974;p47"/>
          <p:cNvGrpSpPr/>
          <p:nvPr/>
        </p:nvGrpSpPr>
        <p:grpSpPr>
          <a:xfrm>
            <a:off x="2924725" y="3207571"/>
            <a:ext cx="333700" cy="329077"/>
            <a:chOff x="3655066" y="3664250"/>
            <a:chExt cx="397025" cy="391525"/>
          </a:xfrm>
        </p:grpSpPr>
        <p:sp>
          <p:nvSpPr>
            <p:cNvPr id="975" name="Google Shape;975;p47"/>
            <p:cNvSpPr/>
            <p:nvPr/>
          </p:nvSpPr>
          <p:spPr>
            <a:xfrm>
              <a:off x="3655066" y="3680675"/>
              <a:ext cx="375100" cy="375100"/>
            </a:xfrm>
            <a:custGeom>
              <a:avLst/>
              <a:gdLst/>
              <a:ahLst/>
              <a:cxnLst/>
              <a:rect l="l" t="t" r="r" b="b"/>
              <a:pathLst>
                <a:path w="15004" h="15004" fill="none" extrusionOk="0">
                  <a:moveTo>
                    <a:pt x="7502" y="1"/>
                  </a:moveTo>
                  <a:lnTo>
                    <a:pt x="7502" y="1"/>
                  </a:lnTo>
                  <a:lnTo>
                    <a:pt x="7112" y="1"/>
                  </a:lnTo>
                  <a:lnTo>
                    <a:pt x="6747" y="50"/>
                  </a:lnTo>
                  <a:lnTo>
                    <a:pt x="6357" y="98"/>
                  </a:lnTo>
                  <a:lnTo>
                    <a:pt x="5992" y="147"/>
                  </a:lnTo>
                  <a:lnTo>
                    <a:pt x="5627" y="244"/>
                  </a:lnTo>
                  <a:lnTo>
                    <a:pt x="5261" y="342"/>
                  </a:lnTo>
                  <a:lnTo>
                    <a:pt x="4921" y="464"/>
                  </a:lnTo>
                  <a:lnTo>
                    <a:pt x="4580" y="585"/>
                  </a:lnTo>
                  <a:lnTo>
                    <a:pt x="4239" y="732"/>
                  </a:lnTo>
                  <a:lnTo>
                    <a:pt x="3922" y="902"/>
                  </a:lnTo>
                  <a:lnTo>
                    <a:pt x="3605" y="1097"/>
                  </a:lnTo>
                  <a:lnTo>
                    <a:pt x="3313" y="1292"/>
                  </a:lnTo>
                  <a:lnTo>
                    <a:pt x="3021" y="1487"/>
                  </a:lnTo>
                  <a:lnTo>
                    <a:pt x="2729" y="1706"/>
                  </a:lnTo>
                  <a:lnTo>
                    <a:pt x="2461" y="1949"/>
                  </a:lnTo>
                  <a:lnTo>
                    <a:pt x="2193" y="2193"/>
                  </a:lnTo>
                  <a:lnTo>
                    <a:pt x="1949" y="2461"/>
                  </a:lnTo>
                  <a:lnTo>
                    <a:pt x="1706" y="2729"/>
                  </a:lnTo>
                  <a:lnTo>
                    <a:pt x="1486" y="3021"/>
                  </a:lnTo>
                  <a:lnTo>
                    <a:pt x="1292" y="3313"/>
                  </a:lnTo>
                  <a:lnTo>
                    <a:pt x="1097" y="3605"/>
                  </a:lnTo>
                  <a:lnTo>
                    <a:pt x="902" y="3922"/>
                  </a:lnTo>
                  <a:lnTo>
                    <a:pt x="731" y="4239"/>
                  </a:lnTo>
                  <a:lnTo>
                    <a:pt x="585" y="4580"/>
                  </a:lnTo>
                  <a:lnTo>
                    <a:pt x="464" y="4921"/>
                  </a:lnTo>
                  <a:lnTo>
                    <a:pt x="342" y="5262"/>
                  </a:lnTo>
                  <a:lnTo>
                    <a:pt x="244" y="5627"/>
                  </a:lnTo>
                  <a:lnTo>
                    <a:pt x="147" y="5992"/>
                  </a:lnTo>
                  <a:lnTo>
                    <a:pt x="98" y="6358"/>
                  </a:lnTo>
                  <a:lnTo>
                    <a:pt x="50" y="6747"/>
                  </a:lnTo>
                  <a:lnTo>
                    <a:pt x="1" y="7113"/>
                  </a:lnTo>
                  <a:lnTo>
                    <a:pt x="1" y="7502"/>
                  </a:lnTo>
                  <a:lnTo>
                    <a:pt x="1" y="7502"/>
                  </a:lnTo>
                  <a:lnTo>
                    <a:pt x="1" y="7892"/>
                  </a:lnTo>
                  <a:lnTo>
                    <a:pt x="50" y="8257"/>
                  </a:lnTo>
                  <a:lnTo>
                    <a:pt x="98" y="8647"/>
                  </a:lnTo>
                  <a:lnTo>
                    <a:pt x="147" y="9012"/>
                  </a:lnTo>
                  <a:lnTo>
                    <a:pt x="244" y="9378"/>
                  </a:lnTo>
                  <a:lnTo>
                    <a:pt x="342" y="9743"/>
                  </a:lnTo>
                  <a:lnTo>
                    <a:pt x="464" y="10084"/>
                  </a:lnTo>
                  <a:lnTo>
                    <a:pt x="585" y="10425"/>
                  </a:lnTo>
                  <a:lnTo>
                    <a:pt x="731" y="10766"/>
                  </a:lnTo>
                  <a:lnTo>
                    <a:pt x="902" y="11082"/>
                  </a:lnTo>
                  <a:lnTo>
                    <a:pt x="1097" y="11399"/>
                  </a:lnTo>
                  <a:lnTo>
                    <a:pt x="1292" y="11691"/>
                  </a:lnTo>
                  <a:lnTo>
                    <a:pt x="1486" y="11984"/>
                  </a:lnTo>
                  <a:lnTo>
                    <a:pt x="1706" y="12276"/>
                  </a:lnTo>
                  <a:lnTo>
                    <a:pt x="1949" y="12544"/>
                  </a:lnTo>
                  <a:lnTo>
                    <a:pt x="2193" y="12812"/>
                  </a:lnTo>
                  <a:lnTo>
                    <a:pt x="2461" y="13055"/>
                  </a:lnTo>
                  <a:lnTo>
                    <a:pt x="2729" y="13299"/>
                  </a:lnTo>
                  <a:lnTo>
                    <a:pt x="3021" y="13518"/>
                  </a:lnTo>
                  <a:lnTo>
                    <a:pt x="3313" y="13713"/>
                  </a:lnTo>
                  <a:lnTo>
                    <a:pt x="3605" y="13908"/>
                  </a:lnTo>
                  <a:lnTo>
                    <a:pt x="3922" y="14102"/>
                  </a:lnTo>
                  <a:lnTo>
                    <a:pt x="4239" y="14273"/>
                  </a:lnTo>
                  <a:lnTo>
                    <a:pt x="4580" y="14419"/>
                  </a:lnTo>
                  <a:lnTo>
                    <a:pt x="4921" y="14541"/>
                  </a:lnTo>
                  <a:lnTo>
                    <a:pt x="5261" y="14663"/>
                  </a:lnTo>
                  <a:lnTo>
                    <a:pt x="5627" y="14760"/>
                  </a:lnTo>
                  <a:lnTo>
                    <a:pt x="5992" y="14857"/>
                  </a:lnTo>
                  <a:lnTo>
                    <a:pt x="6357" y="14906"/>
                  </a:lnTo>
                  <a:lnTo>
                    <a:pt x="6747" y="14955"/>
                  </a:lnTo>
                  <a:lnTo>
                    <a:pt x="7112" y="15004"/>
                  </a:lnTo>
                  <a:lnTo>
                    <a:pt x="7502" y="15004"/>
                  </a:lnTo>
                  <a:lnTo>
                    <a:pt x="7502" y="15004"/>
                  </a:lnTo>
                  <a:lnTo>
                    <a:pt x="7892" y="15004"/>
                  </a:lnTo>
                  <a:lnTo>
                    <a:pt x="8257" y="14955"/>
                  </a:lnTo>
                  <a:lnTo>
                    <a:pt x="8647" y="14906"/>
                  </a:lnTo>
                  <a:lnTo>
                    <a:pt x="9012" y="14857"/>
                  </a:lnTo>
                  <a:lnTo>
                    <a:pt x="9377" y="14760"/>
                  </a:lnTo>
                  <a:lnTo>
                    <a:pt x="9743" y="14663"/>
                  </a:lnTo>
                  <a:lnTo>
                    <a:pt x="10084" y="14541"/>
                  </a:lnTo>
                  <a:lnTo>
                    <a:pt x="10425" y="14419"/>
                  </a:lnTo>
                  <a:lnTo>
                    <a:pt x="10766" y="14273"/>
                  </a:lnTo>
                  <a:lnTo>
                    <a:pt x="11082" y="14102"/>
                  </a:lnTo>
                  <a:lnTo>
                    <a:pt x="11399" y="13908"/>
                  </a:lnTo>
                  <a:lnTo>
                    <a:pt x="11691" y="13713"/>
                  </a:lnTo>
                  <a:lnTo>
                    <a:pt x="11983" y="13518"/>
                  </a:lnTo>
                  <a:lnTo>
                    <a:pt x="12276" y="13299"/>
                  </a:lnTo>
                  <a:lnTo>
                    <a:pt x="12544" y="13055"/>
                  </a:lnTo>
                  <a:lnTo>
                    <a:pt x="12812" y="12812"/>
                  </a:lnTo>
                  <a:lnTo>
                    <a:pt x="13055" y="12544"/>
                  </a:lnTo>
                  <a:lnTo>
                    <a:pt x="13299" y="12276"/>
                  </a:lnTo>
                  <a:lnTo>
                    <a:pt x="13518" y="11984"/>
                  </a:lnTo>
                  <a:lnTo>
                    <a:pt x="13713" y="11691"/>
                  </a:lnTo>
                  <a:lnTo>
                    <a:pt x="13907" y="11399"/>
                  </a:lnTo>
                  <a:lnTo>
                    <a:pt x="14102" y="11082"/>
                  </a:lnTo>
                  <a:lnTo>
                    <a:pt x="14273" y="10766"/>
                  </a:lnTo>
                  <a:lnTo>
                    <a:pt x="14419" y="10425"/>
                  </a:lnTo>
                  <a:lnTo>
                    <a:pt x="14541" y="10084"/>
                  </a:lnTo>
                  <a:lnTo>
                    <a:pt x="14662" y="9743"/>
                  </a:lnTo>
                  <a:lnTo>
                    <a:pt x="14760" y="9378"/>
                  </a:lnTo>
                  <a:lnTo>
                    <a:pt x="14857" y="9012"/>
                  </a:lnTo>
                  <a:lnTo>
                    <a:pt x="14906" y="8647"/>
                  </a:lnTo>
                  <a:lnTo>
                    <a:pt x="14955" y="8257"/>
                  </a:lnTo>
                  <a:lnTo>
                    <a:pt x="15003" y="7892"/>
                  </a:lnTo>
                  <a:lnTo>
                    <a:pt x="15003" y="7502"/>
                  </a:lnTo>
                  <a:lnTo>
                    <a:pt x="7502" y="7502"/>
                  </a:lnTo>
                  <a:lnTo>
                    <a:pt x="7502" y="1"/>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47"/>
            <p:cNvSpPr/>
            <p:nvPr/>
          </p:nvSpPr>
          <p:spPr>
            <a:xfrm>
              <a:off x="3866966" y="3664250"/>
              <a:ext cx="131525" cy="153450"/>
            </a:xfrm>
            <a:custGeom>
              <a:avLst/>
              <a:gdLst/>
              <a:ahLst/>
              <a:cxnLst/>
              <a:rect l="l" t="t" r="r" b="b"/>
              <a:pathLst>
                <a:path w="5261" h="6138" fill="none" extrusionOk="0">
                  <a:moveTo>
                    <a:pt x="0" y="0"/>
                  </a:moveTo>
                  <a:lnTo>
                    <a:pt x="0" y="0"/>
                  </a:lnTo>
                  <a:lnTo>
                    <a:pt x="390" y="25"/>
                  </a:lnTo>
                  <a:lnTo>
                    <a:pt x="780" y="98"/>
                  </a:lnTo>
                  <a:lnTo>
                    <a:pt x="1169" y="171"/>
                  </a:lnTo>
                  <a:lnTo>
                    <a:pt x="1559" y="268"/>
                  </a:lnTo>
                  <a:lnTo>
                    <a:pt x="1924" y="414"/>
                  </a:lnTo>
                  <a:lnTo>
                    <a:pt x="2314" y="560"/>
                  </a:lnTo>
                  <a:lnTo>
                    <a:pt x="2655" y="731"/>
                  </a:lnTo>
                  <a:lnTo>
                    <a:pt x="3020" y="901"/>
                  </a:lnTo>
                  <a:lnTo>
                    <a:pt x="3020" y="901"/>
                  </a:lnTo>
                  <a:lnTo>
                    <a:pt x="3337" y="1121"/>
                  </a:lnTo>
                  <a:lnTo>
                    <a:pt x="3654" y="1340"/>
                  </a:lnTo>
                  <a:lnTo>
                    <a:pt x="3946" y="1559"/>
                  </a:lnTo>
                  <a:lnTo>
                    <a:pt x="4238" y="1803"/>
                  </a:lnTo>
                  <a:lnTo>
                    <a:pt x="4530" y="2070"/>
                  </a:lnTo>
                  <a:lnTo>
                    <a:pt x="4774" y="2363"/>
                  </a:lnTo>
                  <a:lnTo>
                    <a:pt x="5017" y="2655"/>
                  </a:lnTo>
                  <a:lnTo>
                    <a:pt x="5261" y="2972"/>
                  </a:lnTo>
                  <a:lnTo>
                    <a:pt x="0" y="6138"/>
                  </a:lnTo>
                  <a:lnTo>
                    <a:pt x="0"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47"/>
            <p:cNvSpPr/>
            <p:nvPr/>
          </p:nvSpPr>
          <p:spPr>
            <a:xfrm>
              <a:off x="3864516" y="3749500"/>
              <a:ext cx="187575" cy="96825"/>
            </a:xfrm>
            <a:custGeom>
              <a:avLst/>
              <a:gdLst/>
              <a:ahLst/>
              <a:cxnLst/>
              <a:rect l="l" t="t" r="r" b="b"/>
              <a:pathLst>
                <a:path w="7503" h="3873" fill="none" extrusionOk="0">
                  <a:moveTo>
                    <a:pt x="6431" y="0"/>
                  </a:moveTo>
                  <a:lnTo>
                    <a:pt x="1" y="3872"/>
                  </a:lnTo>
                  <a:lnTo>
                    <a:pt x="7502" y="3872"/>
                  </a:lnTo>
                  <a:lnTo>
                    <a:pt x="7502" y="3872"/>
                  </a:lnTo>
                  <a:lnTo>
                    <a:pt x="7478" y="3337"/>
                  </a:lnTo>
                  <a:lnTo>
                    <a:pt x="7429" y="2825"/>
                  </a:lnTo>
                  <a:lnTo>
                    <a:pt x="7332" y="2314"/>
                  </a:lnTo>
                  <a:lnTo>
                    <a:pt x="7210" y="1827"/>
                  </a:lnTo>
                  <a:lnTo>
                    <a:pt x="7064" y="1340"/>
                  </a:lnTo>
                  <a:lnTo>
                    <a:pt x="6893" y="877"/>
                  </a:lnTo>
                  <a:lnTo>
                    <a:pt x="6674" y="438"/>
                  </a:lnTo>
                  <a:lnTo>
                    <a:pt x="6431" y="0"/>
                  </a:lnTo>
                  <a:lnTo>
                    <a:pt x="6431"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8" name="Google Shape;978;p47"/>
          <p:cNvGrpSpPr/>
          <p:nvPr/>
        </p:nvGrpSpPr>
        <p:grpSpPr>
          <a:xfrm>
            <a:off x="3462582" y="3250038"/>
            <a:ext cx="369526" cy="268183"/>
            <a:chOff x="4294991" y="3714775"/>
            <a:chExt cx="439650" cy="319075"/>
          </a:xfrm>
        </p:grpSpPr>
        <p:sp>
          <p:nvSpPr>
            <p:cNvPr id="979" name="Google Shape;979;p47"/>
            <p:cNvSpPr/>
            <p:nvPr/>
          </p:nvSpPr>
          <p:spPr>
            <a:xfrm>
              <a:off x="4294991" y="3714775"/>
              <a:ext cx="439650" cy="319075"/>
            </a:xfrm>
            <a:custGeom>
              <a:avLst/>
              <a:gdLst/>
              <a:ahLst/>
              <a:cxnLst/>
              <a:rect l="l" t="t" r="r" b="b"/>
              <a:pathLst>
                <a:path w="17586" h="12763" fill="none" extrusionOk="0">
                  <a:moveTo>
                    <a:pt x="1" y="1"/>
                  </a:moveTo>
                  <a:lnTo>
                    <a:pt x="1" y="12276"/>
                  </a:lnTo>
                  <a:lnTo>
                    <a:pt x="1" y="12276"/>
                  </a:lnTo>
                  <a:lnTo>
                    <a:pt x="1" y="12373"/>
                  </a:lnTo>
                  <a:lnTo>
                    <a:pt x="25" y="12471"/>
                  </a:lnTo>
                  <a:lnTo>
                    <a:pt x="74" y="12544"/>
                  </a:lnTo>
                  <a:lnTo>
                    <a:pt x="123" y="12617"/>
                  </a:lnTo>
                  <a:lnTo>
                    <a:pt x="196" y="12690"/>
                  </a:lnTo>
                  <a:lnTo>
                    <a:pt x="293" y="12714"/>
                  </a:lnTo>
                  <a:lnTo>
                    <a:pt x="366" y="12763"/>
                  </a:lnTo>
                  <a:lnTo>
                    <a:pt x="488" y="12763"/>
                  </a:lnTo>
                  <a:lnTo>
                    <a:pt x="17585" y="12763"/>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47"/>
            <p:cNvSpPr/>
            <p:nvPr/>
          </p:nvSpPr>
          <p:spPr>
            <a:xfrm>
              <a:off x="4332741" y="3862750"/>
              <a:ext cx="77350" cy="132750"/>
            </a:xfrm>
            <a:custGeom>
              <a:avLst/>
              <a:gdLst/>
              <a:ahLst/>
              <a:cxnLst/>
              <a:rect l="l" t="t" r="r" b="b"/>
              <a:pathLst>
                <a:path w="3094" h="5310" fill="none" extrusionOk="0">
                  <a:moveTo>
                    <a:pt x="3094" y="530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1" y="24"/>
                  </a:lnTo>
                  <a:lnTo>
                    <a:pt x="293" y="49"/>
                  </a:lnTo>
                  <a:lnTo>
                    <a:pt x="220" y="97"/>
                  </a:lnTo>
                  <a:lnTo>
                    <a:pt x="147" y="146"/>
                  </a:lnTo>
                  <a:lnTo>
                    <a:pt x="74" y="219"/>
                  </a:lnTo>
                  <a:lnTo>
                    <a:pt x="50" y="292"/>
                  </a:lnTo>
                  <a:lnTo>
                    <a:pt x="1" y="390"/>
                  </a:lnTo>
                  <a:lnTo>
                    <a:pt x="1" y="487"/>
                  </a:lnTo>
                  <a:lnTo>
                    <a:pt x="1" y="5309"/>
                  </a:lnTo>
                  <a:lnTo>
                    <a:pt x="3094" y="5309"/>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47"/>
            <p:cNvSpPr/>
            <p:nvPr/>
          </p:nvSpPr>
          <p:spPr>
            <a:xfrm>
              <a:off x="4641441" y="3862750"/>
              <a:ext cx="77350" cy="132750"/>
            </a:xfrm>
            <a:custGeom>
              <a:avLst/>
              <a:gdLst/>
              <a:ahLst/>
              <a:cxnLst/>
              <a:rect l="l" t="t" r="r" b="b"/>
              <a:pathLst>
                <a:path w="3094" h="5310" fill="none" extrusionOk="0">
                  <a:moveTo>
                    <a:pt x="3094" y="530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0" y="24"/>
                  </a:lnTo>
                  <a:lnTo>
                    <a:pt x="293" y="49"/>
                  </a:lnTo>
                  <a:lnTo>
                    <a:pt x="220" y="97"/>
                  </a:lnTo>
                  <a:lnTo>
                    <a:pt x="147" y="146"/>
                  </a:lnTo>
                  <a:lnTo>
                    <a:pt x="74" y="219"/>
                  </a:lnTo>
                  <a:lnTo>
                    <a:pt x="50" y="292"/>
                  </a:lnTo>
                  <a:lnTo>
                    <a:pt x="1" y="390"/>
                  </a:lnTo>
                  <a:lnTo>
                    <a:pt x="1" y="487"/>
                  </a:lnTo>
                  <a:lnTo>
                    <a:pt x="1" y="5309"/>
                  </a:lnTo>
                  <a:lnTo>
                    <a:pt x="3094" y="5309"/>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47"/>
            <p:cNvSpPr/>
            <p:nvPr/>
          </p:nvSpPr>
          <p:spPr>
            <a:xfrm>
              <a:off x="4435641" y="3716600"/>
              <a:ext cx="77350" cy="278900"/>
            </a:xfrm>
            <a:custGeom>
              <a:avLst/>
              <a:gdLst/>
              <a:ahLst/>
              <a:cxnLst/>
              <a:rect l="l" t="t" r="r" b="b"/>
              <a:pathLst>
                <a:path w="3094" h="11156" fill="none" extrusionOk="0">
                  <a:moveTo>
                    <a:pt x="3094" y="11155"/>
                  </a:moveTo>
                  <a:lnTo>
                    <a:pt x="3094" y="488"/>
                  </a:lnTo>
                  <a:lnTo>
                    <a:pt x="3094" y="488"/>
                  </a:lnTo>
                  <a:lnTo>
                    <a:pt x="3094" y="391"/>
                  </a:lnTo>
                  <a:lnTo>
                    <a:pt x="3070" y="293"/>
                  </a:lnTo>
                  <a:lnTo>
                    <a:pt x="3021" y="220"/>
                  </a:lnTo>
                  <a:lnTo>
                    <a:pt x="2948" y="147"/>
                  </a:lnTo>
                  <a:lnTo>
                    <a:pt x="2899" y="98"/>
                  </a:lnTo>
                  <a:lnTo>
                    <a:pt x="2802" y="50"/>
                  </a:lnTo>
                  <a:lnTo>
                    <a:pt x="2704" y="25"/>
                  </a:lnTo>
                  <a:lnTo>
                    <a:pt x="2607" y="1"/>
                  </a:lnTo>
                  <a:lnTo>
                    <a:pt x="488" y="1"/>
                  </a:lnTo>
                  <a:lnTo>
                    <a:pt x="488" y="1"/>
                  </a:lnTo>
                  <a:lnTo>
                    <a:pt x="391" y="25"/>
                  </a:lnTo>
                  <a:lnTo>
                    <a:pt x="293" y="50"/>
                  </a:lnTo>
                  <a:lnTo>
                    <a:pt x="220" y="98"/>
                  </a:lnTo>
                  <a:lnTo>
                    <a:pt x="147" y="147"/>
                  </a:lnTo>
                  <a:lnTo>
                    <a:pt x="74" y="220"/>
                  </a:lnTo>
                  <a:lnTo>
                    <a:pt x="50" y="293"/>
                  </a:lnTo>
                  <a:lnTo>
                    <a:pt x="1" y="391"/>
                  </a:lnTo>
                  <a:lnTo>
                    <a:pt x="1" y="488"/>
                  </a:lnTo>
                  <a:lnTo>
                    <a:pt x="1" y="11155"/>
                  </a:lnTo>
                  <a:lnTo>
                    <a:pt x="3094" y="11155"/>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47"/>
            <p:cNvSpPr/>
            <p:nvPr/>
          </p:nvSpPr>
          <p:spPr>
            <a:xfrm>
              <a:off x="4538541" y="3787250"/>
              <a:ext cx="77350" cy="208250"/>
            </a:xfrm>
            <a:custGeom>
              <a:avLst/>
              <a:gdLst/>
              <a:ahLst/>
              <a:cxnLst/>
              <a:rect l="l" t="t" r="r" b="b"/>
              <a:pathLst>
                <a:path w="3094" h="8330" fill="none" extrusionOk="0">
                  <a:moveTo>
                    <a:pt x="3094" y="832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1" y="24"/>
                  </a:lnTo>
                  <a:lnTo>
                    <a:pt x="293" y="49"/>
                  </a:lnTo>
                  <a:lnTo>
                    <a:pt x="220" y="97"/>
                  </a:lnTo>
                  <a:lnTo>
                    <a:pt x="147" y="146"/>
                  </a:lnTo>
                  <a:lnTo>
                    <a:pt x="74" y="219"/>
                  </a:lnTo>
                  <a:lnTo>
                    <a:pt x="50" y="292"/>
                  </a:lnTo>
                  <a:lnTo>
                    <a:pt x="1" y="390"/>
                  </a:lnTo>
                  <a:lnTo>
                    <a:pt x="1" y="487"/>
                  </a:lnTo>
                  <a:lnTo>
                    <a:pt x="1" y="8329"/>
                  </a:lnTo>
                  <a:lnTo>
                    <a:pt x="3094" y="8329"/>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4" name="Google Shape;984;p47"/>
          <p:cNvGrpSpPr/>
          <p:nvPr/>
        </p:nvGrpSpPr>
        <p:grpSpPr>
          <a:xfrm>
            <a:off x="4027566" y="3250038"/>
            <a:ext cx="369505" cy="268183"/>
            <a:chOff x="4967191" y="3714775"/>
            <a:chExt cx="439625" cy="319075"/>
          </a:xfrm>
        </p:grpSpPr>
        <p:sp>
          <p:nvSpPr>
            <p:cNvPr id="985" name="Google Shape;985;p47"/>
            <p:cNvSpPr/>
            <p:nvPr/>
          </p:nvSpPr>
          <p:spPr>
            <a:xfrm>
              <a:off x="4967191" y="3714775"/>
              <a:ext cx="439625" cy="319075"/>
            </a:xfrm>
            <a:custGeom>
              <a:avLst/>
              <a:gdLst/>
              <a:ahLst/>
              <a:cxnLst/>
              <a:rect l="l" t="t" r="r" b="b"/>
              <a:pathLst>
                <a:path w="17585" h="12763" fill="none" extrusionOk="0">
                  <a:moveTo>
                    <a:pt x="1" y="1"/>
                  </a:moveTo>
                  <a:lnTo>
                    <a:pt x="1" y="12276"/>
                  </a:lnTo>
                  <a:lnTo>
                    <a:pt x="1" y="12276"/>
                  </a:lnTo>
                  <a:lnTo>
                    <a:pt x="1" y="12373"/>
                  </a:lnTo>
                  <a:lnTo>
                    <a:pt x="25" y="12471"/>
                  </a:lnTo>
                  <a:lnTo>
                    <a:pt x="74" y="12544"/>
                  </a:lnTo>
                  <a:lnTo>
                    <a:pt x="122" y="12617"/>
                  </a:lnTo>
                  <a:lnTo>
                    <a:pt x="196" y="12690"/>
                  </a:lnTo>
                  <a:lnTo>
                    <a:pt x="293" y="12714"/>
                  </a:lnTo>
                  <a:lnTo>
                    <a:pt x="366" y="12763"/>
                  </a:lnTo>
                  <a:lnTo>
                    <a:pt x="488" y="12763"/>
                  </a:lnTo>
                  <a:lnTo>
                    <a:pt x="17585" y="12763"/>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47"/>
            <p:cNvSpPr/>
            <p:nvPr/>
          </p:nvSpPr>
          <p:spPr>
            <a:xfrm>
              <a:off x="5009816" y="3761675"/>
              <a:ext cx="354400" cy="213725"/>
            </a:xfrm>
            <a:custGeom>
              <a:avLst/>
              <a:gdLst/>
              <a:ahLst/>
              <a:cxnLst/>
              <a:rect l="l" t="t" r="r" b="b"/>
              <a:pathLst>
                <a:path w="14176" h="8549" fill="none" extrusionOk="0">
                  <a:moveTo>
                    <a:pt x="1" y="8549"/>
                  </a:moveTo>
                  <a:lnTo>
                    <a:pt x="3654" y="4408"/>
                  </a:lnTo>
                  <a:lnTo>
                    <a:pt x="5821" y="5699"/>
                  </a:lnTo>
                  <a:lnTo>
                    <a:pt x="9085" y="1924"/>
                  </a:lnTo>
                  <a:lnTo>
                    <a:pt x="9085" y="1924"/>
                  </a:lnTo>
                  <a:lnTo>
                    <a:pt x="9085" y="1924"/>
                  </a:lnTo>
                  <a:lnTo>
                    <a:pt x="9085" y="1924"/>
                  </a:lnTo>
                  <a:lnTo>
                    <a:pt x="9061" y="1924"/>
                  </a:lnTo>
                  <a:lnTo>
                    <a:pt x="9085" y="1924"/>
                  </a:lnTo>
                  <a:lnTo>
                    <a:pt x="9085" y="1924"/>
                  </a:lnTo>
                  <a:lnTo>
                    <a:pt x="9085" y="1924"/>
                  </a:lnTo>
                  <a:lnTo>
                    <a:pt x="9085" y="1924"/>
                  </a:lnTo>
                  <a:lnTo>
                    <a:pt x="9061" y="1924"/>
                  </a:lnTo>
                  <a:lnTo>
                    <a:pt x="9085" y="1924"/>
                  </a:lnTo>
                  <a:lnTo>
                    <a:pt x="10571" y="3337"/>
                  </a:lnTo>
                  <a:lnTo>
                    <a:pt x="14175"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7" name="Google Shape;987;p47"/>
          <p:cNvGrpSpPr/>
          <p:nvPr/>
        </p:nvGrpSpPr>
        <p:grpSpPr>
          <a:xfrm>
            <a:off x="4605851" y="3222406"/>
            <a:ext cx="353136" cy="313738"/>
            <a:chOff x="5655216" y="3681900"/>
            <a:chExt cx="420150" cy="373275"/>
          </a:xfrm>
        </p:grpSpPr>
        <p:sp>
          <p:nvSpPr>
            <p:cNvPr id="988" name="Google Shape;988;p47"/>
            <p:cNvSpPr/>
            <p:nvPr/>
          </p:nvSpPr>
          <p:spPr>
            <a:xfrm>
              <a:off x="5655216" y="3706875"/>
              <a:ext cx="420150" cy="266700"/>
            </a:xfrm>
            <a:custGeom>
              <a:avLst/>
              <a:gdLst/>
              <a:ahLst/>
              <a:cxnLst/>
              <a:rect l="l" t="t" r="r" b="b"/>
              <a:pathLst>
                <a:path w="16806" h="10668" fill="none" extrusionOk="0">
                  <a:moveTo>
                    <a:pt x="16319" y="0"/>
                  </a:moveTo>
                  <a:lnTo>
                    <a:pt x="488" y="0"/>
                  </a:lnTo>
                  <a:lnTo>
                    <a:pt x="488" y="0"/>
                  </a:lnTo>
                  <a:lnTo>
                    <a:pt x="390" y="0"/>
                  </a:lnTo>
                  <a:lnTo>
                    <a:pt x="293" y="25"/>
                  </a:lnTo>
                  <a:lnTo>
                    <a:pt x="196" y="73"/>
                  </a:lnTo>
                  <a:lnTo>
                    <a:pt x="123" y="146"/>
                  </a:lnTo>
                  <a:lnTo>
                    <a:pt x="74" y="219"/>
                  </a:lnTo>
                  <a:lnTo>
                    <a:pt x="25" y="292"/>
                  </a:lnTo>
                  <a:lnTo>
                    <a:pt x="1" y="390"/>
                  </a:lnTo>
                  <a:lnTo>
                    <a:pt x="1" y="487"/>
                  </a:lnTo>
                  <a:lnTo>
                    <a:pt x="1" y="10181"/>
                  </a:lnTo>
                  <a:lnTo>
                    <a:pt x="1" y="10181"/>
                  </a:lnTo>
                  <a:lnTo>
                    <a:pt x="1" y="10278"/>
                  </a:lnTo>
                  <a:lnTo>
                    <a:pt x="25" y="10375"/>
                  </a:lnTo>
                  <a:lnTo>
                    <a:pt x="74" y="10448"/>
                  </a:lnTo>
                  <a:lnTo>
                    <a:pt x="123" y="10522"/>
                  </a:lnTo>
                  <a:lnTo>
                    <a:pt x="196" y="10570"/>
                  </a:lnTo>
                  <a:lnTo>
                    <a:pt x="293" y="10619"/>
                  </a:lnTo>
                  <a:lnTo>
                    <a:pt x="390" y="10643"/>
                  </a:lnTo>
                  <a:lnTo>
                    <a:pt x="488" y="10668"/>
                  </a:lnTo>
                  <a:lnTo>
                    <a:pt x="16319" y="10668"/>
                  </a:lnTo>
                  <a:lnTo>
                    <a:pt x="16319" y="10668"/>
                  </a:lnTo>
                  <a:lnTo>
                    <a:pt x="16416" y="10643"/>
                  </a:lnTo>
                  <a:lnTo>
                    <a:pt x="16513" y="10619"/>
                  </a:lnTo>
                  <a:lnTo>
                    <a:pt x="16611" y="10570"/>
                  </a:lnTo>
                  <a:lnTo>
                    <a:pt x="16684" y="10522"/>
                  </a:lnTo>
                  <a:lnTo>
                    <a:pt x="16733" y="10448"/>
                  </a:lnTo>
                  <a:lnTo>
                    <a:pt x="16781" y="10375"/>
                  </a:lnTo>
                  <a:lnTo>
                    <a:pt x="16806" y="10278"/>
                  </a:lnTo>
                  <a:lnTo>
                    <a:pt x="16806" y="10181"/>
                  </a:lnTo>
                  <a:lnTo>
                    <a:pt x="16806" y="487"/>
                  </a:lnTo>
                  <a:lnTo>
                    <a:pt x="16806" y="487"/>
                  </a:lnTo>
                  <a:lnTo>
                    <a:pt x="16806" y="390"/>
                  </a:lnTo>
                  <a:lnTo>
                    <a:pt x="16781" y="292"/>
                  </a:lnTo>
                  <a:lnTo>
                    <a:pt x="16733" y="219"/>
                  </a:lnTo>
                  <a:lnTo>
                    <a:pt x="16684" y="146"/>
                  </a:lnTo>
                  <a:lnTo>
                    <a:pt x="16611" y="73"/>
                  </a:lnTo>
                  <a:lnTo>
                    <a:pt x="16513" y="25"/>
                  </a:lnTo>
                  <a:lnTo>
                    <a:pt x="16416" y="0"/>
                  </a:lnTo>
                  <a:lnTo>
                    <a:pt x="16319" y="0"/>
                  </a:lnTo>
                  <a:lnTo>
                    <a:pt x="16319"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47"/>
            <p:cNvSpPr/>
            <p:nvPr/>
          </p:nvSpPr>
          <p:spPr>
            <a:xfrm>
              <a:off x="5853116" y="3681900"/>
              <a:ext cx="24375" cy="25000"/>
            </a:xfrm>
            <a:custGeom>
              <a:avLst/>
              <a:gdLst/>
              <a:ahLst/>
              <a:cxnLst/>
              <a:rect l="l" t="t" r="r" b="b"/>
              <a:pathLst>
                <a:path w="975" h="1000" fill="none" extrusionOk="0">
                  <a:moveTo>
                    <a:pt x="974" y="999"/>
                  </a:moveTo>
                  <a:lnTo>
                    <a:pt x="974" y="488"/>
                  </a:lnTo>
                  <a:lnTo>
                    <a:pt x="974" y="488"/>
                  </a:lnTo>
                  <a:lnTo>
                    <a:pt x="974" y="390"/>
                  </a:lnTo>
                  <a:lnTo>
                    <a:pt x="926" y="293"/>
                  </a:lnTo>
                  <a:lnTo>
                    <a:pt x="901" y="220"/>
                  </a:lnTo>
                  <a:lnTo>
                    <a:pt x="828" y="147"/>
                  </a:lnTo>
                  <a:lnTo>
                    <a:pt x="755" y="74"/>
                  </a:lnTo>
                  <a:lnTo>
                    <a:pt x="682" y="49"/>
                  </a:lnTo>
                  <a:lnTo>
                    <a:pt x="585" y="1"/>
                  </a:lnTo>
                  <a:lnTo>
                    <a:pt x="487" y="1"/>
                  </a:lnTo>
                  <a:lnTo>
                    <a:pt x="487" y="1"/>
                  </a:lnTo>
                  <a:lnTo>
                    <a:pt x="390" y="1"/>
                  </a:lnTo>
                  <a:lnTo>
                    <a:pt x="292" y="49"/>
                  </a:lnTo>
                  <a:lnTo>
                    <a:pt x="219" y="74"/>
                  </a:lnTo>
                  <a:lnTo>
                    <a:pt x="146" y="147"/>
                  </a:lnTo>
                  <a:lnTo>
                    <a:pt x="73" y="220"/>
                  </a:lnTo>
                  <a:lnTo>
                    <a:pt x="49" y="293"/>
                  </a:lnTo>
                  <a:lnTo>
                    <a:pt x="0" y="390"/>
                  </a:lnTo>
                  <a:lnTo>
                    <a:pt x="0" y="488"/>
                  </a:lnTo>
                  <a:lnTo>
                    <a:pt x="0" y="999"/>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47"/>
            <p:cNvSpPr/>
            <p:nvPr/>
          </p:nvSpPr>
          <p:spPr>
            <a:xfrm>
              <a:off x="5720991" y="3973550"/>
              <a:ext cx="60900" cy="81625"/>
            </a:xfrm>
            <a:custGeom>
              <a:avLst/>
              <a:gdLst/>
              <a:ahLst/>
              <a:cxnLst/>
              <a:rect l="l" t="t" r="r" b="b"/>
              <a:pathLst>
                <a:path w="2436" h="3265" fill="none" extrusionOk="0">
                  <a:moveTo>
                    <a:pt x="1340" y="1"/>
                  </a:moveTo>
                  <a:lnTo>
                    <a:pt x="49" y="2558"/>
                  </a:lnTo>
                  <a:lnTo>
                    <a:pt x="49" y="2558"/>
                  </a:lnTo>
                  <a:lnTo>
                    <a:pt x="24" y="2631"/>
                  </a:lnTo>
                  <a:lnTo>
                    <a:pt x="0" y="2728"/>
                  </a:lnTo>
                  <a:lnTo>
                    <a:pt x="0" y="2826"/>
                  </a:lnTo>
                  <a:lnTo>
                    <a:pt x="24" y="2923"/>
                  </a:lnTo>
                  <a:lnTo>
                    <a:pt x="73" y="2996"/>
                  </a:lnTo>
                  <a:lnTo>
                    <a:pt x="122" y="3094"/>
                  </a:lnTo>
                  <a:lnTo>
                    <a:pt x="195" y="3142"/>
                  </a:lnTo>
                  <a:lnTo>
                    <a:pt x="268" y="3215"/>
                  </a:lnTo>
                  <a:lnTo>
                    <a:pt x="268" y="3215"/>
                  </a:lnTo>
                  <a:lnTo>
                    <a:pt x="390" y="3240"/>
                  </a:lnTo>
                  <a:lnTo>
                    <a:pt x="487" y="3264"/>
                  </a:lnTo>
                  <a:lnTo>
                    <a:pt x="487" y="3264"/>
                  </a:lnTo>
                  <a:lnTo>
                    <a:pt x="633" y="3240"/>
                  </a:lnTo>
                  <a:lnTo>
                    <a:pt x="755" y="3191"/>
                  </a:lnTo>
                  <a:lnTo>
                    <a:pt x="853" y="3094"/>
                  </a:lnTo>
                  <a:lnTo>
                    <a:pt x="926" y="2996"/>
                  </a:lnTo>
                  <a:lnTo>
                    <a:pt x="2436"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47"/>
            <p:cNvSpPr/>
            <p:nvPr/>
          </p:nvSpPr>
          <p:spPr>
            <a:xfrm>
              <a:off x="5948691" y="3973550"/>
              <a:ext cx="60925" cy="81625"/>
            </a:xfrm>
            <a:custGeom>
              <a:avLst/>
              <a:gdLst/>
              <a:ahLst/>
              <a:cxnLst/>
              <a:rect l="l" t="t" r="r" b="b"/>
              <a:pathLst>
                <a:path w="2437" h="3265" fill="none" extrusionOk="0">
                  <a:moveTo>
                    <a:pt x="1" y="1"/>
                  </a:moveTo>
                  <a:lnTo>
                    <a:pt x="1511" y="2996"/>
                  </a:lnTo>
                  <a:lnTo>
                    <a:pt x="1511" y="2996"/>
                  </a:lnTo>
                  <a:lnTo>
                    <a:pt x="1584" y="3094"/>
                  </a:lnTo>
                  <a:lnTo>
                    <a:pt x="1681" y="3191"/>
                  </a:lnTo>
                  <a:lnTo>
                    <a:pt x="1803" y="3240"/>
                  </a:lnTo>
                  <a:lnTo>
                    <a:pt x="1949" y="3264"/>
                  </a:lnTo>
                  <a:lnTo>
                    <a:pt x="1949" y="3264"/>
                  </a:lnTo>
                  <a:lnTo>
                    <a:pt x="2047" y="3240"/>
                  </a:lnTo>
                  <a:lnTo>
                    <a:pt x="2168" y="3215"/>
                  </a:lnTo>
                  <a:lnTo>
                    <a:pt x="2168" y="3215"/>
                  </a:lnTo>
                  <a:lnTo>
                    <a:pt x="2241" y="3142"/>
                  </a:lnTo>
                  <a:lnTo>
                    <a:pt x="2315" y="3094"/>
                  </a:lnTo>
                  <a:lnTo>
                    <a:pt x="2363" y="2996"/>
                  </a:lnTo>
                  <a:lnTo>
                    <a:pt x="2412" y="2923"/>
                  </a:lnTo>
                  <a:lnTo>
                    <a:pt x="2436" y="2826"/>
                  </a:lnTo>
                  <a:lnTo>
                    <a:pt x="2436" y="2728"/>
                  </a:lnTo>
                  <a:lnTo>
                    <a:pt x="2412" y="2631"/>
                  </a:lnTo>
                  <a:lnTo>
                    <a:pt x="2388" y="2558"/>
                  </a:lnTo>
                  <a:lnTo>
                    <a:pt x="109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47"/>
            <p:cNvSpPr/>
            <p:nvPr/>
          </p:nvSpPr>
          <p:spPr>
            <a:xfrm>
              <a:off x="5679566" y="3731225"/>
              <a:ext cx="371450" cy="218000"/>
            </a:xfrm>
            <a:custGeom>
              <a:avLst/>
              <a:gdLst/>
              <a:ahLst/>
              <a:cxnLst/>
              <a:rect l="l" t="t" r="r" b="b"/>
              <a:pathLst>
                <a:path w="14858" h="8720" fill="none" extrusionOk="0">
                  <a:moveTo>
                    <a:pt x="1" y="0"/>
                  </a:moveTo>
                  <a:lnTo>
                    <a:pt x="1" y="8719"/>
                  </a:lnTo>
                  <a:lnTo>
                    <a:pt x="14857" y="8719"/>
                  </a:lnTo>
                  <a:lnTo>
                    <a:pt x="14857" y="0"/>
                  </a:lnTo>
                  <a:lnTo>
                    <a:pt x="1"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47"/>
            <p:cNvSpPr/>
            <p:nvPr/>
          </p:nvSpPr>
          <p:spPr>
            <a:xfrm>
              <a:off x="5742891" y="3784800"/>
              <a:ext cx="230200" cy="115725"/>
            </a:xfrm>
            <a:custGeom>
              <a:avLst/>
              <a:gdLst/>
              <a:ahLst/>
              <a:cxnLst/>
              <a:rect l="l" t="t" r="r" b="b"/>
              <a:pathLst>
                <a:path w="9208" h="4629" fill="none" extrusionOk="0">
                  <a:moveTo>
                    <a:pt x="9207" y="1"/>
                  </a:moveTo>
                  <a:lnTo>
                    <a:pt x="5213" y="3995"/>
                  </a:lnTo>
                  <a:lnTo>
                    <a:pt x="5213" y="3995"/>
                  </a:lnTo>
                  <a:lnTo>
                    <a:pt x="5140" y="4044"/>
                  </a:lnTo>
                  <a:lnTo>
                    <a:pt x="5067" y="4092"/>
                  </a:lnTo>
                  <a:lnTo>
                    <a:pt x="4969" y="4117"/>
                  </a:lnTo>
                  <a:lnTo>
                    <a:pt x="4872" y="4141"/>
                  </a:lnTo>
                  <a:lnTo>
                    <a:pt x="4774" y="4117"/>
                  </a:lnTo>
                  <a:lnTo>
                    <a:pt x="4677" y="4092"/>
                  </a:lnTo>
                  <a:lnTo>
                    <a:pt x="4604" y="4044"/>
                  </a:lnTo>
                  <a:lnTo>
                    <a:pt x="4531" y="3995"/>
                  </a:lnTo>
                  <a:lnTo>
                    <a:pt x="2582" y="2046"/>
                  </a:lnTo>
                  <a:lnTo>
                    <a:pt x="1" y="4628"/>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47"/>
            <p:cNvSpPr/>
            <p:nvPr/>
          </p:nvSpPr>
          <p:spPr>
            <a:xfrm>
              <a:off x="5910341" y="3779925"/>
              <a:ext cx="68825" cy="68825"/>
            </a:xfrm>
            <a:custGeom>
              <a:avLst/>
              <a:gdLst/>
              <a:ahLst/>
              <a:cxnLst/>
              <a:rect l="l" t="t" r="r" b="b"/>
              <a:pathLst>
                <a:path w="2753" h="2753" fill="none" extrusionOk="0">
                  <a:moveTo>
                    <a:pt x="0" y="1"/>
                  </a:moveTo>
                  <a:lnTo>
                    <a:pt x="2265" y="1"/>
                  </a:lnTo>
                  <a:lnTo>
                    <a:pt x="2265" y="1"/>
                  </a:lnTo>
                  <a:lnTo>
                    <a:pt x="2363" y="1"/>
                  </a:lnTo>
                  <a:lnTo>
                    <a:pt x="2460" y="25"/>
                  </a:lnTo>
                  <a:lnTo>
                    <a:pt x="2533" y="74"/>
                  </a:lnTo>
                  <a:lnTo>
                    <a:pt x="2606" y="147"/>
                  </a:lnTo>
                  <a:lnTo>
                    <a:pt x="2680" y="220"/>
                  </a:lnTo>
                  <a:lnTo>
                    <a:pt x="2728" y="293"/>
                  </a:lnTo>
                  <a:lnTo>
                    <a:pt x="2753" y="390"/>
                  </a:lnTo>
                  <a:lnTo>
                    <a:pt x="2753" y="488"/>
                  </a:lnTo>
                  <a:lnTo>
                    <a:pt x="2753" y="2753"/>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5" name="Google Shape;995;p47"/>
          <p:cNvGrpSpPr/>
          <p:nvPr/>
        </p:nvGrpSpPr>
        <p:grpSpPr>
          <a:xfrm>
            <a:off x="5150873" y="3182482"/>
            <a:ext cx="393060" cy="393060"/>
            <a:chOff x="6303666" y="3634400"/>
            <a:chExt cx="467650" cy="467650"/>
          </a:xfrm>
        </p:grpSpPr>
        <p:sp>
          <p:nvSpPr>
            <p:cNvPr id="996" name="Google Shape;996;p47"/>
            <p:cNvSpPr/>
            <p:nvPr/>
          </p:nvSpPr>
          <p:spPr>
            <a:xfrm>
              <a:off x="6303666" y="3634400"/>
              <a:ext cx="467650" cy="467650"/>
            </a:xfrm>
            <a:custGeom>
              <a:avLst/>
              <a:gdLst/>
              <a:ahLst/>
              <a:cxnLst/>
              <a:rect l="l" t="t" r="r" b="b"/>
              <a:pathLst>
                <a:path w="18706" h="18706" fill="none" extrusionOk="0">
                  <a:moveTo>
                    <a:pt x="9353" y="1"/>
                  </a:moveTo>
                  <a:lnTo>
                    <a:pt x="9353" y="1"/>
                  </a:lnTo>
                  <a:lnTo>
                    <a:pt x="8866" y="25"/>
                  </a:lnTo>
                  <a:lnTo>
                    <a:pt x="8403" y="50"/>
                  </a:lnTo>
                  <a:lnTo>
                    <a:pt x="7940" y="123"/>
                  </a:lnTo>
                  <a:lnTo>
                    <a:pt x="7478" y="196"/>
                  </a:lnTo>
                  <a:lnTo>
                    <a:pt x="7015" y="293"/>
                  </a:lnTo>
                  <a:lnTo>
                    <a:pt x="6577" y="439"/>
                  </a:lnTo>
                  <a:lnTo>
                    <a:pt x="6138" y="585"/>
                  </a:lnTo>
                  <a:lnTo>
                    <a:pt x="5724" y="732"/>
                  </a:lnTo>
                  <a:lnTo>
                    <a:pt x="5310" y="926"/>
                  </a:lnTo>
                  <a:lnTo>
                    <a:pt x="4896" y="1146"/>
                  </a:lnTo>
                  <a:lnTo>
                    <a:pt x="4506" y="1365"/>
                  </a:lnTo>
                  <a:lnTo>
                    <a:pt x="4117" y="1608"/>
                  </a:lnTo>
                  <a:lnTo>
                    <a:pt x="3751" y="1876"/>
                  </a:lnTo>
                  <a:lnTo>
                    <a:pt x="3410" y="2144"/>
                  </a:lnTo>
                  <a:lnTo>
                    <a:pt x="3069" y="2436"/>
                  </a:lnTo>
                  <a:lnTo>
                    <a:pt x="2753" y="2753"/>
                  </a:lnTo>
                  <a:lnTo>
                    <a:pt x="2436" y="3070"/>
                  </a:lnTo>
                  <a:lnTo>
                    <a:pt x="2144" y="3411"/>
                  </a:lnTo>
                  <a:lnTo>
                    <a:pt x="1876" y="3752"/>
                  </a:lnTo>
                  <a:lnTo>
                    <a:pt x="1608" y="4117"/>
                  </a:lnTo>
                  <a:lnTo>
                    <a:pt x="1365" y="4507"/>
                  </a:lnTo>
                  <a:lnTo>
                    <a:pt x="1145" y="4896"/>
                  </a:lnTo>
                  <a:lnTo>
                    <a:pt x="926" y="5310"/>
                  </a:lnTo>
                  <a:lnTo>
                    <a:pt x="731" y="5724"/>
                  </a:lnTo>
                  <a:lnTo>
                    <a:pt x="585" y="6138"/>
                  </a:lnTo>
                  <a:lnTo>
                    <a:pt x="439" y="6577"/>
                  </a:lnTo>
                  <a:lnTo>
                    <a:pt x="293" y="7015"/>
                  </a:lnTo>
                  <a:lnTo>
                    <a:pt x="196" y="7478"/>
                  </a:lnTo>
                  <a:lnTo>
                    <a:pt x="123" y="7941"/>
                  </a:lnTo>
                  <a:lnTo>
                    <a:pt x="49" y="8403"/>
                  </a:lnTo>
                  <a:lnTo>
                    <a:pt x="25" y="8866"/>
                  </a:lnTo>
                  <a:lnTo>
                    <a:pt x="1" y="9353"/>
                  </a:lnTo>
                  <a:lnTo>
                    <a:pt x="1" y="9353"/>
                  </a:lnTo>
                  <a:lnTo>
                    <a:pt x="25" y="9840"/>
                  </a:lnTo>
                  <a:lnTo>
                    <a:pt x="49" y="10303"/>
                  </a:lnTo>
                  <a:lnTo>
                    <a:pt x="123" y="10766"/>
                  </a:lnTo>
                  <a:lnTo>
                    <a:pt x="196" y="11229"/>
                  </a:lnTo>
                  <a:lnTo>
                    <a:pt x="293" y="11691"/>
                  </a:lnTo>
                  <a:lnTo>
                    <a:pt x="439" y="12130"/>
                  </a:lnTo>
                  <a:lnTo>
                    <a:pt x="585" y="12568"/>
                  </a:lnTo>
                  <a:lnTo>
                    <a:pt x="731" y="12982"/>
                  </a:lnTo>
                  <a:lnTo>
                    <a:pt x="926" y="13396"/>
                  </a:lnTo>
                  <a:lnTo>
                    <a:pt x="1145" y="13810"/>
                  </a:lnTo>
                  <a:lnTo>
                    <a:pt x="1365" y="14200"/>
                  </a:lnTo>
                  <a:lnTo>
                    <a:pt x="1608" y="14590"/>
                  </a:lnTo>
                  <a:lnTo>
                    <a:pt x="1876" y="14955"/>
                  </a:lnTo>
                  <a:lnTo>
                    <a:pt x="2144" y="15296"/>
                  </a:lnTo>
                  <a:lnTo>
                    <a:pt x="2436" y="15637"/>
                  </a:lnTo>
                  <a:lnTo>
                    <a:pt x="2753" y="15953"/>
                  </a:lnTo>
                  <a:lnTo>
                    <a:pt x="3069" y="16270"/>
                  </a:lnTo>
                  <a:lnTo>
                    <a:pt x="3410" y="16562"/>
                  </a:lnTo>
                  <a:lnTo>
                    <a:pt x="3751" y="16830"/>
                  </a:lnTo>
                  <a:lnTo>
                    <a:pt x="4117" y="17098"/>
                  </a:lnTo>
                  <a:lnTo>
                    <a:pt x="4506" y="17342"/>
                  </a:lnTo>
                  <a:lnTo>
                    <a:pt x="4896" y="17561"/>
                  </a:lnTo>
                  <a:lnTo>
                    <a:pt x="5310" y="17780"/>
                  </a:lnTo>
                  <a:lnTo>
                    <a:pt x="5724" y="17975"/>
                  </a:lnTo>
                  <a:lnTo>
                    <a:pt x="6138" y="18121"/>
                  </a:lnTo>
                  <a:lnTo>
                    <a:pt x="6577" y="18267"/>
                  </a:lnTo>
                  <a:lnTo>
                    <a:pt x="7015" y="18413"/>
                  </a:lnTo>
                  <a:lnTo>
                    <a:pt x="7478" y="18511"/>
                  </a:lnTo>
                  <a:lnTo>
                    <a:pt x="7940" y="18584"/>
                  </a:lnTo>
                  <a:lnTo>
                    <a:pt x="8403" y="18657"/>
                  </a:lnTo>
                  <a:lnTo>
                    <a:pt x="8866" y="18681"/>
                  </a:lnTo>
                  <a:lnTo>
                    <a:pt x="9353" y="18706"/>
                  </a:lnTo>
                  <a:lnTo>
                    <a:pt x="9353" y="18706"/>
                  </a:lnTo>
                  <a:lnTo>
                    <a:pt x="9840" y="18681"/>
                  </a:lnTo>
                  <a:lnTo>
                    <a:pt x="10303" y="18657"/>
                  </a:lnTo>
                  <a:lnTo>
                    <a:pt x="10766" y="18584"/>
                  </a:lnTo>
                  <a:lnTo>
                    <a:pt x="11228" y="18511"/>
                  </a:lnTo>
                  <a:lnTo>
                    <a:pt x="11691" y="18413"/>
                  </a:lnTo>
                  <a:lnTo>
                    <a:pt x="12130" y="18267"/>
                  </a:lnTo>
                  <a:lnTo>
                    <a:pt x="12568" y="18121"/>
                  </a:lnTo>
                  <a:lnTo>
                    <a:pt x="12982" y="17975"/>
                  </a:lnTo>
                  <a:lnTo>
                    <a:pt x="13396" y="17780"/>
                  </a:lnTo>
                  <a:lnTo>
                    <a:pt x="13810" y="17561"/>
                  </a:lnTo>
                  <a:lnTo>
                    <a:pt x="14200" y="17342"/>
                  </a:lnTo>
                  <a:lnTo>
                    <a:pt x="14589" y="17098"/>
                  </a:lnTo>
                  <a:lnTo>
                    <a:pt x="14955" y="16830"/>
                  </a:lnTo>
                  <a:lnTo>
                    <a:pt x="15296" y="16562"/>
                  </a:lnTo>
                  <a:lnTo>
                    <a:pt x="15637" y="16270"/>
                  </a:lnTo>
                  <a:lnTo>
                    <a:pt x="15953" y="15953"/>
                  </a:lnTo>
                  <a:lnTo>
                    <a:pt x="16270" y="15637"/>
                  </a:lnTo>
                  <a:lnTo>
                    <a:pt x="16562" y="15296"/>
                  </a:lnTo>
                  <a:lnTo>
                    <a:pt x="16830" y="14955"/>
                  </a:lnTo>
                  <a:lnTo>
                    <a:pt x="17098" y="14590"/>
                  </a:lnTo>
                  <a:lnTo>
                    <a:pt x="17341" y="14200"/>
                  </a:lnTo>
                  <a:lnTo>
                    <a:pt x="17561" y="13810"/>
                  </a:lnTo>
                  <a:lnTo>
                    <a:pt x="17780" y="13396"/>
                  </a:lnTo>
                  <a:lnTo>
                    <a:pt x="17975" y="12982"/>
                  </a:lnTo>
                  <a:lnTo>
                    <a:pt x="18121" y="12568"/>
                  </a:lnTo>
                  <a:lnTo>
                    <a:pt x="18267" y="12130"/>
                  </a:lnTo>
                  <a:lnTo>
                    <a:pt x="18413" y="11691"/>
                  </a:lnTo>
                  <a:lnTo>
                    <a:pt x="18511" y="11229"/>
                  </a:lnTo>
                  <a:lnTo>
                    <a:pt x="18584" y="10766"/>
                  </a:lnTo>
                  <a:lnTo>
                    <a:pt x="18657" y="10303"/>
                  </a:lnTo>
                  <a:lnTo>
                    <a:pt x="18681" y="9840"/>
                  </a:lnTo>
                  <a:lnTo>
                    <a:pt x="18705" y="9353"/>
                  </a:lnTo>
                  <a:lnTo>
                    <a:pt x="18705" y="9353"/>
                  </a:lnTo>
                  <a:lnTo>
                    <a:pt x="18681" y="8866"/>
                  </a:lnTo>
                  <a:lnTo>
                    <a:pt x="18657" y="8403"/>
                  </a:lnTo>
                  <a:lnTo>
                    <a:pt x="18584" y="7941"/>
                  </a:lnTo>
                  <a:lnTo>
                    <a:pt x="18511" y="7478"/>
                  </a:lnTo>
                  <a:lnTo>
                    <a:pt x="18413" y="7015"/>
                  </a:lnTo>
                  <a:lnTo>
                    <a:pt x="18267" y="6577"/>
                  </a:lnTo>
                  <a:lnTo>
                    <a:pt x="18121" y="6138"/>
                  </a:lnTo>
                  <a:lnTo>
                    <a:pt x="17975" y="5724"/>
                  </a:lnTo>
                  <a:lnTo>
                    <a:pt x="17780" y="5310"/>
                  </a:lnTo>
                  <a:lnTo>
                    <a:pt x="17561" y="4896"/>
                  </a:lnTo>
                  <a:lnTo>
                    <a:pt x="17341" y="4507"/>
                  </a:lnTo>
                  <a:lnTo>
                    <a:pt x="17098" y="4117"/>
                  </a:lnTo>
                  <a:lnTo>
                    <a:pt x="16830" y="3752"/>
                  </a:lnTo>
                  <a:lnTo>
                    <a:pt x="16562" y="3411"/>
                  </a:lnTo>
                  <a:lnTo>
                    <a:pt x="16270" y="3070"/>
                  </a:lnTo>
                  <a:lnTo>
                    <a:pt x="15953" y="2753"/>
                  </a:lnTo>
                  <a:lnTo>
                    <a:pt x="15637" y="2436"/>
                  </a:lnTo>
                  <a:lnTo>
                    <a:pt x="15296" y="2144"/>
                  </a:lnTo>
                  <a:lnTo>
                    <a:pt x="14955" y="1876"/>
                  </a:lnTo>
                  <a:lnTo>
                    <a:pt x="14589" y="1608"/>
                  </a:lnTo>
                  <a:lnTo>
                    <a:pt x="14200" y="1365"/>
                  </a:lnTo>
                  <a:lnTo>
                    <a:pt x="13810" y="1146"/>
                  </a:lnTo>
                  <a:lnTo>
                    <a:pt x="13396" y="926"/>
                  </a:lnTo>
                  <a:lnTo>
                    <a:pt x="12982" y="732"/>
                  </a:lnTo>
                  <a:lnTo>
                    <a:pt x="12568" y="585"/>
                  </a:lnTo>
                  <a:lnTo>
                    <a:pt x="12130" y="439"/>
                  </a:lnTo>
                  <a:lnTo>
                    <a:pt x="11691" y="293"/>
                  </a:lnTo>
                  <a:lnTo>
                    <a:pt x="11228" y="196"/>
                  </a:lnTo>
                  <a:lnTo>
                    <a:pt x="10766" y="123"/>
                  </a:lnTo>
                  <a:lnTo>
                    <a:pt x="10303" y="50"/>
                  </a:lnTo>
                  <a:lnTo>
                    <a:pt x="9840" y="25"/>
                  </a:lnTo>
                  <a:lnTo>
                    <a:pt x="9353" y="1"/>
                  </a:lnTo>
                  <a:lnTo>
                    <a:pt x="935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47"/>
            <p:cNvSpPr/>
            <p:nvPr/>
          </p:nvSpPr>
          <p:spPr>
            <a:xfrm>
              <a:off x="6574616" y="3753150"/>
              <a:ext cx="19525" cy="18900"/>
            </a:xfrm>
            <a:custGeom>
              <a:avLst/>
              <a:gdLst/>
              <a:ahLst/>
              <a:cxnLst/>
              <a:rect l="l" t="t" r="r" b="b"/>
              <a:pathLst>
                <a:path w="781" h="756" fill="none" extrusionOk="0">
                  <a:moveTo>
                    <a:pt x="585" y="0"/>
                  </a:moveTo>
                  <a:lnTo>
                    <a:pt x="585" y="0"/>
                  </a:lnTo>
                  <a:lnTo>
                    <a:pt x="658" y="24"/>
                  </a:lnTo>
                  <a:lnTo>
                    <a:pt x="707" y="49"/>
                  </a:lnTo>
                  <a:lnTo>
                    <a:pt x="756" y="122"/>
                  </a:lnTo>
                  <a:lnTo>
                    <a:pt x="780" y="195"/>
                  </a:lnTo>
                  <a:lnTo>
                    <a:pt x="780" y="195"/>
                  </a:lnTo>
                  <a:lnTo>
                    <a:pt x="756" y="268"/>
                  </a:lnTo>
                  <a:lnTo>
                    <a:pt x="707" y="390"/>
                  </a:lnTo>
                  <a:lnTo>
                    <a:pt x="658" y="487"/>
                  </a:lnTo>
                  <a:lnTo>
                    <a:pt x="585" y="560"/>
                  </a:lnTo>
                  <a:lnTo>
                    <a:pt x="585" y="560"/>
                  </a:lnTo>
                  <a:lnTo>
                    <a:pt x="488" y="633"/>
                  </a:lnTo>
                  <a:lnTo>
                    <a:pt x="390" y="706"/>
                  </a:lnTo>
                  <a:lnTo>
                    <a:pt x="293" y="755"/>
                  </a:lnTo>
                  <a:lnTo>
                    <a:pt x="196" y="755"/>
                  </a:lnTo>
                  <a:lnTo>
                    <a:pt x="196" y="755"/>
                  </a:lnTo>
                  <a:lnTo>
                    <a:pt x="122" y="755"/>
                  </a:lnTo>
                  <a:lnTo>
                    <a:pt x="74" y="706"/>
                  </a:lnTo>
                  <a:lnTo>
                    <a:pt x="25" y="633"/>
                  </a:lnTo>
                  <a:lnTo>
                    <a:pt x="1" y="560"/>
                  </a:lnTo>
                  <a:lnTo>
                    <a:pt x="1" y="560"/>
                  </a:lnTo>
                  <a:lnTo>
                    <a:pt x="25" y="487"/>
                  </a:lnTo>
                  <a:lnTo>
                    <a:pt x="74" y="390"/>
                  </a:lnTo>
                  <a:lnTo>
                    <a:pt x="122" y="268"/>
                  </a:lnTo>
                  <a:lnTo>
                    <a:pt x="196" y="195"/>
                  </a:lnTo>
                  <a:lnTo>
                    <a:pt x="196" y="195"/>
                  </a:lnTo>
                  <a:lnTo>
                    <a:pt x="293" y="122"/>
                  </a:lnTo>
                  <a:lnTo>
                    <a:pt x="390" y="49"/>
                  </a:lnTo>
                  <a:lnTo>
                    <a:pt x="488" y="24"/>
                  </a:lnTo>
                  <a:lnTo>
                    <a:pt x="585" y="0"/>
                  </a:lnTo>
                  <a:lnTo>
                    <a:pt x="585"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47"/>
            <p:cNvSpPr/>
            <p:nvPr/>
          </p:nvSpPr>
          <p:spPr>
            <a:xfrm>
              <a:off x="6306116" y="3695900"/>
              <a:ext cx="177800" cy="351350"/>
            </a:xfrm>
            <a:custGeom>
              <a:avLst/>
              <a:gdLst/>
              <a:ahLst/>
              <a:cxnLst/>
              <a:rect l="l" t="t" r="r" b="b"/>
              <a:pathLst>
                <a:path w="7112" h="14054" fill="none" extrusionOk="0">
                  <a:moveTo>
                    <a:pt x="2582" y="780"/>
                  </a:moveTo>
                  <a:lnTo>
                    <a:pt x="2582" y="780"/>
                  </a:lnTo>
                  <a:lnTo>
                    <a:pt x="2752" y="780"/>
                  </a:lnTo>
                  <a:lnTo>
                    <a:pt x="2752" y="780"/>
                  </a:lnTo>
                  <a:lnTo>
                    <a:pt x="2996" y="780"/>
                  </a:lnTo>
                  <a:lnTo>
                    <a:pt x="3215" y="829"/>
                  </a:lnTo>
                  <a:lnTo>
                    <a:pt x="3386" y="878"/>
                  </a:lnTo>
                  <a:lnTo>
                    <a:pt x="3507" y="951"/>
                  </a:lnTo>
                  <a:lnTo>
                    <a:pt x="3507" y="951"/>
                  </a:lnTo>
                  <a:lnTo>
                    <a:pt x="3605" y="1024"/>
                  </a:lnTo>
                  <a:lnTo>
                    <a:pt x="3702" y="1048"/>
                  </a:lnTo>
                  <a:lnTo>
                    <a:pt x="3800" y="1024"/>
                  </a:lnTo>
                  <a:lnTo>
                    <a:pt x="3897" y="951"/>
                  </a:lnTo>
                  <a:lnTo>
                    <a:pt x="3897" y="951"/>
                  </a:lnTo>
                  <a:lnTo>
                    <a:pt x="3970" y="878"/>
                  </a:lnTo>
                  <a:lnTo>
                    <a:pt x="4092" y="829"/>
                  </a:lnTo>
                  <a:lnTo>
                    <a:pt x="4189" y="780"/>
                  </a:lnTo>
                  <a:lnTo>
                    <a:pt x="4262" y="780"/>
                  </a:lnTo>
                  <a:lnTo>
                    <a:pt x="4262" y="780"/>
                  </a:lnTo>
                  <a:lnTo>
                    <a:pt x="4384" y="731"/>
                  </a:lnTo>
                  <a:lnTo>
                    <a:pt x="4506" y="658"/>
                  </a:lnTo>
                  <a:lnTo>
                    <a:pt x="4676" y="537"/>
                  </a:lnTo>
                  <a:lnTo>
                    <a:pt x="4847" y="390"/>
                  </a:lnTo>
                  <a:lnTo>
                    <a:pt x="4847" y="390"/>
                  </a:lnTo>
                  <a:lnTo>
                    <a:pt x="5042" y="244"/>
                  </a:lnTo>
                  <a:lnTo>
                    <a:pt x="5285" y="123"/>
                  </a:lnTo>
                  <a:lnTo>
                    <a:pt x="5529" y="49"/>
                  </a:lnTo>
                  <a:lnTo>
                    <a:pt x="5797" y="1"/>
                  </a:lnTo>
                  <a:lnTo>
                    <a:pt x="5797" y="1"/>
                  </a:lnTo>
                  <a:lnTo>
                    <a:pt x="5894" y="25"/>
                  </a:lnTo>
                  <a:lnTo>
                    <a:pt x="5992" y="49"/>
                  </a:lnTo>
                  <a:lnTo>
                    <a:pt x="6040" y="74"/>
                  </a:lnTo>
                  <a:lnTo>
                    <a:pt x="6089" y="123"/>
                  </a:lnTo>
                  <a:lnTo>
                    <a:pt x="6089" y="171"/>
                  </a:lnTo>
                  <a:lnTo>
                    <a:pt x="6089" y="244"/>
                  </a:lnTo>
                  <a:lnTo>
                    <a:pt x="6040" y="317"/>
                  </a:lnTo>
                  <a:lnTo>
                    <a:pt x="5992" y="390"/>
                  </a:lnTo>
                  <a:lnTo>
                    <a:pt x="5992" y="390"/>
                  </a:lnTo>
                  <a:lnTo>
                    <a:pt x="5845" y="561"/>
                  </a:lnTo>
                  <a:lnTo>
                    <a:pt x="5772" y="707"/>
                  </a:lnTo>
                  <a:lnTo>
                    <a:pt x="5748" y="853"/>
                  </a:lnTo>
                  <a:lnTo>
                    <a:pt x="5772" y="926"/>
                  </a:lnTo>
                  <a:lnTo>
                    <a:pt x="5797" y="951"/>
                  </a:lnTo>
                  <a:lnTo>
                    <a:pt x="5797" y="951"/>
                  </a:lnTo>
                  <a:lnTo>
                    <a:pt x="5870" y="1048"/>
                  </a:lnTo>
                  <a:lnTo>
                    <a:pt x="5918" y="1145"/>
                  </a:lnTo>
                  <a:lnTo>
                    <a:pt x="5967" y="1243"/>
                  </a:lnTo>
                  <a:lnTo>
                    <a:pt x="5992" y="1340"/>
                  </a:lnTo>
                  <a:lnTo>
                    <a:pt x="5992" y="1340"/>
                  </a:lnTo>
                  <a:lnTo>
                    <a:pt x="5967" y="1438"/>
                  </a:lnTo>
                  <a:lnTo>
                    <a:pt x="5918" y="1535"/>
                  </a:lnTo>
                  <a:lnTo>
                    <a:pt x="5870" y="1633"/>
                  </a:lnTo>
                  <a:lnTo>
                    <a:pt x="5797" y="1730"/>
                  </a:lnTo>
                  <a:lnTo>
                    <a:pt x="5797" y="1730"/>
                  </a:lnTo>
                  <a:lnTo>
                    <a:pt x="5748" y="1754"/>
                  </a:lnTo>
                  <a:lnTo>
                    <a:pt x="5699" y="1754"/>
                  </a:lnTo>
                  <a:lnTo>
                    <a:pt x="5553" y="1754"/>
                  </a:lnTo>
                  <a:lnTo>
                    <a:pt x="5383" y="1657"/>
                  </a:lnTo>
                  <a:lnTo>
                    <a:pt x="5212" y="1535"/>
                  </a:lnTo>
                  <a:lnTo>
                    <a:pt x="5212" y="1535"/>
                  </a:lnTo>
                  <a:lnTo>
                    <a:pt x="5066" y="1389"/>
                  </a:lnTo>
                  <a:lnTo>
                    <a:pt x="4896" y="1316"/>
                  </a:lnTo>
                  <a:lnTo>
                    <a:pt x="4749" y="1292"/>
                  </a:lnTo>
                  <a:lnTo>
                    <a:pt x="4701" y="1316"/>
                  </a:lnTo>
                  <a:lnTo>
                    <a:pt x="4652" y="1340"/>
                  </a:lnTo>
                  <a:lnTo>
                    <a:pt x="4652" y="1340"/>
                  </a:lnTo>
                  <a:lnTo>
                    <a:pt x="4555" y="1413"/>
                  </a:lnTo>
                  <a:lnTo>
                    <a:pt x="4457" y="1486"/>
                  </a:lnTo>
                  <a:lnTo>
                    <a:pt x="4360" y="1511"/>
                  </a:lnTo>
                  <a:lnTo>
                    <a:pt x="4262" y="1535"/>
                  </a:lnTo>
                  <a:lnTo>
                    <a:pt x="4262" y="1535"/>
                  </a:lnTo>
                  <a:lnTo>
                    <a:pt x="4116" y="1559"/>
                  </a:lnTo>
                  <a:lnTo>
                    <a:pt x="4043" y="1584"/>
                  </a:lnTo>
                  <a:lnTo>
                    <a:pt x="3994" y="1633"/>
                  </a:lnTo>
                  <a:lnTo>
                    <a:pt x="3994" y="1633"/>
                  </a:lnTo>
                  <a:lnTo>
                    <a:pt x="3946" y="1657"/>
                  </a:lnTo>
                  <a:lnTo>
                    <a:pt x="3873" y="1681"/>
                  </a:lnTo>
                  <a:lnTo>
                    <a:pt x="3702" y="1730"/>
                  </a:lnTo>
                  <a:lnTo>
                    <a:pt x="3702" y="1730"/>
                  </a:lnTo>
                  <a:lnTo>
                    <a:pt x="3605" y="1730"/>
                  </a:lnTo>
                  <a:lnTo>
                    <a:pt x="3507" y="1779"/>
                  </a:lnTo>
                  <a:lnTo>
                    <a:pt x="3410" y="1827"/>
                  </a:lnTo>
                  <a:lnTo>
                    <a:pt x="3312" y="1900"/>
                  </a:lnTo>
                  <a:lnTo>
                    <a:pt x="3312" y="1900"/>
                  </a:lnTo>
                  <a:lnTo>
                    <a:pt x="3288" y="1949"/>
                  </a:lnTo>
                  <a:lnTo>
                    <a:pt x="3288" y="2022"/>
                  </a:lnTo>
                  <a:lnTo>
                    <a:pt x="3288" y="2144"/>
                  </a:lnTo>
                  <a:lnTo>
                    <a:pt x="3386" y="2314"/>
                  </a:lnTo>
                  <a:lnTo>
                    <a:pt x="3507" y="2485"/>
                  </a:lnTo>
                  <a:lnTo>
                    <a:pt x="3507" y="2485"/>
                  </a:lnTo>
                  <a:lnTo>
                    <a:pt x="3605" y="2558"/>
                  </a:lnTo>
                  <a:lnTo>
                    <a:pt x="3702" y="2582"/>
                  </a:lnTo>
                  <a:lnTo>
                    <a:pt x="3800" y="2607"/>
                  </a:lnTo>
                  <a:lnTo>
                    <a:pt x="3921" y="2607"/>
                  </a:lnTo>
                  <a:lnTo>
                    <a:pt x="4043" y="2582"/>
                  </a:lnTo>
                  <a:lnTo>
                    <a:pt x="4141" y="2534"/>
                  </a:lnTo>
                  <a:lnTo>
                    <a:pt x="4262" y="2461"/>
                  </a:lnTo>
                  <a:lnTo>
                    <a:pt x="4360" y="2388"/>
                  </a:lnTo>
                  <a:lnTo>
                    <a:pt x="4360" y="2388"/>
                  </a:lnTo>
                  <a:lnTo>
                    <a:pt x="4555" y="2193"/>
                  </a:lnTo>
                  <a:lnTo>
                    <a:pt x="4749" y="2047"/>
                  </a:lnTo>
                  <a:lnTo>
                    <a:pt x="4920" y="1949"/>
                  </a:lnTo>
                  <a:lnTo>
                    <a:pt x="5042" y="1900"/>
                  </a:lnTo>
                  <a:lnTo>
                    <a:pt x="5042" y="1900"/>
                  </a:lnTo>
                  <a:lnTo>
                    <a:pt x="5115" y="1925"/>
                  </a:lnTo>
                  <a:lnTo>
                    <a:pt x="5163" y="1974"/>
                  </a:lnTo>
                  <a:lnTo>
                    <a:pt x="5212" y="2022"/>
                  </a:lnTo>
                  <a:lnTo>
                    <a:pt x="5212" y="2095"/>
                  </a:lnTo>
                  <a:lnTo>
                    <a:pt x="5212" y="2095"/>
                  </a:lnTo>
                  <a:lnTo>
                    <a:pt x="5236" y="2168"/>
                  </a:lnTo>
                  <a:lnTo>
                    <a:pt x="5285" y="2241"/>
                  </a:lnTo>
                  <a:lnTo>
                    <a:pt x="5334" y="2266"/>
                  </a:lnTo>
                  <a:lnTo>
                    <a:pt x="5407" y="2290"/>
                  </a:lnTo>
                  <a:lnTo>
                    <a:pt x="5407" y="2290"/>
                  </a:lnTo>
                  <a:lnTo>
                    <a:pt x="5504" y="2314"/>
                  </a:lnTo>
                  <a:lnTo>
                    <a:pt x="5602" y="2339"/>
                  </a:lnTo>
                  <a:lnTo>
                    <a:pt x="5699" y="2412"/>
                  </a:lnTo>
                  <a:lnTo>
                    <a:pt x="5797" y="2485"/>
                  </a:lnTo>
                  <a:lnTo>
                    <a:pt x="5797" y="2485"/>
                  </a:lnTo>
                  <a:lnTo>
                    <a:pt x="5845" y="2558"/>
                  </a:lnTo>
                  <a:lnTo>
                    <a:pt x="5870" y="2680"/>
                  </a:lnTo>
                  <a:lnTo>
                    <a:pt x="5845" y="2777"/>
                  </a:lnTo>
                  <a:lnTo>
                    <a:pt x="5797" y="2850"/>
                  </a:lnTo>
                  <a:lnTo>
                    <a:pt x="5797" y="2850"/>
                  </a:lnTo>
                  <a:lnTo>
                    <a:pt x="5699" y="2923"/>
                  </a:lnTo>
                  <a:lnTo>
                    <a:pt x="5602" y="2996"/>
                  </a:lnTo>
                  <a:lnTo>
                    <a:pt x="5504" y="3045"/>
                  </a:lnTo>
                  <a:lnTo>
                    <a:pt x="5407" y="3045"/>
                  </a:lnTo>
                  <a:lnTo>
                    <a:pt x="5407" y="3045"/>
                  </a:lnTo>
                  <a:lnTo>
                    <a:pt x="5310" y="3069"/>
                  </a:lnTo>
                  <a:lnTo>
                    <a:pt x="5163" y="3167"/>
                  </a:lnTo>
                  <a:lnTo>
                    <a:pt x="4993" y="3289"/>
                  </a:lnTo>
                  <a:lnTo>
                    <a:pt x="4847" y="3435"/>
                  </a:lnTo>
                  <a:lnTo>
                    <a:pt x="4847" y="3435"/>
                  </a:lnTo>
                  <a:lnTo>
                    <a:pt x="4676" y="3581"/>
                  </a:lnTo>
                  <a:lnTo>
                    <a:pt x="4506" y="3703"/>
                  </a:lnTo>
                  <a:lnTo>
                    <a:pt x="4384" y="3776"/>
                  </a:lnTo>
                  <a:lnTo>
                    <a:pt x="4262" y="3800"/>
                  </a:lnTo>
                  <a:lnTo>
                    <a:pt x="4262" y="3800"/>
                  </a:lnTo>
                  <a:lnTo>
                    <a:pt x="4141" y="3849"/>
                  </a:lnTo>
                  <a:lnTo>
                    <a:pt x="3970" y="3971"/>
                  </a:lnTo>
                  <a:lnTo>
                    <a:pt x="3726" y="4165"/>
                  </a:lnTo>
                  <a:lnTo>
                    <a:pt x="3483" y="4409"/>
                  </a:lnTo>
                  <a:lnTo>
                    <a:pt x="3142" y="4750"/>
                  </a:lnTo>
                  <a:lnTo>
                    <a:pt x="3142" y="4750"/>
                  </a:lnTo>
                  <a:lnTo>
                    <a:pt x="3020" y="4847"/>
                  </a:lnTo>
                  <a:lnTo>
                    <a:pt x="2874" y="4969"/>
                  </a:lnTo>
                  <a:lnTo>
                    <a:pt x="2557" y="5164"/>
                  </a:lnTo>
                  <a:lnTo>
                    <a:pt x="2265" y="5286"/>
                  </a:lnTo>
                  <a:lnTo>
                    <a:pt x="2119" y="5310"/>
                  </a:lnTo>
                  <a:lnTo>
                    <a:pt x="1997" y="5335"/>
                  </a:lnTo>
                  <a:lnTo>
                    <a:pt x="1997" y="5335"/>
                  </a:lnTo>
                  <a:lnTo>
                    <a:pt x="1754" y="5335"/>
                  </a:lnTo>
                  <a:lnTo>
                    <a:pt x="1535" y="5383"/>
                  </a:lnTo>
                  <a:lnTo>
                    <a:pt x="1364" y="5456"/>
                  </a:lnTo>
                  <a:lnTo>
                    <a:pt x="1242" y="5529"/>
                  </a:lnTo>
                  <a:lnTo>
                    <a:pt x="1242" y="5529"/>
                  </a:lnTo>
                  <a:lnTo>
                    <a:pt x="1169" y="5602"/>
                  </a:lnTo>
                  <a:lnTo>
                    <a:pt x="1096" y="5700"/>
                  </a:lnTo>
                  <a:lnTo>
                    <a:pt x="1047" y="5797"/>
                  </a:lnTo>
                  <a:lnTo>
                    <a:pt x="1047" y="5895"/>
                  </a:lnTo>
                  <a:lnTo>
                    <a:pt x="1047" y="5895"/>
                  </a:lnTo>
                  <a:lnTo>
                    <a:pt x="1047" y="5992"/>
                  </a:lnTo>
                  <a:lnTo>
                    <a:pt x="1096" y="6090"/>
                  </a:lnTo>
                  <a:lnTo>
                    <a:pt x="1169" y="6187"/>
                  </a:lnTo>
                  <a:lnTo>
                    <a:pt x="1242" y="6284"/>
                  </a:lnTo>
                  <a:lnTo>
                    <a:pt x="1242" y="6284"/>
                  </a:lnTo>
                  <a:lnTo>
                    <a:pt x="1315" y="6357"/>
                  </a:lnTo>
                  <a:lnTo>
                    <a:pt x="1413" y="6406"/>
                  </a:lnTo>
                  <a:lnTo>
                    <a:pt x="1535" y="6455"/>
                  </a:lnTo>
                  <a:lnTo>
                    <a:pt x="1608" y="6455"/>
                  </a:lnTo>
                  <a:lnTo>
                    <a:pt x="1608" y="6455"/>
                  </a:lnTo>
                  <a:lnTo>
                    <a:pt x="1729" y="6504"/>
                  </a:lnTo>
                  <a:lnTo>
                    <a:pt x="1876" y="6601"/>
                  </a:lnTo>
                  <a:lnTo>
                    <a:pt x="2070" y="6747"/>
                  </a:lnTo>
                  <a:lnTo>
                    <a:pt x="2290" y="6942"/>
                  </a:lnTo>
                  <a:lnTo>
                    <a:pt x="2290" y="6942"/>
                  </a:lnTo>
                  <a:lnTo>
                    <a:pt x="2484" y="7137"/>
                  </a:lnTo>
                  <a:lnTo>
                    <a:pt x="2679" y="7283"/>
                  </a:lnTo>
                  <a:lnTo>
                    <a:pt x="2825" y="7380"/>
                  </a:lnTo>
                  <a:lnTo>
                    <a:pt x="2947" y="7405"/>
                  </a:lnTo>
                  <a:lnTo>
                    <a:pt x="2947" y="7405"/>
                  </a:lnTo>
                  <a:lnTo>
                    <a:pt x="3093" y="7380"/>
                  </a:lnTo>
                  <a:lnTo>
                    <a:pt x="3166" y="7356"/>
                  </a:lnTo>
                  <a:lnTo>
                    <a:pt x="3239" y="7332"/>
                  </a:lnTo>
                  <a:lnTo>
                    <a:pt x="3239" y="7332"/>
                  </a:lnTo>
                  <a:lnTo>
                    <a:pt x="3288" y="7283"/>
                  </a:lnTo>
                  <a:lnTo>
                    <a:pt x="3410" y="7259"/>
                  </a:lnTo>
                  <a:lnTo>
                    <a:pt x="3556" y="7234"/>
                  </a:lnTo>
                  <a:lnTo>
                    <a:pt x="3702" y="7234"/>
                  </a:lnTo>
                  <a:lnTo>
                    <a:pt x="3702" y="7234"/>
                  </a:lnTo>
                  <a:lnTo>
                    <a:pt x="3873" y="7234"/>
                  </a:lnTo>
                  <a:lnTo>
                    <a:pt x="4019" y="7283"/>
                  </a:lnTo>
                  <a:lnTo>
                    <a:pt x="4165" y="7332"/>
                  </a:lnTo>
                  <a:lnTo>
                    <a:pt x="4262" y="7429"/>
                  </a:lnTo>
                  <a:lnTo>
                    <a:pt x="4262" y="7429"/>
                  </a:lnTo>
                  <a:lnTo>
                    <a:pt x="4360" y="7502"/>
                  </a:lnTo>
                  <a:lnTo>
                    <a:pt x="4457" y="7551"/>
                  </a:lnTo>
                  <a:lnTo>
                    <a:pt x="4555" y="7600"/>
                  </a:lnTo>
                  <a:lnTo>
                    <a:pt x="4652" y="7600"/>
                  </a:lnTo>
                  <a:lnTo>
                    <a:pt x="4652" y="7600"/>
                  </a:lnTo>
                  <a:lnTo>
                    <a:pt x="4749" y="7648"/>
                  </a:lnTo>
                  <a:lnTo>
                    <a:pt x="4896" y="7721"/>
                  </a:lnTo>
                  <a:lnTo>
                    <a:pt x="5066" y="7843"/>
                  </a:lnTo>
                  <a:lnTo>
                    <a:pt x="5212" y="7989"/>
                  </a:lnTo>
                  <a:lnTo>
                    <a:pt x="5212" y="7989"/>
                  </a:lnTo>
                  <a:lnTo>
                    <a:pt x="5383" y="8135"/>
                  </a:lnTo>
                  <a:lnTo>
                    <a:pt x="5553" y="8257"/>
                  </a:lnTo>
                  <a:lnTo>
                    <a:pt x="5699" y="8330"/>
                  </a:lnTo>
                  <a:lnTo>
                    <a:pt x="5797" y="8355"/>
                  </a:lnTo>
                  <a:lnTo>
                    <a:pt x="5797" y="8355"/>
                  </a:lnTo>
                  <a:lnTo>
                    <a:pt x="5870" y="8379"/>
                  </a:lnTo>
                  <a:lnTo>
                    <a:pt x="5992" y="8428"/>
                  </a:lnTo>
                  <a:lnTo>
                    <a:pt x="6089" y="8476"/>
                  </a:lnTo>
                  <a:lnTo>
                    <a:pt x="6162" y="8549"/>
                  </a:lnTo>
                  <a:lnTo>
                    <a:pt x="6162" y="8549"/>
                  </a:lnTo>
                  <a:lnTo>
                    <a:pt x="6259" y="8622"/>
                  </a:lnTo>
                  <a:lnTo>
                    <a:pt x="6357" y="8695"/>
                  </a:lnTo>
                  <a:lnTo>
                    <a:pt x="6454" y="8720"/>
                  </a:lnTo>
                  <a:lnTo>
                    <a:pt x="6552" y="8744"/>
                  </a:lnTo>
                  <a:lnTo>
                    <a:pt x="6552" y="8744"/>
                  </a:lnTo>
                  <a:lnTo>
                    <a:pt x="6649" y="8769"/>
                  </a:lnTo>
                  <a:lnTo>
                    <a:pt x="6747" y="8793"/>
                  </a:lnTo>
                  <a:lnTo>
                    <a:pt x="6844" y="8866"/>
                  </a:lnTo>
                  <a:lnTo>
                    <a:pt x="6941" y="8939"/>
                  </a:lnTo>
                  <a:lnTo>
                    <a:pt x="6941" y="8939"/>
                  </a:lnTo>
                  <a:lnTo>
                    <a:pt x="7014" y="9036"/>
                  </a:lnTo>
                  <a:lnTo>
                    <a:pt x="7063" y="9134"/>
                  </a:lnTo>
                  <a:lnTo>
                    <a:pt x="7112" y="9231"/>
                  </a:lnTo>
                  <a:lnTo>
                    <a:pt x="7112" y="9304"/>
                  </a:lnTo>
                  <a:lnTo>
                    <a:pt x="7112" y="9304"/>
                  </a:lnTo>
                  <a:lnTo>
                    <a:pt x="7112" y="9402"/>
                  </a:lnTo>
                  <a:lnTo>
                    <a:pt x="7063" y="9499"/>
                  </a:lnTo>
                  <a:lnTo>
                    <a:pt x="7014" y="9597"/>
                  </a:lnTo>
                  <a:lnTo>
                    <a:pt x="6941" y="9694"/>
                  </a:lnTo>
                  <a:lnTo>
                    <a:pt x="6941" y="9694"/>
                  </a:lnTo>
                  <a:lnTo>
                    <a:pt x="6868" y="9791"/>
                  </a:lnTo>
                  <a:lnTo>
                    <a:pt x="6795" y="9889"/>
                  </a:lnTo>
                  <a:lnTo>
                    <a:pt x="6747" y="9986"/>
                  </a:lnTo>
                  <a:lnTo>
                    <a:pt x="6747" y="10084"/>
                  </a:lnTo>
                  <a:lnTo>
                    <a:pt x="6747" y="10084"/>
                  </a:lnTo>
                  <a:lnTo>
                    <a:pt x="6722" y="10181"/>
                  </a:lnTo>
                  <a:lnTo>
                    <a:pt x="6625" y="10327"/>
                  </a:lnTo>
                  <a:lnTo>
                    <a:pt x="6503" y="10473"/>
                  </a:lnTo>
                  <a:lnTo>
                    <a:pt x="6357" y="10644"/>
                  </a:lnTo>
                  <a:lnTo>
                    <a:pt x="6357" y="10644"/>
                  </a:lnTo>
                  <a:lnTo>
                    <a:pt x="6211" y="10814"/>
                  </a:lnTo>
                  <a:lnTo>
                    <a:pt x="6089" y="10961"/>
                  </a:lnTo>
                  <a:lnTo>
                    <a:pt x="6016" y="11107"/>
                  </a:lnTo>
                  <a:lnTo>
                    <a:pt x="5992" y="11204"/>
                  </a:lnTo>
                  <a:lnTo>
                    <a:pt x="5992" y="11204"/>
                  </a:lnTo>
                  <a:lnTo>
                    <a:pt x="5943" y="11326"/>
                  </a:lnTo>
                  <a:lnTo>
                    <a:pt x="5870" y="11472"/>
                  </a:lnTo>
                  <a:lnTo>
                    <a:pt x="5748" y="11618"/>
                  </a:lnTo>
                  <a:lnTo>
                    <a:pt x="5602" y="11789"/>
                  </a:lnTo>
                  <a:lnTo>
                    <a:pt x="5602" y="11789"/>
                  </a:lnTo>
                  <a:lnTo>
                    <a:pt x="5456" y="11935"/>
                  </a:lnTo>
                  <a:lnTo>
                    <a:pt x="5334" y="12105"/>
                  </a:lnTo>
                  <a:lnTo>
                    <a:pt x="5261" y="12251"/>
                  </a:lnTo>
                  <a:lnTo>
                    <a:pt x="5212" y="12349"/>
                  </a:lnTo>
                  <a:lnTo>
                    <a:pt x="5212" y="12349"/>
                  </a:lnTo>
                  <a:lnTo>
                    <a:pt x="5188" y="12446"/>
                  </a:lnTo>
                  <a:lnTo>
                    <a:pt x="5139" y="12568"/>
                  </a:lnTo>
                  <a:lnTo>
                    <a:pt x="5042" y="12714"/>
                  </a:lnTo>
                  <a:lnTo>
                    <a:pt x="4944" y="12836"/>
                  </a:lnTo>
                  <a:lnTo>
                    <a:pt x="4944" y="12836"/>
                  </a:lnTo>
                  <a:lnTo>
                    <a:pt x="4822" y="12958"/>
                  </a:lnTo>
                  <a:lnTo>
                    <a:pt x="4725" y="13079"/>
                  </a:lnTo>
                  <a:lnTo>
                    <a:pt x="4676" y="13201"/>
                  </a:lnTo>
                  <a:lnTo>
                    <a:pt x="4652" y="13299"/>
                  </a:lnTo>
                  <a:lnTo>
                    <a:pt x="4652" y="13299"/>
                  </a:lnTo>
                  <a:lnTo>
                    <a:pt x="4676" y="13469"/>
                  </a:lnTo>
                  <a:lnTo>
                    <a:pt x="4701" y="13542"/>
                  </a:lnTo>
                  <a:lnTo>
                    <a:pt x="4749" y="13591"/>
                  </a:lnTo>
                  <a:lnTo>
                    <a:pt x="4749" y="13591"/>
                  </a:lnTo>
                  <a:lnTo>
                    <a:pt x="4774" y="13640"/>
                  </a:lnTo>
                  <a:lnTo>
                    <a:pt x="4822" y="13713"/>
                  </a:lnTo>
                  <a:lnTo>
                    <a:pt x="4847" y="13883"/>
                  </a:lnTo>
                  <a:lnTo>
                    <a:pt x="4847" y="13883"/>
                  </a:lnTo>
                  <a:lnTo>
                    <a:pt x="4822" y="13956"/>
                  </a:lnTo>
                  <a:lnTo>
                    <a:pt x="4774" y="14005"/>
                  </a:lnTo>
                  <a:lnTo>
                    <a:pt x="4725" y="14054"/>
                  </a:lnTo>
                  <a:lnTo>
                    <a:pt x="4652" y="14054"/>
                  </a:lnTo>
                  <a:lnTo>
                    <a:pt x="4652" y="14054"/>
                  </a:lnTo>
                  <a:lnTo>
                    <a:pt x="4555" y="14054"/>
                  </a:lnTo>
                  <a:lnTo>
                    <a:pt x="4457" y="14005"/>
                  </a:lnTo>
                  <a:lnTo>
                    <a:pt x="4360" y="13956"/>
                  </a:lnTo>
                  <a:lnTo>
                    <a:pt x="4262" y="13883"/>
                  </a:lnTo>
                  <a:lnTo>
                    <a:pt x="4262" y="13883"/>
                  </a:lnTo>
                  <a:lnTo>
                    <a:pt x="4189" y="13761"/>
                  </a:lnTo>
                  <a:lnTo>
                    <a:pt x="4141" y="13615"/>
                  </a:lnTo>
                  <a:lnTo>
                    <a:pt x="4092" y="13469"/>
                  </a:lnTo>
                  <a:lnTo>
                    <a:pt x="4092" y="13299"/>
                  </a:lnTo>
                  <a:lnTo>
                    <a:pt x="4092" y="13299"/>
                  </a:lnTo>
                  <a:lnTo>
                    <a:pt x="4067" y="13152"/>
                  </a:lnTo>
                  <a:lnTo>
                    <a:pt x="4019" y="12982"/>
                  </a:lnTo>
                  <a:lnTo>
                    <a:pt x="3970" y="12836"/>
                  </a:lnTo>
                  <a:lnTo>
                    <a:pt x="3897" y="12738"/>
                  </a:lnTo>
                  <a:lnTo>
                    <a:pt x="3897" y="12738"/>
                  </a:lnTo>
                  <a:lnTo>
                    <a:pt x="3848" y="12690"/>
                  </a:lnTo>
                  <a:lnTo>
                    <a:pt x="3824" y="12592"/>
                  </a:lnTo>
                  <a:lnTo>
                    <a:pt x="3751" y="12349"/>
                  </a:lnTo>
                  <a:lnTo>
                    <a:pt x="3726" y="12056"/>
                  </a:lnTo>
                  <a:lnTo>
                    <a:pt x="3702" y="11716"/>
                  </a:lnTo>
                  <a:lnTo>
                    <a:pt x="3702" y="11472"/>
                  </a:lnTo>
                  <a:lnTo>
                    <a:pt x="3702" y="11472"/>
                  </a:lnTo>
                  <a:lnTo>
                    <a:pt x="3702" y="11301"/>
                  </a:lnTo>
                  <a:lnTo>
                    <a:pt x="3653" y="11107"/>
                  </a:lnTo>
                  <a:lnTo>
                    <a:pt x="3629" y="10936"/>
                  </a:lnTo>
                  <a:lnTo>
                    <a:pt x="3556" y="10741"/>
                  </a:lnTo>
                  <a:lnTo>
                    <a:pt x="3483" y="10571"/>
                  </a:lnTo>
                  <a:lnTo>
                    <a:pt x="3410" y="10425"/>
                  </a:lnTo>
                  <a:lnTo>
                    <a:pt x="3312" y="10279"/>
                  </a:lnTo>
                  <a:lnTo>
                    <a:pt x="3239" y="10181"/>
                  </a:lnTo>
                  <a:lnTo>
                    <a:pt x="3239" y="10181"/>
                  </a:lnTo>
                  <a:lnTo>
                    <a:pt x="3045" y="9962"/>
                  </a:lnTo>
                  <a:lnTo>
                    <a:pt x="2898" y="9767"/>
                  </a:lnTo>
                  <a:lnTo>
                    <a:pt x="2801" y="9621"/>
                  </a:lnTo>
                  <a:lnTo>
                    <a:pt x="2752" y="9499"/>
                  </a:lnTo>
                  <a:lnTo>
                    <a:pt x="2752" y="9499"/>
                  </a:lnTo>
                  <a:lnTo>
                    <a:pt x="2728" y="9353"/>
                  </a:lnTo>
                  <a:lnTo>
                    <a:pt x="2704" y="9280"/>
                  </a:lnTo>
                  <a:lnTo>
                    <a:pt x="2655" y="9231"/>
                  </a:lnTo>
                  <a:lnTo>
                    <a:pt x="2655" y="9231"/>
                  </a:lnTo>
                  <a:lnTo>
                    <a:pt x="2631" y="9158"/>
                  </a:lnTo>
                  <a:lnTo>
                    <a:pt x="2582" y="9036"/>
                  </a:lnTo>
                  <a:lnTo>
                    <a:pt x="2582" y="8890"/>
                  </a:lnTo>
                  <a:lnTo>
                    <a:pt x="2557" y="8744"/>
                  </a:lnTo>
                  <a:lnTo>
                    <a:pt x="2557" y="8744"/>
                  </a:lnTo>
                  <a:lnTo>
                    <a:pt x="2582" y="8598"/>
                  </a:lnTo>
                  <a:lnTo>
                    <a:pt x="2582" y="8452"/>
                  </a:lnTo>
                  <a:lnTo>
                    <a:pt x="2631" y="8330"/>
                  </a:lnTo>
                  <a:lnTo>
                    <a:pt x="2655" y="8281"/>
                  </a:lnTo>
                  <a:lnTo>
                    <a:pt x="2655" y="8281"/>
                  </a:lnTo>
                  <a:lnTo>
                    <a:pt x="2704" y="8208"/>
                  </a:lnTo>
                  <a:lnTo>
                    <a:pt x="2728" y="8160"/>
                  </a:lnTo>
                  <a:lnTo>
                    <a:pt x="2752" y="7989"/>
                  </a:lnTo>
                  <a:lnTo>
                    <a:pt x="2752" y="7989"/>
                  </a:lnTo>
                  <a:lnTo>
                    <a:pt x="2728" y="7819"/>
                  </a:lnTo>
                  <a:lnTo>
                    <a:pt x="2704" y="7746"/>
                  </a:lnTo>
                  <a:lnTo>
                    <a:pt x="2655" y="7697"/>
                  </a:lnTo>
                  <a:lnTo>
                    <a:pt x="2655" y="7697"/>
                  </a:lnTo>
                  <a:lnTo>
                    <a:pt x="2606" y="7673"/>
                  </a:lnTo>
                  <a:lnTo>
                    <a:pt x="2533" y="7624"/>
                  </a:lnTo>
                  <a:lnTo>
                    <a:pt x="2363" y="7600"/>
                  </a:lnTo>
                  <a:lnTo>
                    <a:pt x="2363" y="7600"/>
                  </a:lnTo>
                  <a:lnTo>
                    <a:pt x="2265" y="7575"/>
                  </a:lnTo>
                  <a:lnTo>
                    <a:pt x="2119" y="7502"/>
                  </a:lnTo>
                  <a:lnTo>
                    <a:pt x="1973" y="7380"/>
                  </a:lnTo>
                  <a:lnTo>
                    <a:pt x="1802" y="7234"/>
                  </a:lnTo>
                  <a:lnTo>
                    <a:pt x="1802" y="7234"/>
                  </a:lnTo>
                  <a:lnTo>
                    <a:pt x="1632" y="7088"/>
                  </a:lnTo>
                  <a:lnTo>
                    <a:pt x="1486" y="6966"/>
                  </a:lnTo>
                  <a:lnTo>
                    <a:pt x="1340" y="6869"/>
                  </a:lnTo>
                  <a:lnTo>
                    <a:pt x="1242" y="6845"/>
                  </a:lnTo>
                  <a:lnTo>
                    <a:pt x="1242" y="6845"/>
                  </a:lnTo>
                  <a:lnTo>
                    <a:pt x="1121" y="6796"/>
                  </a:lnTo>
                  <a:lnTo>
                    <a:pt x="926" y="6674"/>
                  </a:lnTo>
                  <a:lnTo>
                    <a:pt x="706" y="6504"/>
                  </a:lnTo>
                  <a:lnTo>
                    <a:pt x="463" y="6284"/>
                  </a:lnTo>
                  <a:lnTo>
                    <a:pt x="463" y="6284"/>
                  </a:lnTo>
                  <a:lnTo>
                    <a:pt x="171" y="5919"/>
                  </a:lnTo>
                  <a:lnTo>
                    <a:pt x="0" y="5700"/>
                  </a:lnTo>
                  <a:lnTo>
                    <a:pt x="0" y="5700"/>
                  </a:lnTo>
                  <a:lnTo>
                    <a:pt x="0" y="5724"/>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47"/>
            <p:cNvSpPr/>
            <p:nvPr/>
          </p:nvSpPr>
          <p:spPr>
            <a:xfrm>
              <a:off x="6491216" y="3695900"/>
              <a:ext cx="86475" cy="47525"/>
            </a:xfrm>
            <a:custGeom>
              <a:avLst/>
              <a:gdLst/>
              <a:ahLst/>
              <a:cxnLst/>
              <a:rect l="l" t="t" r="r" b="b"/>
              <a:pathLst>
                <a:path w="3459" h="1901" fill="none" extrusionOk="0">
                  <a:moveTo>
                    <a:pt x="2022" y="1340"/>
                  </a:moveTo>
                  <a:lnTo>
                    <a:pt x="2022" y="1340"/>
                  </a:lnTo>
                  <a:lnTo>
                    <a:pt x="1924" y="1413"/>
                  </a:lnTo>
                  <a:lnTo>
                    <a:pt x="1827" y="1486"/>
                  </a:lnTo>
                  <a:lnTo>
                    <a:pt x="1729" y="1511"/>
                  </a:lnTo>
                  <a:lnTo>
                    <a:pt x="1632" y="1535"/>
                  </a:lnTo>
                  <a:lnTo>
                    <a:pt x="1632" y="1535"/>
                  </a:lnTo>
                  <a:lnTo>
                    <a:pt x="1559" y="1535"/>
                  </a:lnTo>
                  <a:lnTo>
                    <a:pt x="1461" y="1584"/>
                  </a:lnTo>
                  <a:lnTo>
                    <a:pt x="1340" y="1657"/>
                  </a:lnTo>
                  <a:lnTo>
                    <a:pt x="1267" y="1730"/>
                  </a:lnTo>
                  <a:lnTo>
                    <a:pt x="1267" y="1730"/>
                  </a:lnTo>
                  <a:lnTo>
                    <a:pt x="1169" y="1803"/>
                  </a:lnTo>
                  <a:lnTo>
                    <a:pt x="1072" y="1852"/>
                  </a:lnTo>
                  <a:lnTo>
                    <a:pt x="974" y="1900"/>
                  </a:lnTo>
                  <a:lnTo>
                    <a:pt x="877" y="1900"/>
                  </a:lnTo>
                  <a:lnTo>
                    <a:pt x="877" y="1900"/>
                  </a:lnTo>
                  <a:lnTo>
                    <a:pt x="779" y="1900"/>
                  </a:lnTo>
                  <a:lnTo>
                    <a:pt x="682" y="1852"/>
                  </a:lnTo>
                  <a:lnTo>
                    <a:pt x="585" y="1803"/>
                  </a:lnTo>
                  <a:lnTo>
                    <a:pt x="512" y="1730"/>
                  </a:lnTo>
                  <a:lnTo>
                    <a:pt x="512" y="1730"/>
                  </a:lnTo>
                  <a:lnTo>
                    <a:pt x="438" y="1633"/>
                  </a:lnTo>
                  <a:lnTo>
                    <a:pt x="414" y="1535"/>
                  </a:lnTo>
                  <a:lnTo>
                    <a:pt x="438" y="1438"/>
                  </a:lnTo>
                  <a:lnTo>
                    <a:pt x="512" y="1340"/>
                  </a:lnTo>
                  <a:lnTo>
                    <a:pt x="512" y="1340"/>
                  </a:lnTo>
                  <a:lnTo>
                    <a:pt x="585" y="1243"/>
                  </a:lnTo>
                  <a:lnTo>
                    <a:pt x="633" y="1145"/>
                  </a:lnTo>
                  <a:lnTo>
                    <a:pt x="682" y="1048"/>
                  </a:lnTo>
                  <a:lnTo>
                    <a:pt x="682" y="951"/>
                  </a:lnTo>
                  <a:lnTo>
                    <a:pt x="682" y="951"/>
                  </a:lnTo>
                  <a:lnTo>
                    <a:pt x="658" y="804"/>
                  </a:lnTo>
                  <a:lnTo>
                    <a:pt x="633" y="731"/>
                  </a:lnTo>
                  <a:lnTo>
                    <a:pt x="585" y="683"/>
                  </a:lnTo>
                  <a:lnTo>
                    <a:pt x="585" y="683"/>
                  </a:lnTo>
                  <a:lnTo>
                    <a:pt x="536" y="634"/>
                  </a:lnTo>
                  <a:lnTo>
                    <a:pt x="463" y="610"/>
                  </a:lnTo>
                  <a:lnTo>
                    <a:pt x="317" y="585"/>
                  </a:lnTo>
                  <a:lnTo>
                    <a:pt x="317" y="585"/>
                  </a:lnTo>
                  <a:lnTo>
                    <a:pt x="146" y="561"/>
                  </a:lnTo>
                  <a:lnTo>
                    <a:pt x="73" y="512"/>
                  </a:lnTo>
                  <a:lnTo>
                    <a:pt x="24" y="488"/>
                  </a:lnTo>
                  <a:lnTo>
                    <a:pt x="24" y="488"/>
                  </a:lnTo>
                  <a:lnTo>
                    <a:pt x="0" y="439"/>
                  </a:lnTo>
                  <a:lnTo>
                    <a:pt x="24" y="366"/>
                  </a:lnTo>
                  <a:lnTo>
                    <a:pt x="49" y="293"/>
                  </a:lnTo>
                  <a:lnTo>
                    <a:pt x="122" y="196"/>
                  </a:lnTo>
                  <a:lnTo>
                    <a:pt x="122" y="196"/>
                  </a:lnTo>
                  <a:lnTo>
                    <a:pt x="171" y="171"/>
                  </a:lnTo>
                  <a:lnTo>
                    <a:pt x="268" y="123"/>
                  </a:lnTo>
                  <a:lnTo>
                    <a:pt x="512" y="74"/>
                  </a:lnTo>
                  <a:lnTo>
                    <a:pt x="804" y="25"/>
                  </a:lnTo>
                  <a:lnTo>
                    <a:pt x="1145" y="1"/>
                  </a:lnTo>
                  <a:lnTo>
                    <a:pt x="2509" y="1"/>
                  </a:lnTo>
                  <a:lnTo>
                    <a:pt x="2509" y="1"/>
                  </a:lnTo>
                  <a:lnTo>
                    <a:pt x="2850" y="25"/>
                  </a:lnTo>
                  <a:lnTo>
                    <a:pt x="3142" y="49"/>
                  </a:lnTo>
                  <a:lnTo>
                    <a:pt x="3337" y="74"/>
                  </a:lnTo>
                  <a:lnTo>
                    <a:pt x="3434" y="98"/>
                  </a:lnTo>
                  <a:lnTo>
                    <a:pt x="3434" y="98"/>
                  </a:lnTo>
                  <a:lnTo>
                    <a:pt x="3458" y="123"/>
                  </a:lnTo>
                  <a:lnTo>
                    <a:pt x="3434" y="171"/>
                  </a:lnTo>
                  <a:lnTo>
                    <a:pt x="3361" y="317"/>
                  </a:lnTo>
                  <a:lnTo>
                    <a:pt x="3239" y="488"/>
                  </a:lnTo>
                  <a:lnTo>
                    <a:pt x="3069" y="683"/>
                  </a:lnTo>
                  <a:lnTo>
                    <a:pt x="3069" y="683"/>
                  </a:lnTo>
                  <a:lnTo>
                    <a:pt x="2874" y="853"/>
                  </a:lnTo>
                  <a:lnTo>
                    <a:pt x="2679" y="999"/>
                  </a:lnTo>
                  <a:lnTo>
                    <a:pt x="2509" y="1121"/>
                  </a:lnTo>
                  <a:lnTo>
                    <a:pt x="2411" y="1145"/>
                  </a:lnTo>
                  <a:lnTo>
                    <a:pt x="2411" y="1145"/>
                  </a:lnTo>
                  <a:lnTo>
                    <a:pt x="2314" y="1170"/>
                  </a:lnTo>
                  <a:lnTo>
                    <a:pt x="2216" y="1194"/>
                  </a:lnTo>
                  <a:lnTo>
                    <a:pt x="2119" y="1267"/>
                  </a:lnTo>
                  <a:lnTo>
                    <a:pt x="2022" y="1340"/>
                  </a:lnTo>
                  <a:lnTo>
                    <a:pt x="2022" y="134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47"/>
            <p:cNvSpPr/>
            <p:nvPr/>
          </p:nvSpPr>
          <p:spPr>
            <a:xfrm>
              <a:off x="6720141" y="3940075"/>
              <a:ext cx="18900" cy="34725"/>
            </a:xfrm>
            <a:custGeom>
              <a:avLst/>
              <a:gdLst/>
              <a:ahLst/>
              <a:cxnLst/>
              <a:rect l="l" t="t" r="r" b="b"/>
              <a:pathLst>
                <a:path w="756" h="1389" fill="none" extrusionOk="0">
                  <a:moveTo>
                    <a:pt x="585" y="682"/>
                  </a:moveTo>
                  <a:lnTo>
                    <a:pt x="585" y="682"/>
                  </a:lnTo>
                  <a:lnTo>
                    <a:pt x="512" y="779"/>
                  </a:lnTo>
                  <a:lnTo>
                    <a:pt x="439" y="877"/>
                  </a:lnTo>
                  <a:lnTo>
                    <a:pt x="390" y="974"/>
                  </a:lnTo>
                  <a:lnTo>
                    <a:pt x="390" y="1072"/>
                  </a:lnTo>
                  <a:lnTo>
                    <a:pt x="390" y="1072"/>
                  </a:lnTo>
                  <a:lnTo>
                    <a:pt x="366" y="1218"/>
                  </a:lnTo>
                  <a:lnTo>
                    <a:pt x="317" y="1291"/>
                  </a:lnTo>
                  <a:lnTo>
                    <a:pt x="293" y="1364"/>
                  </a:lnTo>
                  <a:lnTo>
                    <a:pt x="293" y="1364"/>
                  </a:lnTo>
                  <a:lnTo>
                    <a:pt x="244" y="1388"/>
                  </a:lnTo>
                  <a:lnTo>
                    <a:pt x="195" y="1388"/>
                  </a:lnTo>
                  <a:lnTo>
                    <a:pt x="147" y="1388"/>
                  </a:lnTo>
                  <a:lnTo>
                    <a:pt x="98" y="1364"/>
                  </a:lnTo>
                  <a:lnTo>
                    <a:pt x="98" y="1364"/>
                  </a:lnTo>
                  <a:lnTo>
                    <a:pt x="74" y="1291"/>
                  </a:lnTo>
                  <a:lnTo>
                    <a:pt x="25" y="1169"/>
                  </a:lnTo>
                  <a:lnTo>
                    <a:pt x="25" y="1023"/>
                  </a:lnTo>
                  <a:lnTo>
                    <a:pt x="1" y="877"/>
                  </a:lnTo>
                  <a:lnTo>
                    <a:pt x="1" y="877"/>
                  </a:lnTo>
                  <a:lnTo>
                    <a:pt x="25" y="706"/>
                  </a:lnTo>
                  <a:lnTo>
                    <a:pt x="98" y="536"/>
                  </a:lnTo>
                  <a:lnTo>
                    <a:pt x="171" y="365"/>
                  </a:lnTo>
                  <a:lnTo>
                    <a:pt x="293" y="219"/>
                  </a:lnTo>
                  <a:lnTo>
                    <a:pt x="293" y="219"/>
                  </a:lnTo>
                  <a:lnTo>
                    <a:pt x="415" y="122"/>
                  </a:lnTo>
                  <a:lnTo>
                    <a:pt x="512" y="49"/>
                  </a:lnTo>
                  <a:lnTo>
                    <a:pt x="609" y="0"/>
                  </a:lnTo>
                  <a:lnTo>
                    <a:pt x="682" y="24"/>
                  </a:lnTo>
                  <a:lnTo>
                    <a:pt x="682" y="24"/>
                  </a:lnTo>
                  <a:lnTo>
                    <a:pt x="707" y="73"/>
                  </a:lnTo>
                  <a:lnTo>
                    <a:pt x="731" y="146"/>
                  </a:lnTo>
                  <a:lnTo>
                    <a:pt x="756" y="317"/>
                  </a:lnTo>
                  <a:lnTo>
                    <a:pt x="756" y="317"/>
                  </a:lnTo>
                  <a:lnTo>
                    <a:pt x="756" y="390"/>
                  </a:lnTo>
                  <a:lnTo>
                    <a:pt x="707" y="487"/>
                  </a:lnTo>
                  <a:lnTo>
                    <a:pt x="658" y="609"/>
                  </a:lnTo>
                  <a:lnTo>
                    <a:pt x="585" y="682"/>
                  </a:lnTo>
                  <a:lnTo>
                    <a:pt x="585" y="682"/>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47"/>
            <p:cNvSpPr/>
            <p:nvPr/>
          </p:nvSpPr>
          <p:spPr>
            <a:xfrm>
              <a:off x="6565491" y="3720875"/>
              <a:ext cx="204000" cy="278875"/>
            </a:xfrm>
            <a:custGeom>
              <a:avLst/>
              <a:gdLst/>
              <a:ahLst/>
              <a:cxnLst/>
              <a:rect l="l" t="t" r="r" b="b"/>
              <a:pathLst>
                <a:path w="8160" h="11155" fill="none" extrusionOk="0">
                  <a:moveTo>
                    <a:pt x="8159" y="4774"/>
                  </a:moveTo>
                  <a:lnTo>
                    <a:pt x="8159" y="4774"/>
                  </a:lnTo>
                  <a:lnTo>
                    <a:pt x="7599" y="4701"/>
                  </a:lnTo>
                  <a:lnTo>
                    <a:pt x="7283" y="4652"/>
                  </a:lnTo>
                  <a:lnTo>
                    <a:pt x="7136" y="4603"/>
                  </a:lnTo>
                  <a:lnTo>
                    <a:pt x="7136" y="4603"/>
                  </a:lnTo>
                  <a:lnTo>
                    <a:pt x="7088" y="4579"/>
                  </a:lnTo>
                  <a:lnTo>
                    <a:pt x="7015" y="4555"/>
                  </a:lnTo>
                  <a:lnTo>
                    <a:pt x="6844" y="4530"/>
                  </a:lnTo>
                  <a:lnTo>
                    <a:pt x="6844" y="4530"/>
                  </a:lnTo>
                  <a:lnTo>
                    <a:pt x="6747" y="4506"/>
                  </a:lnTo>
                  <a:lnTo>
                    <a:pt x="6649" y="4457"/>
                  </a:lnTo>
                  <a:lnTo>
                    <a:pt x="6552" y="4409"/>
                  </a:lnTo>
                  <a:lnTo>
                    <a:pt x="6454" y="4336"/>
                  </a:lnTo>
                  <a:lnTo>
                    <a:pt x="6454" y="4336"/>
                  </a:lnTo>
                  <a:lnTo>
                    <a:pt x="6381" y="4262"/>
                  </a:lnTo>
                  <a:lnTo>
                    <a:pt x="6308" y="4214"/>
                  </a:lnTo>
                  <a:lnTo>
                    <a:pt x="6235" y="4214"/>
                  </a:lnTo>
                  <a:lnTo>
                    <a:pt x="6187" y="4238"/>
                  </a:lnTo>
                  <a:lnTo>
                    <a:pt x="6187" y="4238"/>
                  </a:lnTo>
                  <a:lnTo>
                    <a:pt x="6162" y="4287"/>
                  </a:lnTo>
                  <a:lnTo>
                    <a:pt x="6162" y="4360"/>
                  </a:lnTo>
                  <a:lnTo>
                    <a:pt x="6211" y="4433"/>
                  </a:lnTo>
                  <a:lnTo>
                    <a:pt x="6284" y="4530"/>
                  </a:lnTo>
                  <a:lnTo>
                    <a:pt x="6284" y="4530"/>
                  </a:lnTo>
                  <a:lnTo>
                    <a:pt x="6357" y="4603"/>
                  </a:lnTo>
                  <a:lnTo>
                    <a:pt x="6454" y="4652"/>
                  </a:lnTo>
                  <a:lnTo>
                    <a:pt x="6576" y="4701"/>
                  </a:lnTo>
                  <a:lnTo>
                    <a:pt x="6649" y="4701"/>
                  </a:lnTo>
                  <a:lnTo>
                    <a:pt x="6649" y="4701"/>
                  </a:lnTo>
                  <a:lnTo>
                    <a:pt x="6747" y="4725"/>
                  </a:lnTo>
                  <a:lnTo>
                    <a:pt x="6844" y="4774"/>
                  </a:lnTo>
                  <a:lnTo>
                    <a:pt x="6942" y="4823"/>
                  </a:lnTo>
                  <a:lnTo>
                    <a:pt x="7039" y="4896"/>
                  </a:lnTo>
                  <a:lnTo>
                    <a:pt x="7039" y="4896"/>
                  </a:lnTo>
                  <a:lnTo>
                    <a:pt x="7063" y="4944"/>
                  </a:lnTo>
                  <a:lnTo>
                    <a:pt x="7088" y="4993"/>
                  </a:lnTo>
                  <a:lnTo>
                    <a:pt x="7063" y="5139"/>
                  </a:lnTo>
                  <a:lnTo>
                    <a:pt x="6966" y="5310"/>
                  </a:lnTo>
                  <a:lnTo>
                    <a:pt x="6844" y="5480"/>
                  </a:lnTo>
                  <a:lnTo>
                    <a:pt x="6844" y="5480"/>
                  </a:lnTo>
                  <a:lnTo>
                    <a:pt x="6674" y="5626"/>
                  </a:lnTo>
                  <a:lnTo>
                    <a:pt x="6528" y="5748"/>
                  </a:lnTo>
                  <a:lnTo>
                    <a:pt x="6381" y="5821"/>
                  </a:lnTo>
                  <a:lnTo>
                    <a:pt x="6284" y="5846"/>
                  </a:lnTo>
                  <a:lnTo>
                    <a:pt x="6284" y="5846"/>
                  </a:lnTo>
                  <a:lnTo>
                    <a:pt x="6113" y="5870"/>
                  </a:lnTo>
                  <a:lnTo>
                    <a:pt x="6040" y="5894"/>
                  </a:lnTo>
                  <a:lnTo>
                    <a:pt x="5992" y="5943"/>
                  </a:lnTo>
                  <a:lnTo>
                    <a:pt x="5992" y="5943"/>
                  </a:lnTo>
                  <a:lnTo>
                    <a:pt x="5943" y="5967"/>
                  </a:lnTo>
                  <a:lnTo>
                    <a:pt x="5894" y="5992"/>
                  </a:lnTo>
                  <a:lnTo>
                    <a:pt x="5846" y="5967"/>
                  </a:lnTo>
                  <a:lnTo>
                    <a:pt x="5797" y="5943"/>
                  </a:lnTo>
                  <a:lnTo>
                    <a:pt x="5797" y="5943"/>
                  </a:lnTo>
                  <a:lnTo>
                    <a:pt x="5773" y="5894"/>
                  </a:lnTo>
                  <a:lnTo>
                    <a:pt x="5724" y="5821"/>
                  </a:lnTo>
                  <a:lnTo>
                    <a:pt x="5699" y="5651"/>
                  </a:lnTo>
                  <a:lnTo>
                    <a:pt x="5699" y="5651"/>
                  </a:lnTo>
                  <a:lnTo>
                    <a:pt x="5675" y="5553"/>
                  </a:lnTo>
                  <a:lnTo>
                    <a:pt x="5602" y="5407"/>
                  </a:lnTo>
                  <a:lnTo>
                    <a:pt x="5480" y="5261"/>
                  </a:lnTo>
                  <a:lnTo>
                    <a:pt x="5334" y="5091"/>
                  </a:lnTo>
                  <a:lnTo>
                    <a:pt x="5334" y="5091"/>
                  </a:lnTo>
                  <a:lnTo>
                    <a:pt x="5188" y="4920"/>
                  </a:lnTo>
                  <a:lnTo>
                    <a:pt x="5066" y="4774"/>
                  </a:lnTo>
                  <a:lnTo>
                    <a:pt x="4969" y="4628"/>
                  </a:lnTo>
                  <a:lnTo>
                    <a:pt x="4944" y="4530"/>
                  </a:lnTo>
                  <a:lnTo>
                    <a:pt x="4944" y="4530"/>
                  </a:lnTo>
                  <a:lnTo>
                    <a:pt x="4944" y="4457"/>
                  </a:lnTo>
                  <a:lnTo>
                    <a:pt x="4920" y="4409"/>
                  </a:lnTo>
                  <a:lnTo>
                    <a:pt x="4896" y="4409"/>
                  </a:lnTo>
                  <a:lnTo>
                    <a:pt x="4847" y="4433"/>
                  </a:lnTo>
                  <a:lnTo>
                    <a:pt x="4847" y="4433"/>
                  </a:lnTo>
                  <a:lnTo>
                    <a:pt x="4823" y="4482"/>
                  </a:lnTo>
                  <a:lnTo>
                    <a:pt x="4774" y="4555"/>
                  </a:lnTo>
                  <a:lnTo>
                    <a:pt x="4750" y="4701"/>
                  </a:lnTo>
                  <a:lnTo>
                    <a:pt x="4750" y="4701"/>
                  </a:lnTo>
                  <a:lnTo>
                    <a:pt x="4774" y="4798"/>
                  </a:lnTo>
                  <a:lnTo>
                    <a:pt x="4847" y="4920"/>
                  </a:lnTo>
                  <a:lnTo>
                    <a:pt x="4920" y="5066"/>
                  </a:lnTo>
                  <a:lnTo>
                    <a:pt x="5042" y="5188"/>
                  </a:lnTo>
                  <a:lnTo>
                    <a:pt x="5042" y="5188"/>
                  </a:lnTo>
                  <a:lnTo>
                    <a:pt x="5139" y="5310"/>
                  </a:lnTo>
                  <a:lnTo>
                    <a:pt x="5237" y="5431"/>
                  </a:lnTo>
                  <a:lnTo>
                    <a:pt x="5310" y="5553"/>
                  </a:lnTo>
                  <a:lnTo>
                    <a:pt x="5334" y="5651"/>
                  </a:lnTo>
                  <a:lnTo>
                    <a:pt x="5334" y="5651"/>
                  </a:lnTo>
                  <a:lnTo>
                    <a:pt x="5334" y="5748"/>
                  </a:lnTo>
                  <a:lnTo>
                    <a:pt x="5383" y="5846"/>
                  </a:lnTo>
                  <a:lnTo>
                    <a:pt x="5432" y="5943"/>
                  </a:lnTo>
                  <a:lnTo>
                    <a:pt x="5505" y="6040"/>
                  </a:lnTo>
                  <a:lnTo>
                    <a:pt x="5505" y="6040"/>
                  </a:lnTo>
                  <a:lnTo>
                    <a:pt x="5626" y="6113"/>
                  </a:lnTo>
                  <a:lnTo>
                    <a:pt x="5773" y="6162"/>
                  </a:lnTo>
                  <a:lnTo>
                    <a:pt x="5919" y="6211"/>
                  </a:lnTo>
                  <a:lnTo>
                    <a:pt x="6089" y="6235"/>
                  </a:lnTo>
                  <a:lnTo>
                    <a:pt x="6089" y="6235"/>
                  </a:lnTo>
                  <a:lnTo>
                    <a:pt x="6235" y="6235"/>
                  </a:lnTo>
                  <a:lnTo>
                    <a:pt x="6357" y="6284"/>
                  </a:lnTo>
                  <a:lnTo>
                    <a:pt x="6430" y="6333"/>
                  </a:lnTo>
                  <a:lnTo>
                    <a:pt x="6454" y="6381"/>
                  </a:lnTo>
                  <a:lnTo>
                    <a:pt x="6454" y="6430"/>
                  </a:lnTo>
                  <a:lnTo>
                    <a:pt x="6454" y="6430"/>
                  </a:lnTo>
                  <a:lnTo>
                    <a:pt x="6430" y="6527"/>
                  </a:lnTo>
                  <a:lnTo>
                    <a:pt x="6308" y="6722"/>
                  </a:lnTo>
                  <a:lnTo>
                    <a:pt x="6113" y="6941"/>
                  </a:lnTo>
                  <a:lnTo>
                    <a:pt x="5894" y="7185"/>
                  </a:lnTo>
                  <a:lnTo>
                    <a:pt x="5894" y="7185"/>
                  </a:lnTo>
                  <a:lnTo>
                    <a:pt x="5675" y="7429"/>
                  </a:lnTo>
                  <a:lnTo>
                    <a:pt x="5505" y="7696"/>
                  </a:lnTo>
                  <a:lnTo>
                    <a:pt x="5358" y="7940"/>
                  </a:lnTo>
                  <a:lnTo>
                    <a:pt x="5334" y="8037"/>
                  </a:lnTo>
                  <a:lnTo>
                    <a:pt x="5334" y="8135"/>
                  </a:lnTo>
                  <a:lnTo>
                    <a:pt x="5334" y="8135"/>
                  </a:lnTo>
                  <a:lnTo>
                    <a:pt x="5334" y="8281"/>
                  </a:lnTo>
                  <a:lnTo>
                    <a:pt x="5358" y="8427"/>
                  </a:lnTo>
                  <a:lnTo>
                    <a:pt x="5383" y="8525"/>
                  </a:lnTo>
                  <a:lnTo>
                    <a:pt x="5432" y="8598"/>
                  </a:lnTo>
                  <a:lnTo>
                    <a:pt x="5432" y="8598"/>
                  </a:lnTo>
                  <a:lnTo>
                    <a:pt x="5456" y="8646"/>
                  </a:lnTo>
                  <a:lnTo>
                    <a:pt x="5480" y="8719"/>
                  </a:lnTo>
                  <a:lnTo>
                    <a:pt x="5505" y="8890"/>
                  </a:lnTo>
                  <a:lnTo>
                    <a:pt x="5505" y="8890"/>
                  </a:lnTo>
                  <a:lnTo>
                    <a:pt x="5480" y="8987"/>
                  </a:lnTo>
                  <a:lnTo>
                    <a:pt x="5383" y="9158"/>
                  </a:lnTo>
                  <a:lnTo>
                    <a:pt x="5237" y="9353"/>
                  </a:lnTo>
                  <a:lnTo>
                    <a:pt x="5042" y="9547"/>
                  </a:lnTo>
                  <a:lnTo>
                    <a:pt x="5042" y="9547"/>
                  </a:lnTo>
                  <a:lnTo>
                    <a:pt x="4847" y="9742"/>
                  </a:lnTo>
                  <a:lnTo>
                    <a:pt x="4701" y="9937"/>
                  </a:lnTo>
                  <a:lnTo>
                    <a:pt x="4603" y="10108"/>
                  </a:lnTo>
                  <a:lnTo>
                    <a:pt x="4555" y="10205"/>
                  </a:lnTo>
                  <a:lnTo>
                    <a:pt x="4555" y="10205"/>
                  </a:lnTo>
                  <a:lnTo>
                    <a:pt x="4530" y="10327"/>
                  </a:lnTo>
                  <a:lnTo>
                    <a:pt x="4457" y="10473"/>
                  </a:lnTo>
                  <a:lnTo>
                    <a:pt x="4336" y="10619"/>
                  </a:lnTo>
                  <a:lnTo>
                    <a:pt x="4189" y="10790"/>
                  </a:lnTo>
                  <a:lnTo>
                    <a:pt x="4189" y="10790"/>
                  </a:lnTo>
                  <a:lnTo>
                    <a:pt x="4019" y="10936"/>
                  </a:lnTo>
                  <a:lnTo>
                    <a:pt x="3873" y="11057"/>
                  </a:lnTo>
                  <a:lnTo>
                    <a:pt x="3727" y="11131"/>
                  </a:lnTo>
                  <a:lnTo>
                    <a:pt x="3605" y="11155"/>
                  </a:lnTo>
                  <a:lnTo>
                    <a:pt x="3605" y="11155"/>
                  </a:lnTo>
                  <a:lnTo>
                    <a:pt x="3532" y="11155"/>
                  </a:lnTo>
                  <a:lnTo>
                    <a:pt x="3434" y="11106"/>
                  </a:lnTo>
                  <a:lnTo>
                    <a:pt x="3337" y="11057"/>
                  </a:lnTo>
                  <a:lnTo>
                    <a:pt x="3240" y="10984"/>
                  </a:lnTo>
                  <a:lnTo>
                    <a:pt x="3240" y="10984"/>
                  </a:lnTo>
                  <a:lnTo>
                    <a:pt x="3167" y="10887"/>
                  </a:lnTo>
                  <a:lnTo>
                    <a:pt x="3093" y="10790"/>
                  </a:lnTo>
                  <a:lnTo>
                    <a:pt x="3069" y="10692"/>
                  </a:lnTo>
                  <a:lnTo>
                    <a:pt x="3045" y="10595"/>
                  </a:lnTo>
                  <a:lnTo>
                    <a:pt x="3045" y="10595"/>
                  </a:lnTo>
                  <a:lnTo>
                    <a:pt x="3020" y="10424"/>
                  </a:lnTo>
                  <a:lnTo>
                    <a:pt x="2996" y="10351"/>
                  </a:lnTo>
                  <a:lnTo>
                    <a:pt x="2947" y="10302"/>
                  </a:lnTo>
                  <a:lnTo>
                    <a:pt x="2947" y="10302"/>
                  </a:lnTo>
                  <a:lnTo>
                    <a:pt x="2923" y="10254"/>
                  </a:lnTo>
                  <a:lnTo>
                    <a:pt x="2874" y="10181"/>
                  </a:lnTo>
                  <a:lnTo>
                    <a:pt x="2850" y="10035"/>
                  </a:lnTo>
                  <a:lnTo>
                    <a:pt x="2850" y="10035"/>
                  </a:lnTo>
                  <a:lnTo>
                    <a:pt x="2826" y="9864"/>
                  </a:lnTo>
                  <a:lnTo>
                    <a:pt x="2801" y="9791"/>
                  </a:lnTo>
                  <a:lnTo>
                    <a:pt x="2752" y="9742"/>
                  </a:lnTo>
                  <a:lnTo>
                    <a:pt x="2752" y="9742"/>
                  </a:lnTo>
                  <a:lnTo>
                    <a:pt x="2728" y="9669"/>
                  </a:lnTo>
                  <a:lnTo>
                    <a:pt x="2704" y="9572"/>
                  </a:lnTo>
                  <a:lnTo>
                    <a:pt x="2679" y="9426"/>
                  </a:lnTo>
                  <a:lnTo>
                    <a:pt x="2655" y="9255"/>
                  </a:lnTo>
                  <a:lnTo>
                    <a:pt x="2655" y="9255"/>
                  </a:lnTo>
                  <a:lnTo>
                    <a:pt x="2679" y="9109"/>
                  </a:lnTo>
                  <a:lnTo>
                    <a:pt x="2704" y="8963"/>
                  </a:lnTo>
                  <a:lnTo>
                    <a:pt x="2728" y="8866"/>
                  </a:lnTo>
                  <a:lnTo>
                    <a:pt x="2752" y="8792"/>
                  </a:lnTo>
                  <a:lnTo>
                    <a:pt x="2752" y="8792"/>
                  </a:lnTo>
                  <a:lnTo>
                    <a:pt x="2801" y="8744"/>
                  </a:lnTo>
                  <a:lnTo>
                    <a:pt x="2826" y="8671"/>
                  </a:lnTo>
                  <a:lnTo>
                    <a:pt x="2850" y="8500"/>
                  </a:lnTo>
                  <a:lnTo>
                    <a:pt x="2850" y="8500"/>
                  </a:lnTo>
                  <a:lnTo>
                    <a:pt x="2826" y="8403"/>
                  </a:lnTo>
                  <a:lnTo>
                    <a:pt x="2777" y="8281"/>
                  </a:lnTo>
                  <a:lnTo>
                    <a:pt x="2679" y="8159"/>
                  </a:lnTo>
                  <a:lnTo>
                    <a:pt x="2582" y="8037"/>
                  </a:lnTo>
                  <a:lnTo>
                    <a:pt x="2582" y="8037"/>
                  </a:lnTo>
                  <a:lnTo>
                    <a:pt x="2460" y="7891"/>
                  </a:lnTo>
                  <a:lnTo>
                    <a:pt x="2363" y="7721"/>
                  </a:lnTo>
                  <a:lnTo>
                    <a:pt x="2314" y="7526"/>
                  </a:lnTo>
                  <a:lnTo>
                    <a:pt x="2290" y="7356"/>
                  </a:lnTo>
                  <a:lnTo>
                    <a:pt x="2290" y="7356"/>
                  </a:lnTo>
                  <a:lnTo>
                    <a:pt x="2290" y="7209"/>
                  </a:lnTo>
                  <a:lnTo>
                    <a:pt x="2265" y="7063"/>
                  </a:lnTo>
                  <a:lnTo>
                    <a:pt x="2217" y="6966"/>
                  </a:lnTo>
                  <a:lnTo>
                    <a:pt x="2192" y="6893"/>
                  </a:lnTo>
                  <a:lnTo>
                    <a:pt x="2192" y="6893"/>
                  </a:lnTo>
                  <a:lnTo>
                    <a:pt x="2144" y="6844"/>
                  </a:lnTo>
                  <a:lnTo>
                    <a:pt x="2071" y="6820"/>
                  </a:lnTo>
                  <a:lnTo>
                    <a:pt x="1900" y="6795"/>
                  </a:lnTo>
                  <a:lnTo>
                    <a:pt x="1900" y="6795"/>
                  </a:lnTo>
                  <a:lnTo>
                    <a:pt x="1754" y="6820"/>
                  </a:lnTo>
                  <a:lnTo>
                    <a:pt x="1681" y="6844"/>
                  </a:lnTo>
                  <a:lnTo>
                    <a:pt x="1632" y="6893"/>
                  </a:lnTo>
                  <a:lnTo>
                    <a:pt x="1632" y="6893"/>
                  </a:lnTo>
                  <a:lnTo>
                    <a:pt x="1559" y="6941"/>
                  </a:lnTo>
                  <a:lnTo>
                    <a:pt x="1437" y="6966"/>
                  </a:lnTo>
                  <a:lnTo>
                    <a:pt x="1291" y="6990"/>
                  </a:lnTo>
                  <a:lnTo>
                    <a:pt x="1145" y="6990"/>
                  </a:lnTo>
                  <a:lnTo>
                    <a:pt x="1145" y="6990"/>
                  </a:lnTo>
                  <a:lnTo>
                    <a:pt x="975" y="6966"/>
                  </a:lnTo>
                  <a:lnTo>
                    <a:pt x="780" y="6868"/>
                  </a:lnTo>
                  <a:lnTo>
                    <a:pt x="561" y="6747"/>
                  </a:lnTo>
                  <a:lnTo>
                    <a:pt x="390" y="6601"/>
                  </a:lnTo>
                  <a:lnTo>
                    <a:pt x="390" y="6601"/>
                  </a:lnTo>
                  <a:lnTo>
                    <a:pt x="317" y="6527"/>
                  </a:lnTo>
                  <a:lnTo>
                    <a:pt x="244" y="6406"/>
                  </a:lnTo>
                  <a:lnTo>
                    <a:pt x="122" y="6113"/>
                  </a:lnTo>
                  <a:lnTo>
                    <a:pt x="49" y="5797"/>
                  </a:lnTo>
                  <a:lnTo>
                    <a:pt x="0" y="5480"/>
                  </a:lnTo>
                  <a:lnTo>
                    <a:pt x="0" y="5480"/>
                  </a:lnTo>
                  <a:lnTo>
                    <a:pt x="25" y="5310"/>
                  </a:lnTo>
                  <a:lnTo>
                    <a:pt x="49" y="5139"/>
                  </a:lnTo>
                  <a:lnTo>
                    <a:pt x="147" y="4798"/>
                  </a:lnTo>
                  <a:lnTo>
                    <a:pt x="220" y="4628"/>
                  </a:lnTo>
                  <a:lnTo>
                    <a:pt x="293" y="4482"/>
                  </a:lnTo>
                  <a:lnTo>
                    <a:pt x="390" y="4336"/>
                  </a:lnTo>
                  <a:lnTo>
                    <a:pt x="487" y="4238"/>
                  </a:lnTo>
                  <a:lnTo>
                    <a:pt x="487" y="4238"/>
                  </a:lnTo>
                  <a:lnTo>
                    <a:pt x="682" y="4043"/>
                  </a:lnTo>
                  <a:lnTo>
                    <a:pt x="877" y="3897"/>
                  </a:lnTo>
                  <a:lnTo>
                    <a:pt x="1048" y="3800"/>
                  </a:lnTo>
                  <a:lnTo>
                    <a:pt x="1145" y="3751"/>
                  </a:lnTo>
                  <a:lnTo>
                    <a:pt x="1145" y="3751"/>
                  </a:lnTo>
                  <a:lnTo>
                    <a:pt x="1316" y="3727"/>
                  </a:lnTo>
                  <a:lnTo>
                    <a:pt x="1389" y="3702"/>
                  </a:lnTo>
                  <a:lnTo>
                    <a:pt x="1437" y="3654"/>
                  </a:lnTo>
                  <a:lnTo>
                    <a:pt x="1437" y="3654"/>
                  </a:lnTo>
                  <a:lnTo>
                    <a:pt x="1510" y="3629"/>
                  </a:lnTo>
                  <a:lnTo>
                    <a:pt x="1608" y="3605"/>
                  </a:lnTo>
                  <a:lnTo>
                    <a:pt x="1754" y="3581"/>
                  </a:lnTo>
                  <a:lnTo>
                    <a:pt x="1900" y="3581"/>
                  </a:lnTo>
                  <a:lnTo>
                    <a:pt x="1900" y="3581"/>
                  </a:lnTo>
                  <a:lnTo>
                    <a:pt x="2071" y="3581"/>
                  </a:lnTo>
                  <a:lnTo>
                    <a:pt x="2241" y="3629"/>
                  </a:lnTo>
                  <a:lnTo>
                    <a:pt x="2363" y="3678"/>
                  </a:lnTo>
                  <a:lnTo>
                    <a:pt x="2485" y="3751"/>
                  </a:lnTo>
                  <a:lnTo>
                    <a:pt x="2485" y="3751"/>
                  </a:lnTo>
                  <a:lnTo>
                    <a:pt x="2558" y="3824"/>
                  </a:lnTo>
                  <a:lnTo>
                    <a:pt x="2655" y="3897"/>
                  </a:lnTo>
                  <a:lnTo>
                    <a:pt x="2777" y="3946"/>
                  </a:lnTo>
                  <a:lnTo>
                    <a:pt x="2850" y="3946"/>
                  </a:lnTo>
                  <a:lnTo>
                    <a:pt x="2850" y="3946"/>
                  </a:lnTo>
                  <a:lnTo>
                    <a:pt x="3020" y="3970"/>
                  </a:lnTo>
                  <a:lnTo>
                    <a:pt x="3093" y="4019"/>
                  </a:lnTo>
                  <a:lnTo>
                    <a:pt x="3142" y="4043"/>
                  </a:lnTo>
                  <a:lnTo>
                    <a:pt x="3142" y="4043"/>
                  </a:lnTo>
                  <a:lnTo>
                    <a:pt x="3191" y="4068"/>
                  </a:lnTo>
                  <a:lnTo>
                    <a:pt x="3240" y="4092"/>
                  </a:lnTo>
                  <a:lnTo>
                    <a:pt x="3288" y="4068"/>
                  </a:lnTo>
                  <a:lnTo>
                    <a:pt x="3337" y="4043"/>
                  </a:lnTo>
                  <a:lnTo>
                    <a:pt x="3337" y="4043"/>
                  </a:lnTo>
                  <a:lnTo>
                    <a:pt x="3386" y="4019"/>
                  </a:lnTo>
                  <a:lnTo>
                    <a:pt x="3459" y="3970"/>
                  </a:lnTo>
                  <a:lnTo>
                    <a:pt x="3605" y="3946"/>
                  </a:lnTo>
                  <a:lnTo>
                    <a:pt x="3605" y="3946"/>
                  </a:lnTo>
                  <a:lnTo>
                    <a:pt x="3775" y="3970"/>
                  </a:lnTo>
                  <a:lnTo>
                    <a:pt x="3848" y="4019"/>
                  </a:lnTo>
                  <a:lnTo>
                    <a:pt x="3897" y="4043"/>
                  </a:lnTo>
                  <a:lnTo>
                    <a:pt x="3897" y="4043"/>
                  </a:lnTo>
                  <a:lnTo>
                    <a:pt x="3970" y="4092"/>
                  </a:lnTo>
                  <a:lnTo>
                    <a:pt x="4068" y="4116"/>
                  </a:lnTo>
                  <a:lnTo>
                    <a:pt x="4214" y="4141"/>
                  </a:lnTo>
                  <a:lnTo>
                    <a:pt x="4384" y="4141"/>
                  </a:lnTo>
                  <a:lnTo>
                    <a:pt x="4384" y="4141"/>
                  </a:lnTo>
                  <a:lnTo>
                    <a:pt x="4530" y="4141"/>
                  </a:lnTo>
                  <a:lnTo>
                    <a:pt x="4677" y="4116"/>
                  </a:lnTo>
                  <a:lnTo>
                    <a:pt x="4774" y="4092"/>
                  </a:lnTo>
                  <a:lnTo>
                    <a:pt x="4847" y="4043"/>
                  </a:lnTo>
                  <a:lnTo>
                    <a:pt x="4847" y="4043"/>
                  </a:lnTo>
                  <a:lnTo>
                    <a:pt x="4896" y="3995"/>
                  </a:lnTo>
                  <a:lnTo>
                    <a:pt x="4920" y="3921"/>
                  </a:lnTo>
                  <a:lnTo>
                    <a:pt x="4944" y="3751"/>
                  </a:lnTo>
                  <a:lnTo>
                    <a:pt x="4944" y="3751"/>
                  </a:lnTo>
                  <a:lnTo>
                    <a:pt x="4944" y="3727"/>
                  </a:lnTo>
                  <a:lnTo>
                    <a:pt x="4920" y="3678"/>
                  </a:lnTo>
                  <a:lnTo>
                    <a:pt x="4823" y="3629"/>
                  </a:lnTo>
                  <a:lnTo>
                    <a:pt x="4701" y="3581"/>
                  </a:lnTo>
                  <a:lnTo>
                    <a:pt x="4555" y="3581"/>
                  </a:lnTo>
                  <a:lnTo>
                    <a:pt x="4555" y="3581"/>
                  </a:lnTo>
                  <a:lnTo>
                    <a:pt x="4409" y="3556"/>
                  </a:lnTo>
                  <a:lnTo>
                    <a:pt x="4238" y="3507"/>
                  </a:lnTo>
                  <a:lnTo>
                    <a:pt x="4092" y="3459"/>
                  </a:lnTo>
                  <a:lnTo>
                    <a:pt x="3995" y="3386"/>
                  </a:lnTo>
                  <a:lnTo>
                    <a:pt x="3995" y="3386"/>
                  </a:lnTo>
                  <a:lnTo>
                    <a:pt x="3897" y="3313"/>
                  </a:lnTo>
                  <a:lnTo>
                    <a:pt x="3800" y="3240"/>
                  </a:lnTo>
                  <a:lnTo>
                    <a:pt x="3702" y="3215"/>
                  </a:lnTo>
                  <a:lnTo>
                    <a:pt x="3605" y="3191"/>
                  </a:lnTo>
                  <a:lnTo>
                    <a:pt x="3605" y="3191"/>
                  </a:lnTo>
                  <a:lnTo>
                    <a:pt x="3532" y="3166"/>
                  </a:lnTo>
                  <a:lnTo>
                    <a:pt x="3434" y="3142"/>
                  </a:lnTo>
                  <a:lnTo>
                    <a:pt x="3337" y="3069"/>
                  </a:lnTo>
                  <a:lnTo>
                    <a:pt x="3240" y="2996"/>
                  </a:lnTo>
                  <a:lnTo>
                    <a:pt x="3240" y="2996"/>
                  </a:lnTo>
                  <a:lnTo>
                    <a:pt x="3167" y="2923"/>
                  </a:lnTo>
                  <a:lnTo>
                    <a:pt x="3069" y="2899"/>
                  </a:lnTo>
                  <a:lnTo>
                    <a:pt x="2996" y="2874"/>
                  </a:lnTo>
                  <a:lnTo>
                    <a:pt x="2947" y="2899"/>
                  </a:lnTo>
                  <a:lnTo>
                    <a:pt x="2947" y="2899"/>
                  </a:lnTo>
                  <a:lnTo>
                    <a:pt x="2899" y="2923"/>
                  </a:lnTo>
                  <a:lnTo>
                    <a:pt x="2826" y="2923"/>
                  </a:lnTo>
                  <a:lnTo>
                    <a:pt x="2752" y="2874"/>
                  </a:lnTo>
                  <a:lnTo>
                    <a:pt x="2655" y="2801"/>
                  </a:lnTo>
                  <a:lnTo>
                    <a:pt x="2655" y="2801"/>
                  </a:lnTo>
                  <a:lnTo>
                    <a:pt x="2582" y="2752"/>
                  </a:lnTo>
                  <a:lnTo>
                    <a:pt x="2509" y="2704"/>
                  </a:lnTo>
                  <a:lnTo>
                    <a:pt x="2436" y="2704"/>
                  </a:lnTo>
                  <a:lnTo>
                    <a:pt x="2387" y="2704"/>
                  </a:lnTo>
                  <a:lnTo>
                    <a:pt x="2387" y="2704"/>
                  </a:lnTo>
                  <a:lnTo>
                    <a:pt x="2338" y="2752"/>
                  </a:lnTo>
                  <a:lnTo>
                    <a:pt x="2265" y="2777"/>
                  </a:lnTo>
                  <a:lnTo>
                    <a:pt x="2095" y="2801"/>
                  </a:lnTo>
                  <a:lnTo>
                    <a:pt x="2095" y="2801"/>
                  </a:lnTo>
                  <a:lnTo>
                    <a:pt x="1997" y="2850"/>
                  </a:lnTo>
                  <a:lnTo>
                    <a:pt x="1851" y="2923"/>
                  </a:lnTo>
                  <a:lnTo>
                    <a:pt x="1681" y="3045"/>
                  </a:lnTo>
                  <a:lnTo>
                    <a:pt x="1535" y="3191"/>
                  </a:lnTo>
                  <a:lnTo>
                    <a:pt x="1535" y="3191"/>
                  </a:lnTo>
                  <a:lnTo>
                    <a:pt x="1364" y="3337"/>
                  </a:lnTo>
                  <a:lnTo>
                    <a:pt x="1194" y="3459"/>
                  </a:lnTo>
                  <a:lnTo>
                    <a:pt x="1072" y="3532"/>
                  </a:lnTo>
                  <a:lnTo>
                    <a:pt x="950" y="3581"/>
                  </a:lnTo>
                  <a:lnTo>
                    <a:pt x="950" y="3581"/>
                  </a:lnTo>
                  <a:lnTo>
                    <a:pt x="804" y="3532"/>
                  </a:lnTo>
                  <a:lnTo>
                    <a:pt x="731" y="3507"/>
                  </a:lnTo>
                  <a:lnTo>
                    <a:pt x="682" y="3483"/>
                  </a:lnTo>
                  <a:lnTo>
                    <a:pt x="682" y="3483"/>
                  </a:lnTo>
                  <a:lnTo>
                    <a:pt x="634" y="3434"/>
                  </a:lnTo>
                  <a:lnTo>
                    <a:pt x="609" y="3361"/>
                  </a:lnTo>
                  <a:lnTo>
                    <a:pt x="585" y="3191"/>
                  </a:lnTo>
                  <a:lnTo>
                    <a:pt x="585" y="3191"/>
                  </a:lnTo>
                  <a:lnTo>
                    <a:pt x="609" y="3020"/>
                  </a:lnTo>
                  <a:lnTo>
                    <a:pt x="634" y="2947"/>
                  </a:lnTo>
                  <a:lnTo>
                    <a:pt x="682" y="2899"/>
                  </a:lnTo>
                  <a:lnTo>
                    <a:pt x="682" y="2899"/>
                  </a:lnTo>
                  <a:lnTo>
                    <a:pt x="731" y="2874"/>
                  </a:lnTo>
                  <a:lnTo>
                    <a:pt x="853" y="2850"/>
                  </a:lnTo>
                  <a:lnTo>
                    <a:pt x="999" y="2826"/>
                  </a:lnTo>
                  <a:lnTo>
                    <a:pt x="1145" y="2801"/>
                  </a:lnTo>
                  <a:lnTo>
                    <a:pt x="1145" y="2801"/>
                  </a:lnTo>
                  <a:lnTo>
                    <a:pt x="1291" y="2801"/>
                  </a:lnTo>
                  <a:lnTo>
                    <a:pt x="1413" y="2752"/>
                  </a:lnTo>
                  <a:lnTo>
                    <a:pt x="1486" y="2704"/>
                  </a:lnTo>
                  <a:lnTo>
                    <a:pt x="1510" y="2655"/>
                  </a:lnTo>
                  <a:lnTo>
                    <a:pt x="1535" y="2631"/>
                  </a:lnTo>
                  <a:lnTo>
                    <a:pt x="1535" y="2631"/>
                  </a:lnTo>
                  <a:lnTo>
                    <a:pt x="1486" y="2460"/>
                  </a:lnTo>
                  <a:lnTo>
                    <a:pt x="1462" y="2387"/>
                  </a:lnTo>
                  <a:lnTo>
                    <a:pt x="1437" y="2338"/>
                  </a:lnTo>
                  <a:lnTo>
                    <a:pt x="1437" y="2338"/>
                  </a:lnTo>
                  <a:lnTo>
                    <a:pt x="1389" y="2290"/>
                  </a:lnTo>
                  <a:lnTo>
                    <a:pt x="1389" y="2241"/>
                  </a:lnTo>
                  <a:lnTo>
                    <a:pt x="1389" y="2192"/>
                  </a:lnTo>
                  <a:lnTo>
                    <a:pt x="1437" y="2144"/>
                  </a:lnTo>
                  <a:lnTo>
                    <a:pt x="1437" y="2144"/>
                  </a:lnTo>
                  <a:lnTo>
                    <a:pt x="1486" y="2119"/>
                  </a:lnTo>
                  <a:lnTo>
                    <a:pt x="1559" y="2070"/>
                  </a:lnTo>
                  <a:lnTo>
                    <a:pt x="1705" y="2046"/>
                  </a:lnTo>
                  <a:lnTo>
                    <a:pt x="1705" y="2046"/>
                  </a:lnTo>
                  <a:lnTo>
                    <a:pt x="1803" y="2046"/>
                  </a:lnTo>
                  <a:lnTo>
                    <a:pt x="1900" y="1997"/>
                  </a:lnTo>
                  <a:lnTo>
                    <a:pt x="1997" y="1924"/>
                  </a:lnTo>
                  <a:lnTo>
                    <a:pt x="2095" y="1851"/>
                  </a:lnTo>
                  <a:lnTo>
                    <a:pt x="2095" y="1851"/>
                  </a:lnTo>
                  <a:lnTo>
                    <a:pt x="2168" y="1778"/>
                  </a:lnTo>
                  <a:lnTo>
                    <a:pt x="2241" y="1681"/>
                  </a:lnTo>
                  <a:lnTo>
                    <a:pt x="2265" y="1559"/>
                  </a:lnTo>
                  <a:lnTo>
                    <a:pt x="2290" y="1486"/>
                  </a:lnTo>
                  <a:lnTo>
                    <a:pt x="2290" y="1486"/>
                  </a:lnTo>
                  <a:lnTo>
                    <a:pt x="2265" y="1315"/>
                  </a:lnTo>
                  <a:lnTo>
                    <a:pt x="2217" y="1242"/>
                  </a:lnTo>
                  <a:lnTo>
                    <a:pt x="2192" y="1194"/>
                  </a:lnTo>
                  <a:lnTo>
                    <a:pt x="2192" y="1194"/>
                  </a:lnTo>
                  <a:lnTo>
                    <a:pt x="2192" y="1169"/>
                  </a:lnTo>
                  <a:lnTo>
                    <a:pt x="2192" y="1121"/>
                  </a:lnTo>
                  <a:lnTo>
                    <a:pt x="2265" y="999"/>
                  </a:lnTo>
                  <a:lnTo>
                    <a:pt x="2387" y="828"/>
                  </a:lnTo>
                  <a:lnTo>
                    <a:pt x="2582" y="634"/>
                  </a:lnTo>
                  <a:lnTo>
                    <a:pt x="2582" y="634"/>
                  </a:lnTo>
                  <a:lnTo>
                    <a:pt x="2679" y="536"/>
                  </a:lnTo>
                  <a:lnTo>
                    <a:pt x="2826" y="439"/>
                  </a:lnTo>
                  <a:lnTo>
                    <a:pt x="2972" y="366"/>
                  </a:lnTo>
                  <a:lnTo>
                    <a:pt x="3142" y="293"/>
                  </a:lnTo>
                  <a:lnTo>
                    <a:pt x="3483" y="195"/>
                  </a:lnTo>
                  <a:lnTo>
                    <a:pt x="3654" y="171"/>
                  </a:lnTo>
                  <a:lnTo>
                    <a:pt x="3800" y="146"/>
                  </a:lnTo>
                  <a:lnTo>
                    <a:pt x="3800" y="146"/>
                  </a:lnTo>
                  <a:lnTo>
                    <a:pt x="4116" y="171"/>
                  </a:lnTo>
                  <a:lnTo>
                    <a:pt x="4360" y="171"/>
                  </a:lnTo>
                  <a:lnTo>
                    <a:pt x="4555" y="220"/>
                  </a:lnTo>
                  <a:lnTo>
                    <a:pt x="4652" y="244"/>
                  </a:lnTo>
                  <a:lnTo>
                    <a:pt x="4652" y="244"/>
                  </a:lnTo>
                  <a:lnTo>
                    <a:pt x="4701" y="268"/>
                  </a:lnTo>
                  <a:lnTo>
                    <a:pt x="4750" y="293"/>
                  </a:lnTo>
                  <a:lnTo>
                    <a:pt x="4798" y="268"/>
                  </a:lnTo>
                  <a:lnTo>
                    <a:pt x="4847" y="244"/>
                  </a:lnTo>
                  <a:lnTo>
                    <a:pt x="4847" y="244"/>
                  </a:lnTo>
                  <a:lnTo>
                    <a:pt x="5018" y="195"/>
                  </a:lnTo>
                  <a:lnTo>
                    <a:pt x="5407" y="122"/>
                  </a:lnTo>
                  <a:lnTo>
                    <a:pt x="5821" y="25"/>
                  </a:lnTo>
                  <a:lnTo>
                    <a:pt x="6138"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2" name="Google Shape;1002;p47"/>
          <p:cNvGrpSpPr/>
          <p:nvPr/>
        </p:nvGrpSpPr>
        <p:grpSpPr>
          <a:xfrm>
            <a:off x="5740946" y="3207571"/>
            <a:ext cx="342882" cy="342903"/>
            <a:chOff x="7005716" y="3664250"/>
            <a:chExt cx="407950" cy="407975"/>
          </a:xfrm>
        </p:grpSpPr>
        <p:sp>
          <p:nvSpPr>
            <p:cNvPr id="1003" name="Google Shape;1003;p47"/>
            <p:cNvSpPr/>
            <p:nvPr/>
          </p:nvSpPr>
          <p:spPr>
            <a:xfrm>
              <a:off x="7156716" y="3815250"/>
              <a:ext cx="211300" cy="211300"/>
            </a:xfrm>
            <a:custGeom>
              <a:avLst/>
              <a:gdLst/>
              <a:ahLst/>
              <a:cxnLst/>
              <a:rect l="l" t="t" r="r" b="b"/>
              <a:pathLst>
                <a:path w="8452" h="8452" fill="none" extrusionOk="0">
                  <a:moveTo>
                    <a:pt x="0" y="8135"/>
                  </a:moveTo>
                  <a:lnTo>
                    <a:pt x="0" y="8135"/>
                  </a:lnTo>
                  <a:lnTo>
                    <a:pt x="438" y="8257"/>
                  </a:lnTo>
                  <a:lnTo>
                    <a:pt x="852" y="8354"/>
                  </a:lnTo>
                  <a:lnTo>
                    <a:pt x="1291" y="8403"/>
                  </a:lnTo>
                  <a:lnTo>
                    <a:pt x="1729" y="8452"/>
                  </a:lnTo>
                  <a:lnTo>
                    <a:pt x="2168" y="8452"/>
                  </a:lnTo>
                  <a:lnTo>
                    <a:pt x="2606" y="8427"/>
                  </a:lnTo>
                  <a:lnTo>
                    <a:pt x="3020" y="8378"/>
                  </a:lnTo>
                  <a:lnTo>
                    <a:pt x="3458" y="8281"/>
                  </a:lnTo>
                  <a:lnTo>
                    <a:pt x="3872" y="8184"/>
                  </a:lnTo>
                  <a:lnTo>
                    <a:pt x="4311" y="8037"/>
                  </a:lnTo>
                  <a:lnTo>
                    <a:pt x="4701" y="7867"/>
                  </a:lnTo>
                  <a:lnTo>
                    <a:pt x="5115" y="7672"/>
                  </a:lnTo>
                  <a:lnTo>
                    <a:pt x="5504" y="7429"/>
                  </a:lnTo>
                  <a:lnTo>
                    <a:pt x="5870" y="7185"/>
                  </a:lnTo>
                  <a:lnTo>
                    <a:pt x="6235" y="6893"/>
                  </a:lnTo>
                  <a:lnTo>
                    <a:pt x="6576" y="6576"/>
                  </a:lnTo>
                  <a:lnTo>
                    <a:pt x="6576" y="6576"/>
                  </a:lnTo>
                  <a:lnTo>
                    <a:pt x="6892" y="6235"/>
                  </a:lnTo>
                  <a:lnTo>
                    <a:pt x="7185" y="5870"/>
                  </a:lnTo>
                  <a:lnTo>
                    <a:pt x="7428" y="5505"/>
                  </a:lnTo>
                  <a:lnTo>
                    <a:pt x="7672" y="5115"/>
                  </a:lnTo>
                  <a:lnTo>
                    <a:pt x="7867" y="4701"/>
                  </a:lnTo>
                  <a:lnTo>
                    <a:pt x="8037" y="4311"/>
                  </a:lnTo>
                  <a:lnTo>
                    <a:pt x="8183" y="3873"/>
                  </a:lnTo>
                  <a:lnTo>
                    <a:pt x="8281" y="3459"/>
                  </a:lnTo>
                  <a:lnTo>
                    <a:pt x="8378" y="3020"/>
                  </a:lnTo>
                  <a:lnTo>
                    <a:pt x="8427" y="2606"/>
                  </a:lnTo>
                  <a:lnTo>
                    <a:pt x="8451" y="2168"/>
                  </a:lnTo>
                  <a:lnTo>
                    <a:pt x="8451" y="1730"/>
                  </a:lnTo>
                  <a:lnTo>
                    <a:pt x="8402" y="1291"/>
                  </a:lnTo>
                  <a:lnTo>
                    <a:pt x="8354" y="853"/>
                  </a:lnTo>
                  <a:lnTo>
                    <a:pt x="8256" y="439"/>
                  </a:lnTo>
                  <a:lnTo>
                    <a:pt x="8135"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47"/>
            <p:cNvSpPr/>
            <p:nvPr/>
          </p:nvSpPr>
          <p:spPr>
            <a:xfrm>
              <a:off x="7005716" y="3664250"/>
              <a:ext cx="407950" cy="407975"/>
            </a:xfrm>
            <a:custGeom>
              <a:avLst/>
              <a:gdLst/>
              <a:ahLst/>
              <a:cxnLst/>
              <a:rect l="l" t="t" r="r" b="b"/>
              <a:pathLst>
                <a:path w="16318" h="16319" fill="none" extrusionOk="0">
                  <a:moveTo>
                    <a:pt x="16074" y="244"/>
                  </a:moveTo>
                  <a:lnTo>
                    <a:pt x="16074" y="244"/>
                  </a:lnTo>
                  <a:lnTo>
                    <a:pt x="15928" y="122"/>
                  </a:lnTo>
                  <a:lnTo>
                    <a:pt x="15758" y="49"/>
                  </a:lnTo>
                  <a:lnTo>
                    <a:pt x="15538" y="0"/>
                  </a:lnTo>
                  <a:lnTo>
                    <a:pt x="15319" y="0"/>
                  </a:lnTo>
                  <a:lnTo>
                    <a:pt x="15051" y="25"/>
                  </a:lnTo>
                  <a:lnTo>
                    <a:pt x="14759" y="73"/>
                  </a:lnTo>
                  <a:lnTo>
                    <a:pt x="14442" y="171"/>
                  </a:lnTo>
                  <a:lnTo>
                    <a:pt x="14102" y="293"/>
                  </a:lnTo>
                  <a:lnTo>
                    <a:pt x="13736" y="439"/>
                  </a:lnTo>
                  <a:lnTo>
                    <a:pt x="13347" y="609"/>
                  </a:lnTo>
                  <a:lnTo>
                    <a:pt x="12957" y="828"/>
                  </a:lnTo>
                  <a:lnTo>
                    <a:pt x="12543" y="1048"/>
                  </a:lnTo>
                  <a:lnTo>
                    <a:pt x="11666" y="1608"/>
                  </a:lnTo>
                  <a:lnTo>
                    <a:pt x="10716" y="2265"/>
                  </a:lnTo>
                  <a:lnTo>
                    <a:pt x="10716" y="2265"/>
                  </a:lnTo>
                  <a:lnTo>
                    <a:pt x="10278" y="2095"/>
                  </a:lnTo>
                  <a:lnTo>
                    <a:pt x="9815" y="1949"/>
                  </a:lnTo>
                  <a:lnTo>
                    <a:pt x="9352" y="1851"/>
                  </a:lnTo>
                  <a:lnTo>
                    <a:pt x="8890" y="1778"/>
                  </a:lnTo>
                  <a:lnTo>
                    <a:pt x="8427" y="1730"/>
                  </a:lnTo>
                  <a:lnTo>
                    <a:pt x="7940" y="1730"/>
                  </a:lnTo>
                  <a:lnTo>
                    <a:pt x="7477" y="1778"/>
                  </a:lnTo>
                  <a:lnTo>
                    <a:pt x="7014" y="1827"/>
                  </a:lnTo>
                  <a:lnTo>
                    <a:pt x="6551" y="1924"/>
                  </a:lnTo>
                  <a:lnTo>
                    <a:pt x="6089" y="2070"/>
                  </a:lnTo>
                  <a:lnTo>
                    <a:pt x="5650" y="2241"/>
                  </a:lnTo>
                  <a:lnTo>
                    <a:pt x="5212" y="2436"/>
                  </a:lnTo>
                  <a:lnTo>
                    <a:pt x="4774" y="2679"/>
                  </a:lnTo>
                  <a:lnTo>
                    <a:pt x="4384" y="2972"/>
                  </a:lnTo>
                  <a:lnTo>
                    <a:pt x="3994" y="3264"/>
                  </a:lnTo>
                  <a:lnTo>
                    <a:pt x="3605" y="3605"/>
                  </a:lnTo>
                  <a:lnTo>
                    <a:pt x="3605" y="3605"/>
                  </a:lnTo>
                  <a:lnTo>
                    <a:pt x="3264" y="3995"/>
                  </a:lnTo>
                  <a:lnTo>
                    <a:pt x="2971" y="4384"/>
                  </a:lnTo>
                  <a:lnTo>
                    <a:pt x="2679" y="4774"/>
                  </a:lnTo>
                  <a:lnTo>
                    <a:pt x="2436" y="5212"/>
                  </a:lnTo>
                  <a:lnTo>
                    <a:pt x="2241" y="5651"/>
                  </a:lnTo>
                  <a:lnTo>
                    <a:pt x="2070" y="6089"/>
                  </a:lnTo>
                  <a:lnTo>
                    <a:pt x="1924" y="6552"/>
                  </a:lnTo>
                  <a:lnTo>
                    <a:pt x="1827" y="7015"/>
                  </a:lnTo>
                  <a:lnTo>
                    <a:pt x="1778" y="7477"/>
                  </a:lnTo>
                  <a:lnTo>
                    <a:pt x="1729" y="7940"/>
                  </a:lnTo>
                  <a:lnTo>
                    <a:pt x="1729" y="8427"/>
                  </a:lnTo>
                  <a:lnTo>
                    <a:pt x="1778" y="8890"/>
                  </a:lnTo>
                  <a:lnTo>
                    <a:pt x="1851" y="9353"/>
                  </a:lnTo>
                  <a:lnTo>
                    <a:pt x="1948" y="9815"/>
                  </a:lnTo>
                  <a:lnTo>
                    <a:pt x="2095" y="10278"/>
                  </a:lnTo>
                  <a:lnTo>
                    <a:pt x="2265" y="10716"/>
                  </a:lnTo>
                  <a:lnTo>
                    <a:pt x="2265" y="10716"/>
                  </a:lnTo>
                  <a:lnTo>
                    <a:pt x="1607" y="11666"/>
                  </a:lnTo>
                  <a:lnTo>
                    <a:pt x="1047" y="12543"/>
                  </a:lnTo>
                  <a:lnTo>
                    <a:pt x="828" y="12957"/>
                  </a:lnTo>
                  <a:lnTo>
                    <a:pt x="609" y="13347"/>
                  </a:lnTo>
                  <a:lnTo>
                    <a:pt x="438" y="13737"/>
                  </a:lnTo>
                  <a:lnTo>
                    <a:pt x="292" y="14102"/>
                  </a:lnTo>
                  <a:lnTo>
                    <a:pt x="170" y="14443"/>
                  </a:lnTo>
                  <a:lnTo>
                    <a:pt x="73" y="14759"/>
                  </a:lnTo>
                  <a:lnTo>
                    <a:pt x="24" y="15052"/>
                  </a:lnTo>
                  <a:lnTo>
                    <a:pt x="0" y="15320"/>
                  </a:lnTo>
                  <a:lnTo>
                    <a:pt x="0" y="15539"/>
                  </a:lnTo>
                  <a:lnTo>
                    <a:pt x="49" y="15758"/>
                  </a:lnTo>
                  <a:lnTo>
                    <a:pt x="122" y="15928"/>
                  </a:lnTo>
                  <a:lnTo>
                    <a:pt x="244" y="16075"/>
                  </a:lnTo>
                  <a:lnTo>
                    <a:pt x="244" y="16075"/>
                  </a:lnTo>
                  <a:lnTo>
                    <a:pt x="341" y="16172"/>
                  </a:lnTo>
                  <a:lnTo>
                    <a:pt x="487" y="16245"/>
                  </a:lnTo>
                  <a:lnTo>
                    <a:pt x="633" y="16294"/>
                  </a:lnTo>
                  <a:lnTo>
                    <a:pt x="804" y="16318"/>
                  </a:lnTo>
                  <a:lnTo>
                    <a:pt x="974" y="16318"/>
                  </a:lnTo>
                  <a:lnTo>
                    <a:pt x="1169" y="16318"/>
                  </a:lnTo>
                  <a:lnTo>
                    <a:pt x="1388" y="16269"/>
                  </a:lnTo>
                  <a:lnTo>
                    <a:pt x="1632" y="16221"/>
                  </a:lnTo>
                  <a:lnTo>
                    <a:pt x="2143" y="16075"/>
                  </a:lnTo>
                  <a:lnTo>
                    <a:pt x="2703" y="15831"/>
                  </a:lnTo>
                  <a:lnTo>
                    <a:pt x="3312" y="15539"/>
                  </a:lnTo>
                  <a:lnTo>
                    <a:pt x="3946" y="15149"/>
                  </a:lnTo>
                  <a:lnTo>
                    <a:pt x="4652" y="14711"/>
                  </a:lnTo>
                  <a:lnTo>
                    <a:pt x="5358" y="14224"/>
                  </a:lnTo>
                  <a:lnTo>
                    <a:pt x="6113" y="13663"/>
                  </a:lnTo>
                  <a:lnTo>
                    <a:pt x="6892" y="13055"/>
                  </a:lnTo>
                  <a:lnTo>
                    <a:pt x="7696" y="12397"/>
                  </a:lnTo>
                  <a:lnTo>
                    <a:pt x="8500" y="11691"/>
                  </a:lnTo>
                  <a:lnTo>
                    <a:pt x="9304" y="10936"/>
                  </a:lnTo>
                  <a:lnTo>
                    <a:pt x="10132" y="10132"/>
                  </a:lnTo>
                  <a:lnTo>
                    <a:pt x="10132" y="10132"/>
                  </a:lnTo>
                  <a:lnTo>
                    <a:pt x="10935" y="9304"/>
                  </a:lnTo>
                  <a:lnTo>
                    <a:pt x="11690" y="8500"/>
                  </a:lnTo>
                  <a:lnTo>
                    <a:pt x="12397" y="7696"/>
                  </a:lnTo>
                  <a:lnTo>
                    <a:pt x="13054" y="6893"/>
                  </a:lnTo>
                  <a:lnTo>
                    <a:pt x="13663" y="6113"/>
                  </a:lnTo>
                  <a:lnTo>
                    <a:pt x="14223" y="5358"/>
                  </a:lnTo>
                  <a:lnTo>
                    <a:pt x="14710" y="4652"/>
                  </a:lnTo>
                  <a:lnTo>
                    <a:pt x="15149" y="3946"/>
                  </a:lnTo>
                  <a:lnTo>
                    <a:pt x="15538" y="3313"/>
                  </a:lnTo>
                  <a:lnTo>
                    <a:pt x="15831" y="2704"/>
                  </a:lnTo>
                  <a:lnTo>
                    <a:pt x="16074" y="2144"/>
                  </a:lnTo>
                  <a:lnTo>
                    <a:pt x="16220" y="1632"/>
                  </a:lnTo>
                  <a:lnTo>
                    <a:pt x="16269" y="1389"/>
                  </a:lnTo>
                  <a:lnTo>
                    <a:pt x="16318" y="1169"/>
                  </a:lnTo>
                  <a:lnTo>
                    <a:pt x="16318" y="975"/>
                  </a:lnTo>
                  <a:lnTo>
                    <a:pt x="16318" y="804"/>
                  </a:lnTo>
                  <a:lnTo>
                    <a:pt x="16293" y="634"/>
                  </a:lnTo>
                  <a:lnTo>
                    <a:pt x="16245" y="487"/>
                  </a:lnTo>
                  <a:lnTo>
                    <a:pt x="16172" y="341"/>
                  </a:lnTo>
                  <a:lnTo>
                    <a:pt x="16074" y="244"/>
                  </a:lnTo>
                  <a:lnTo>
                    <a:pt x="16074" y="244"/>
                  </a:lnTo>
                  <a:close/>
                  <a:moveTo>
                    <a:pt x="1827" y="13810"/>
                  </a:moveTo>
                  <a:lnTo>
                    <a:pt x="1827" y="13810"/>
                  </a:lnTo>
                  <a:lnTo>
                    <a:pt x="1754" y="13737"/>
                  </a:lnTo>
                  <a:lnTo>
                    <a:pt x="1729" y="13639"/>
                  </a:lnTo>
                  <a:lnTo>
                    <a:pt x="1681" y="13542"/>
                  </a:lnTo>
                  <a:lnTo>
                    <a:pt x="1681" y="13444"/>
                  </a:lnTo>
                  <a:lnTo>
                    <a:pt x="1681" y="13176"/>
                  </a:lnTo>
                  <a:lnTo>
                    <a:pt x="1754" y="12884"/>
                  </a:lnTo>
                  <a:lnTo>
                    <a:pt x="1875" y="12519"/>
                  </a:lnTo>
                  <a:lnTo>
                    <a:pt x="2046" y="12153"/>
                  </a:lnTo>
                  <a:lnTo>
                    <a:pt x="2265" y="11715"/>
                  </a:lnTo>
                  <a:lnTo>
                    <a:pt x="2533" y="11277"/>
                  </a:lnTo>
                  <a:lnTo>
                    <a:pt x="2533" y="11277"/>
                  </a:lnTo>
                  <a:lnTo>
                    <a:pt x="2752" y="11642"/>
                  </a:lnTo>
                  <a:lnTo>
                    <a:pt x="3020" y="12007"/>
                  </a:lnTo>
                  <a:lnTo>
                    <a:pt x="3288" y="12373"/>
                  </a:lnTo>
                  <a:lnTo>
                    <a:pt x="3605" y="12714"/>
                  </a:lnTo>
                  <a:lnTo>
                    <a:pt x="3605" y="12714"/>
                  </a:lnTo>
                  <a:lnTo>
                    <a:pt x="3897" y="12957"/>
                  </a:lnTo>
                  <a:lnTo>
                    <a:pt x="4165" y="13201"/>
                  </a:lnTo>
                  <a:lnTo>
                    <a:pt x="4165" y="13201"/>
                  </a:lnTo>
                  <a:lnTo>
                    <a:pt x="3751" y="13444"/>
                  </a:lnTo>
                  <a:lnTo>
                    <a:pt x="3361" y="13639"/>
                  </a:lnTo>
                  <a:lnTo>
                    <a:pt x="3020" y="13785"/>
                  </a:lnTo>
                  <a:lnTo>
                    <a:pt x="2679" y="13883"/>
                  </a:lnTo>
                  <a:lnTo>
                    <a:pt x="2411" y="13956"/>
                  </a:lnTo>
                  <a:lnTo>
                    <a:pt x="2168" y="13956"/>
                  </a:lnTo>
                  <a:lnTo>
                    <a:pt x="2070" y="13931"/>
                  </a:lnTo>
                  <a:lnTo>
                    <a:pt x="1973" y="13907"/>
                  </a:lnTo>
                  <a:lnTo>
                    <a:pt x="1900" y="13858"/>
                  </a:lnTo>
                  <a:lnTo>
                    <a:pt x="1827" y="13810"/>
                  </a:lnTo>
                  <a:lnTo>
                    <a:pt x="1827" y="13810"/>
                  </a:lnTo>
                  <a:close/>
                  <a:moveTo>
                    <a:pt x="8159" y="4482"/>
                  </a:moveTo>
                  <a:lnTo>
                    <a:pt x="8159" y="4482"/>
                  </a:lnTo>
                  <a:lnTo>
                    <a:pt x="8037" y="4482"/>
                  </a:lnTo>
                  <a:lnTo>
                    <a:pt x="7940" y="4433"/>
                  </a:lnTo>
                  <a:lnTo>
                    <a:pt x="7842" y="4384"/>
                  </a:lnTo>
                  <a:lnTo>
                    <a:pt x="7745" y="4311"/>
                  </a:lnTo>
                  <a:lnTo>
                    <a:pt x="7672" y="4238"/>
                  </a:lnTo>
                  <a:lnTo>
                    <a:pt x="7623" y="4141"/>
                  </a:lnTo>
                  <a:lnTo>
                    <a:pt x="7574" y="4019"/>
                  </a:lnTo>
                  <a:lnTo>
                    <a:pt x="7574" y="3897"/>
                  </a:lnTo>
                  <a:lnTo>
                    <a:pt x="7574" y="3897"/>
                  </a:lnTo>
                  <a:lnTo>
                    <a:pt x="7574" y="3775"/>
                  </a:lnTo>
                  <a:lnTo>
                    <a:pt x="7623" y="3678"/>
                  </a:lnTo>
                  <a:lnTo>
                    <a:pt x="7672" y="3580"/>
                  </a:lnTo>
                  <a:lnTo>
                    <a:pt x="7745" y="3483"/>
                  </a:lnTo>
                  <a:lnTo>
                    <a:pt x="7842" y="3410"/>
                  </a:lnTo>
                  <a:lnTo>
                    <a:pt x="7940" y="3361"/>
                  </a:lnTo>
                  <a:lnTo>
                    <a:pt x="8037" y="3337"/>
                  </a:lnTo>
                  <a:lnTo>
                    <a:pt x="8159" y="3313"/>
                  </a:lnTo>
                  <a:lnTo>
                    <a:pt x="8159" y="3313"/>
                  </a:lnTo>
                  <a:lnTo>
                    <a:pt x="8281" y="3337"/>
                  </a:lnTo>
                  <a:lnTo>
                    <a:pt x="8378" y="3361"/>
                  </a:lnTo>
                  <a:lnTo>
                    <a:pt x="8476" y="3410"/>
                  </a:lnTo>
                  <a:lnTo>
                    <a:pt x="8573" y="3483"/>
                  </a:lnTo>
                  <a:lnTo>
                    <a:pt x="8646" y="3580"/>
                  </a:lnTo>
                  <a:lnTo>
                    <a:pt x="8695" y="3678"/>
                  </a:lnTo>
                  <a:lnTo>
                    <a:pt x="8743" y="3775"/>
                  </a:lnTo>
                  <a:lnTo>
                    <a:pt x="8743" y="3897"/>
                  </a:lnTo>
                  <a:lnTo>
                    <a:pt x="8743" y="3897"/>
                  </a:lnTo>
                  <a:lnTo>
                    <a:pt x="8743" y="4019"/>
                  </a:lnTo>
                  <a:lnTo>
                    <a:pt x="8695" y="4141"/>
                  </a:lnTo>
                  <a:lnTo>
                    <a:pt x="8646" y="4238"/>
                  </a:lnTo>
                  <a:lnTo>
                    <a:pt x="8573" y="4311"/>
                  </a:lnTo>
                  <a:lnTo>
                    <a:pt x="8476" y="4384"/>
                  </a:lnTo>
                  <a:lnTo>
                    <a:pt x="8378" y="4433"/>
                  </a:lnTo>
                  <a:lnTo>
                    <a:pt x="8281" y="4482"/>
                  </a:lnTo>
                  <a:lnTo>
                    <a:pt x="8159" y="4482"/>
                  </a:lnTo>
                  <a:lnTo>
                    <a:pt x="8159" y="4482"/>
                  </a:lnTo>
                  <a:close/>
                  <a:moveTo>
                    <a:pt x="9133" y="5943"/>
                  </a:moveTo>
                  <a:lnTo>
                    <a:pt x="9133" y="5943"/>
                  </a:lnTo>
                  <a:lnTo>
                    <a:pt x="9036" y="5943"/>
                  </a:lnTo>
                  <a:lnTo>
                    <a:pt x="8963" y="5919"/>
                  </a:lnTo>
                  <a:lnTo>
                    <a:pt x="8841" y="5846"/>
                  </a:lnTo>
                  <a:lnTo>
                    <a:pt x="8768" y="5724"/>
                  </a:lnTo>
                  <a:lnTo>
                    <a:pt x="8743" y="5651"/>
                  </a:lnTo>
                  <a:lnTo>
                    <a:pt x="8743" y="5553"/>
                  </a:lnTo>
                  <a:lnTo>
                    <a:pt x="8743" y="5553"/>
                  </a:lnTo>
                  <a:lnTo>
                    <a:pt x="8743" y="5480"/>
                  </a:lnTo>
                  <a:lnTo>
                    <a:pt x="8768" y="5407"/>
                  </a:lnTo>
                  <a:lnTo>
                    <a:pt x="8841" y="5285"/>
                  </a:lnTo>
                  <a:lnTo>
                    <a:pt x="8963" y="5212"/>
                  </a:lnTo>
                  <a:lnTo>
                    <a:pt x="9036" y="5188"/>
                  </a:lnTo>
                  <a:lnTo>
                    <a:pt x="9133" y="5164"/>
                  </a:lnTo>
                  <a:lnTo>
                    <a:pt x="9133" y="5164"/>
                  </a:lnTo>
                  <a:lnTo>
                    <a:pt x="9206" y="5188"/>
                  </a:lnTo>
                  <a:lnTo>
                    <a:pt x="9279" y="5212"/>
                  </a:lnTo>
                  <a:lnTo>
                    <a:pt x="9401" y="5285"/>
                  </a:lnTo>
                  <a:lnTo>
                    <a:pt x="9474" y="5407"/>
                  </a:lnTo>
                  <a:lnTo>
                    <a:pt x="9498" y="5480"/>
                  </a:lnTo>
                  <a:lnTo>
                    <a:pt x="9523" y="5553"/>
                  </a:lnTo>
                  <a:lnTo>
                    <a:pt x="9523" y="5553"/>
                  </a:lnTo>
                  <a:lnTo>
                    <a:pt x="9498" y="5651"/>
                  </a:lnTo>
                  <a:lnTo>
                    <a:pt x="9474" y="5724"/>
                  </a:lnTo>
                  <a:lnTo>
                    <a:pt x="9401" y="5846"/>
                  </a:lnTo>
                  <a:lnTo>
                    <a:pt x="9279" y="5919"/>
                  </a:lnTo>
                  <a:lnTo>
                    <a:pt x="9206" y="5943"/>
                  </a:lnTo>
                  <a:lnTo>
                    <a:pt x="9133" y="5943"/>
                  </a:lnTo>
                  <a:lnTo>
                    <a:pt x="9133" y="5943"/>
                  </a:lnTo>
                  <a:close/>
                  <a:moveTo>
                    <a:pt x="9986" y="4409"/>
                  </a:moveTo>
                  <a:lnTo>
                    <a:pt x="9986" y="4409"/>
                  </a:lnTo>
                  <a:lnTo>
                    <a:pt x="9888" y="4409"/>
                  </a:lnTo>
                  <a:lnTo>
                    <a:pt x="9815" y="4384"/>
                  </a:lnTo>
                  <a:lnTo>
                    <a:pt x="9693" y="4287"/>
                  </a:lnTo>
                  <a:lnTo>
                    <a:pt x="9620" y="4165"/>
                  </a:lnTo>
                  <a:lnTo>
                    <a:pt x="9596" y="4092"/>
                  </a:lnTo>
                  <a:lnTo>
                    <a:pt x="9596" y="4019"/>
                  </a:lnTo>
                  <a:lnTo>
                    <a:pt x="9596" y="4019"/>
                  </a:lnTo>
                  <a:lnTo>
                    <a:pt x="9596" y="3946"/>
                  </a:lnTo>
                  <a:lnTo>
                    <a:pt x="9620" y="3873"/>
                  </a:lnTo>
                  <a:lnTo>
                    <a:pt x="9693" y="3751"/>
                  </a:lnTo>
                  <a:lnTo>
                    <a:pt x="9815" y="3654"/>
                  </a:lnTo>
                  <a:lnTo>
                    <a:pt x="9888" y="3629"/>
                  </a:lnTo>
                  <a:lnTo>
                    <a:pt x="9986" y="3629"/>
                  </a:lnTo>
                  <a:lnTo>
                    <a:pt x="9986" y="3629"/>
                  </a:lnTo>
                  <a:lnTo>
                    <a:pt x="10059" y="3629"/>
                  </a:lnTo>
                  <a:lnTo>
                    <a:pt x="10132" y="3654"/>
                  </a:lnTo>
                  <a:lnTo>
                    <a:pt x="10253" y="3751"/>
                  </a:lnTo>
                  <a:lnTo>
                    <a:pt x="10327" y="3873"/>
                  </a:lnTo>
                  <a:lnTo>
                    <a:pt x="10351" y="3946"/>
                  </a:lnTo>
                  <a:lnTo>
                    <a:pt x="10375" y="4019"/>
                  </a:lnTo>
                  <a:lnTo>
                    <a:pt x="10375" y="4019"/>
                  </a:lnTo>
                  <a:lnTo>
                    <a:pt x="10351" y="4092"/>
                  </a:lnTo>
                  <a:lnTo>
                    <a:pt x="10327" y="4165"/>
                  </a:lnTo>
                  <a:lnTo>
                    <a:pt x="10253" y="4287"/>
                  </a:lnTo>
                  <a:lnTo>
                    <a:pt x="10132" y="4384"/>
                  </a:lnTo>
                  <a:lnTo>
                    <a:pt x="10059" y="4409"/>
                  </a:lnTo>
                  <a:lnTo>
                    <a:pt x="9986" y="4409"/>
                  </a:lnTo>
                  <a:lnTo>
                    <a:pt x="9986" y="4409"/>
                  </a:lnTo>
                  <a:close/>
                  <a:moveTo>
                    <a:pt x="13200" y="4165"/>
                  </a:moveTo>
                  <a:lnTo>
                    <a:pt x="13200" y="4165"/>
                  </a:lnTo>
                  <a:lnTo>
                    <a:pt x="12957" y="3897"/>
                  </a:lnTo>
                  <a:lnTo>
                    <a:pt x="12713" y="3605"/>
                  </a:lnTo>
                  <a:lnTo>
                    <a:pt x="12713" y="3605"/>
                  </a:lnTo>
                  <a:lnTo>
                    <a:pt x="12372" y="3288"/>
                  </a:lnTo>
                  <a:lnTo>
                    <a:pt x="12007" y="3020"/>
                  </a:lnTo>
                  <a:lnTo>
                    <a:pt x="11642" y="2752"/>
                  </a:lnTo>
                  <a:lnTo>
                    <a:pt x="11276" y="2533"/>
                  </a:lnTo>
                  <a:lnTo>
                    <a:pt x="11276" y="2533"/>
                  </a:lnTo>
                  <a:lnTo>
                    <a:pt x="11715" y="2265"/>
                  </a:lnTo>
                  <a:lnTo>
                    <a:pt x="12153" y="2046"/>
                  </a:lnTo>
                  <a:lnTo>
                    <a:pt x="12518" y="1876"/>
                  </a:lnTo>
                  <a:lnTo>
                    <a:pt x="12884" y="1754"/>
                  </a:lnTo>
                  <a:lnTo>
                    <a:pt x="13176" y="1681"/>
                  </a:lnTo>
                  <a:lnTo>
                    <a:pt x="13444" y="1681"/>
                  </a:lnTo>
                  <a:lnTo>
                    <a:pt x="13541" y="1681"/>
                  </a:lnTo>
                  <a:lnTo>
                    <a:pt x="13639" y="1730"/>
                  </a:lnTo>
                  <a:lnTo>
                    <a:pt x="13736" y="1754"/>
                  </a:lnTo>
                  <a:lnTo>
                    <a:pt x="13809" y="1827"/>
                  </a:lnTo>
                  <a:lnTo>
                    <a:pt x="13809" y="1827"/>
                  </a:lnTo>
                  <a:lnTo>
                    <a:pt x="13858" y="1900"/>
                  </a:lnTo>
                  <a:lnTo>
                    <a:pt x="13907" y="1973"/>
                  </a:lnTo>
                  <a:lnTo>
                    <a:pt x="13931" y="2070"/>
                  </a:lnTo>
                  <a:lnTo>
                    <a:pt x="13955" y="2168"/>
                  </a:lnTo>
                  <a:lnTo>
                    <a:pt x="13955" y="2411"/>
                  </a:lnTo>
                  <a:lnTo>
                    <a:pt x="13882" y="2679"/>
                  </a:lnTo>
                  <a:lnTo>
                    <a:pt x="13785" y="3020"/>
                  </a:lnTo>
                  <a:lnTo>
                    <a:pt x="13639" y="3361"/>
                  </a:lnTo>
                  <a:lnTo>
                    <a:pt x="13444" y="3751"/>
                  </a:lnTo>
                  <a:lnTo>
                    <a:pt x="13200" y="4165"/>
                  </a:lnTo>
                  <a:lnTo>
                    <a:pt x="13200" y="4165"/>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5" name="Google Shape;1005;p47"/>
          <p:cNvGrpSpPr/>
          <p:nvPr/>
        </p:nvGrpSpPr>
        <p:grpSpPr>
          <a:xfrm>
            <a:off x="641780" y="3758225"/>
            <a:ext cx="371564" cy="371543"/>
            <a:chOff x="938891" y="4319400"/>
            <a:chExt cx="442075" cy="442050"/>
          </a:xfrm>
        </p:grpSpPr>
        <p:sp>
          <p:nvSpPr>
            <p:cNvPr id="1006" name="Google Shape;1006;p47"/>
            <p:cNvSpPr/>
            <p:nvPr/>
          </p:nvSpPr>
          <p:spPr>
            <a:xfrm>
              <a:off x="938891" y="4319400"/>
              <a:ext cx="442075" cy="442050"/>
            </a:xfrm>
            <a:custGeom>
              <a:avLst/>
              <a:gdLst/>
              <a:ahLst/>
              <a:cxnLst/>
              <a:rect l="l" t="t" r="r" b="b"/>
              <a:pathLst>
                <a:path w="17683" h="17682" fill="none" extrusionOk="0">
                  <a:moveTo>
                    <a:pt x="11472" y="17292"/>
                  </a:moveTo>
                  <a:lnTo>
                    <a:pt x="11472" y="12153"/>
                  </a:lnTo>
                  <a:lnTo>
                    <a:pt x="16416" y="7209"/>
                  </a:lnTo>
                  <a:lnTo>
                    <a:pt x="16416" y="7209"/>
                  </a:lnTo>
                  <a:lnTo>
                    <a:pt x="16562" y="7063"/>
                  </a:lnTo>
                  <a:lnTo>
                    <a:pt x="16684" y="6868"/>
                  </a:lnTo>
                  <a:lnTo>
                    <a:pt x="16830" y="6674"/>
                  </a:lnTo>
                  <a:lnTo>
                    <a:pt x="16927" y="6479"/>
                  </a:lnTo>
                  <a:lnTo>
                    <a:pt x="17146" y="6040"/>
                  </a:lnTo>
                  <a:lnTo>
                    <a:pt x="17317" y="5553"/>
                  </a:lnTo>
                  <a:lnTo>
                    <a:pt x="17439" y="5042"/>
                  </a:lnTo>
                  <a:lnTo>
                    <a:pt x="17560" y="4506"/>
                  </a:lnTo>
                  <a:lnTo>
                    <a:pt x="17633" y="3970"/>
                  </a:lnTo>
                  <a:lnTo>
                    <a:pt x="17658" y="3434"/>
                  </a:lnTo>
                  <a:lnTo>
                    <a:pt x="17682" y="2898"/>
                  </a:lnTo>
                  <a:lnTo>
                    <a:pt x="17682" y="2411"/>
                  </a:lnTo>
                  <a:lnTo>
                    <a:pt x="17658" y="1949"/>
                  </a:lnTo>
                  <a:lnTo>
                    <a:pt x="17609" y="1510"/>
                  </a:lnTo>
                  <a:lnTo>
                    <a:pt x="17536" y="1145"/>
                  </a:lnTo>
                  <a:lnTo>
                    <a:pt x="17463" y="828"/>
                  </a:lnTo>
                  <a:lnTo>
                    <a:pt x="17366" y="585"/>
                  </a:lnTo>
                  <a:lnTo>
                    <a:pt x="17292" y="487"/>
                  </a:lnTo>
                  <a:lnTo>
                    <a:pt x="17244" y="439"/>
                  </a:lnTo>
                  <a:lnTo>
                    <a:pt x="17244" y="439"/>
                  </a:lnTo>
                  <a:lnTo>
                    <a:pt x="17195" y="390"/>
                  </a:lnTo>
                  <a:lnTo>
                    <a:pt x="17098" y="317"/>
                  </a:lnTo>
                  <a:lnTo>
                    <a:pt x="16854" y="219"/>
                  </a:lnTo>
                  <a:lnTo>
                    <a:pt x="16537" y="146"/>
                  </a:lnTo>
                  <a:lnTo>
                    <a:pt x="16172" y="73"/>
                  </a:lnTo>
                  <a:lnTo>
                    <a:pt x="15734" y="25"/>
                  </a:lnTo>
                  <a:lnTo>
                    <a:pt x="15271" y="0"/>
                  </a:lnTo>
                  <a:lnTo>
                    <a:pt x="14784" y="0"/>
                  </a:lnTo>
                  <a:lnTo>
                    <a:pt x="14248" y="25"/>
                  </a:lnTo>
                  <a:lnTo>
                    <a:pt x="13712" y="49"/>
                  </a:lnTo>
                  <a:lnTo>
                    <a:pt x="13176" y="122"/>
                  </a:lnTo>
                  <a:lnTo>
                    <a:pt x="12641" y="244"/>
                  </a:lnTo>
                  <a:lnTo>
                    <a:pt x="12129" y="366"/>
                  </a:lnTo>
                  <a:lnTo>
                    <a:pt x="11642" y="536"/>
                  </a:lnTo>
                  <a:lnTo>
                    <a:pt x="11204" y="755"/>
                  </a:lnTo>
                  <a:lnTo>
                    <a:pt x="10985" y="853"/>
                  </a:lnTo>
                  <a:lnTo>
                    <a:pt x="10814" y="999"/>
                  </a:lnTo>
                  <a:lnTo>
                    <a:pt x="10619" y="1121"/>
                  </a:lnTo>
                  <a:lnTo>
                    <a:pt x="10473" y="1267"/>
                  </a:lnTo>
                  <a:lnTo>
                    <a:pt x="5529" y="6211"/>
                  </a:lnTo>
                  <a:lnTo>
                    <a:pt x="390" y="6211"/>
                  </a:lnTo>
                  <a:lnTo>
                    <a:pt x="390" y="6211"/>
                  </a:lnTo>
                  <a:lnTo>
                    <a:pt x="244" y="6235"/>
                  </a:lnTo>
                  <a:lnTo>
                    <a:pt x="147" y="6259"/>
                  </a:lnTo>
                  <a:lnTo>
                    <a:pt x="49" y="6308"/>
                  </a:lnTo>
                  <a:lnTo>
                    <a:pt x="0" y="6381"/>
                  </a:lnTo>
                  <a:lnTo>
                    <a:pt x="0" y="6454"/>
                  </a:lnTo>
                  <a:lnTo>
                    <a:pt x="25" y="6552"/>
                  </a:lnTo>
                  <a:lnTo>
                    <a:pt x="74" y="6649"/>
                  </a:lnTo>
                  <a:lnTo>
                    <a:pt x="171" y="6771"/>
                  </a:lnTo>
                  <a:lnTo>
                    <a:pt x="2582" y="9158"/>
                  </a:lnTo>
                  <a:lnTo>
                    <a:pt x="2265" y="9474"/>
                  </a:lnTo>
                  <a:lnTo>
                    <a:pt x="950" y="9718"/>
                  </a:lnTo>
                  <a:lnTo>
                    <a:pt x="950" y="9718"/>
                  </a:lnTo>
                  <a:lnTo>
                    <a:pt x="804" y="9767"/>
                  </a:lnTo>
                  <a:lnTo>
                    <a:pt x="682" y="9815"/>
                  </a:lnTo>
                  <a:lnTo>
                    <a:pt x="609" y="9913"/>
                  </a:lnTo>
                  <a:lnTo>
                    <a:pt x="561" y="9986"/>
                  </a:lnTo>
                  <a:lnTo>
                    <a:pt x="561" y="10083"/>
                  </a:lnTo>
                  <a:lnTo>
                    <a:pt x="585" y="10205"/>
                  </a:lnTo>
                  <a:lnTo>
                    <a:pt x="634" y="10302"/>
                  </a:lnTo>
                  <a:lnTo>
                    <a:pt x="731" y="10424"/>
                  </a:lnTo>
                  <a:lnTo>
                    <a:pt x="7258" y="16951"/>
                  </a:lnTo>
                  <a:lnTo>
                    <a:pt x="7258" y="16951"/>
                  </a:lnTo>
                  <a:lnTo>
                    <a:pt x="7380" y="17049"/>
                  </a:lnTo>
                  <a:lnTo>
                    <a:pt x="7477" y="17097"/>
                  </a:lnTo>
                  <a:lnTo>
                    <a:pt x="7599" y="17122"/>
                  </a:lnTo>
                  <a:lnTo>
                    <a:pt x="7697" y="17122"/>
                  </a:lnTo>
                  <a:lnTo>
                    <a:pt x="7770" y="17073"/>
                  </a:lnTo>
                  <a:lnTo>
                    <a:pt x="7867" y="17000"/>
                  </a:lnTo>
                  <a:lnTo>
                    <a:pt x="7916" y="16878"/>
                  </a:lnTo>
                  <a:lnTo>
                    <a:pt x="7965" y="16732"/>
                  </a:lnTo>
                  <a:lnTo>
                    <a:pt x="8208" y="15417"/>
                  </a:lnTo>
                  <a:lnTo>
                    <a:pt x="8525" y="15100"/>
                  </a:lnTo>
                  <a:lnTo>
                    <a:pt x="10911" y="17511"/>
                  </a:lnTo>
                  <a:lnTo>
                    <a:pt x="10911" y="17511"/>
                  </a:lnTo>
                  <a:lnTo>
                    <a:pt x="11033" y="17609"/>
                  </a:lnTo>
                  <a:lnTo>
                    <a:pt x="11131" y="17658"/>
                  </a:lnTo>
                  <a:lnTo>
                    <a:pt x="11228" y="17682"/>
                  </a:lnTo>
                  <a:lnTo>
                    <a:pt x="11301" y="17682"/>
                  </a:lnTo>
                  <a:lnTo>
                    <a:pt x="11374" y="17633"/>
                  </a:lnTo>
                  <a:lnTo>
                    <a:pt x="11423" y="17536"/>
                  </a:lnTo>
                  <a:lnTo>
                    <a:pt x="11447" y="17438"/>
                  </a:lnTo>
                  <a:lnTo>
                    <a:pt x="11472" y="17292"/>
                  </a:lnTo>
                  <a:lnTo>
                    <a:pt x="11472" y="17292"/>
                  </a:lnTo>
                  <a:close/>
                  <a:moveTo>
                    <a:pt x="6162" y="12202"/>
                  </a:moveTo>
                  <a:lnTo>
                    <a:pt x="6162" y="12202"/>
                  </a:lnTo>
                  <a:lnTo>
                    <a:pt x="6089" y="12275"/>
                  </a:lnTo>
                  <a:lnTo>
                    <a:pt x="6016" y="12324"/>
                  </a:lnTo>
                  <a:lnTo>
                    <a:pt x="5919" y="12348"/>
                  </a:lnTo>
                  <a:lnTo>
                    <a:pt x="5821" y="12348"/>
                  </a:lnTo>
                  <a:lnTo>
                    <a:pt x="5724" y="12348"/>
                  </a:lnTo>
                  <a:lnTo>
                    <a:pt x="5626" y="12324"/>
                  </a:lnTo>
                  <a:lnTo>
                    <a:pt x="5553" y="12275"/>
                  </a:lnTo>
                  <a:lnTo>
                    <a:pt x="5480" y="12202"/>
                  </a:lnTo>
                  <a:lnTo>
                    <a:pt x="5480" y="12202"/>
                  </a:lnTo>
                  <a:lnTo>
                    <a:pt x="5407" y="12129"/>
                  </a:lnTo>
                  <a:lnTo>
                    <a:pt x="5359" y="12056"/>
                  </a:lnTo>
                  <a:lnTo>
                    <a:pt x="5334" y="11959"/>
                  </a:lnTo>
                  <a:lnTo>
                    <a:pt x="5334" y="11861"/>
                  </a:lnTo>
                  <a:lnTo>
                    <a:pt x="5334" y="11764"/>
                  </a:lnTo>
                  <a:lnTo>
                    <a:pt x="5359" y="11666"/>
                  </a:lnTo>
                  <a:lnTo>
                    <a:pt x="5407" y="11593"/>
                  </a:lnTo>
                  <a:lnTo>
                    <a:pt x="5480" y="11520"/>
                  </a:lnTo>
                  <a:lnTo>
                    <a:pt x="8013" y="8987"/>
                  </a:lnTo>
                  <a:lnTo>
                    <a:pt x="8013" y="8987"/>
                  </a:lnTo>
                  <a:lnTo>
                    <a:pt x="8086" y="8939"/>
                  </a:lnTo>
                  <a:lnTo>
                    <a:pt x="8159" y="8890"/>
                  </a:lnTo>
                  <a:lnTo>
                    <a:pt x="8257" y="8865"/>
                  </a:lnTo>
                  <a:lnTo>
                    <a:pt x="8354" y="8841"/>
                  </a:lnTo>
                  <a:lnTo>
                    <a:pt x="8452" y="8865"/>
                  </a:lnTo>
                  <a:lnTo>
                    <a:pt x="8525" y="8890"/>
                  </a:lnTo>
                  <a:lnTo>
                    <a:pt x="8622" y="8939"/>
                  </a:lnTo>
                  <a:lnTo>
                    <a:pt x="8695" y="8987"/>
                  </a:lnTo>
                  <a:lnTo>
                    <a:pt x="8695" y="8987"/>
                  </a:lnTo>
                  <a:lnTo>
                    <a:pt x="8744" y="9060"/>
                  </a:lnTo>
                  <a:lnTo>
                    <a:pt x="8793" y="9158"/>
                  </a:lnTo>
                  <a:lnTo>
                    <a:pt x="8817" y="9231"/>
                  </a:lnTo>
                  <a:lnTo>
                    <a:pt x="8841" y="9328"/>
                  </a:lnTo>
                  <a:lnTo>
                    <a:pt x="8817" y="9426"/>
                  </a:lnTo>
                  <a:lnTo>
                    <a:pt x="8793" y="9523"/>
                  </a:lnTo>
                  <a:lnTo>
                    <a:pt x="8744" y="9596"/>
                  </a:lnTo>
                  <a:lnTo>
                    <a:pt x="8695" y="9669"/>
                  </a:lnTo>
                  <a:lnTo>
                    <a:pt x="6162" y="12202"/>
                  </a:lnTo>
                  <a:close/>
                  <a:moveTo>
                    <a:pt x="13396" y="7307"/>
                  </a:moveTo>
                  <a:lnTo>
                    <a:pt x="13396" y="7307"/>
                  </a:lnTo>
                  <a:lnTo>
                    <a:pt x="13274" y="7404"/>
                  </a:lnTo>
                  <a:lnTo>
                    <a:pt x="13152" y="7477"/>
                  </a:lnTo>
                  <a:lnTo>
                    <a:pt x="13006" y="7526"/>
                  </a:lnTo>
                  <a:lnTo>
                    <a:pt x="12836" y="7550"/>
                  </a:lnTo>
                  <a:lnTo>
                    <a:pt x="12689" y="7526"/>
                  </a:lnTo>
                  <a:lnTo>
                    <a:pt x="12543" y="7477"/>
                  </a:lnTo>
                  <a:lnTo>
                    <a:pt x="12421" y="7404"/>
                  </a:lnTo>
                  <a:lnTo>
                    <a:pt x="12300" y="7307"/>
                  </a:lnTo>
                  <a:lnTo>
                    <a:pt x="10376" y="5383"/>
                  </a:lnTo>
                  <a:lnTo>
                    <a:pt x="10376" y="5383"/>
                  </a:lnTo>
                  <a:lnTo>
                    <a:pt x="10278" y="5261"/>
                  </a:lnTo>
                  <a:lnTo>
                    <a:pt x="10205" y="5139"/>
                  </a:lnTo>
                  <a:lnTo>
                    <a:pt x="10156" y="4993"/>
                  </a:lnTo>
                  <a:lnTo>
                    <a:pt x="10132" y="4847"/>
                  </a:lnTo>
                  <a:lnTo>
                    <a:pt x="10156" y="4676"/>
                  </a:lnTo>
                  <a:lnTo>
                    <a:pt x="10205" y="4530"/>
                  </a:lnTo>
                  <a:lnTo>
                    <a:pt x="10278" y="4408"/>
                  </a:lnTo>
                  <a:lnTo>
                    <a:pt x="10376" y="4287"/>
                  </a:lnTo>
                  <a:lnTo>
                    <a:pt x="10376" y="4287"/>
                  </a:lnTo>
                  <a:lnTo>
                    <a:pt x="11326" y="3313"/>
                  </a:lnTo>
                  <a:lnTo>
                    <a:pt x="11326" y="3313"/>
                  </a:lnTo>
                  <a:lnTo>
                    <a:pt x="11496" y="3166"/>
                  </a:lnTo>
                  <a:lnTo>
                    <a:pt x="11666" y="3045"/>
                  </a:lnTo>
                  <a:lnTo>
                    <a:pt x="11861" y="2947"/>
                  </a:lnTo>
                  <a:lnTo>
                    <a:pt x="12032" y="2850"/>
                  </a:lnTo>
                  <a:lnTo>
                    <a:pt x="12227" y="2777"/>
                  </a:lnTo>
                  <a:lnTo>
                    <a:pt x="12446" y="2728"/>
                  </a:lnTo>
                  <a:lnTo>
                    <a:pt x="12641" y="2704"/>
                  </a:lnTo>
                  <a:lnTo>
                    <a:pt x="12836" y="2704"/>
                  </a:lnTo>
                  <a:lnTo>
                    <a:pt x="13055" y="2704"/>
                  </a:lnTo>
                  <a:lnTo>
                    <a:pt x="13250" y="2728"/>
                  </a:lnTo>
                  <a:lnTo>
                    <a:pt x="13469" y="2777"/>
                  </a:lnTo>
                  <a:lnTo>
                    <a:pt x="13664" y="2850"/>
                  </a:lnTo>
                  <a:lnTo>
                    <a:pt x="13834" y="2947"/>
                  </a:lnTo>
                  <a:lnTo>
                    <a:pt x="14029" y="3045"/>
                  </a:lnTo>
                  <a:lnTo>
                    <a:pt x="14199" y="3166"/>
                  </a:lnTo>
                  <a:lnTo>
                    <a:pt x="14370" y="3313"/>
                  </a:lnTo>
                  <a:lnTo>
                    <a:pt x="14370" y="3313"/>
                  </a:lnTo>
                  <a:lnTo>
                    <a:pt x="14516" y="3483"/>
                  </a:lnTo>
                  <a:lnTo>
                    <a:pt x="14638" y="3653"/>
                  </a:lnTo>
                  <a:lnTo>
                    <a:pt x="14735" y="3848"/>
                  </a:lnTo>
                  <a:lnTo>
                    <a:pt x="14833" y="4019"/>
                  </a:lnTo>
                  <a:lnTo>
                    <a:pt x="14906" y="4214"/>
                  </a:lnTo>
                  <a:lnTo>
                    <a:pt x="14954" y="4433"/>
                  </a:lnTo>
                  <a:lnTo>
                    <a:pt x="14979" y="4628"/>
                  </a:lnTo>
                  <a:lnTo>
                    <a:pt x="14979" y="4847"/>
                  </a:lnTo>
                  <a:lnTo>
                    <a:pt x="14979" y="5042"/>
                  </a:lnTo>
                  <a:lnTo>
                    <a:pt x="14954" y="5237"/>
                  </a:lnTo>
                  <a:lnTo>
                    <a:pt x="14906" y="5456"/>
                  </a:lnTo>
                  <a:lnTo>
                    <a:pt x="14833" y="5651"/>
                  </a:lnTo>
                  <a:lnTo>
                    <a:pt x="14735" y="5821"/>
                  </a:lnTo>
                  <a:lnTo>
                    <a:pt x="14638" y="6016"/>
                  </a:lnTo>
                  <a:lnTo>
                    <a:pt x="14516" y="6186"/>
                  </a:lnTo>
                  <a:lnTo>
                    <a:pt x="14370" y="6357"/>
                  </a:lnTo>
                  <a:lnTo>
                    <a:pt x="14370" y="6357"/>
                  </a:lnTo>
                  <a:lnTo>
                    <a:pt x="13396" y="7307"/>
                  </a:lnTo>
                  <a:lnTo>
                    <a:pt x="13396" y="7307"/>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47"/>
            <p:cNvSpPr/>
            <p:nvPr/>
          </p:nvSpPr>
          <p:spPr>
            <a:xfrm>
              <a:off x="958366" y="4668875"/>
              <a:ext cx="73100" cy="73100"/>
            </a:xfrm>
            <a:custGeom>
              <a:avLst/>
              <a:gdLst/>
              <a:ahLst/>
              <a:cxnLst/>
              <a:rect l="l" t="t" r="r" b="b"/>
              <a:pathLst>
                <a:path w="2924" h="2924" fill="none" extrusionOk="0">
                  <a:moveTo>
                    <a:pt x="2656" y="269"/>
                  </a:moveTo>
                  <a:lnTo>
                    <a:pt x="2656" y="269"/>
                  </a:lnTo>
                  <a:lnTo>
                    <a:pt x="2509" y="147"/>
                  </a:lnTo>
                  <a:lnTo>
                    <a:pt x="2363" y="74"/>
                  </a:lnTo>
                  <a:lnTo>
                    <a:pt x="2193" y="25"/>
                  </a:lnTo>
                  <a:lnTo>
                    <a:pt x="2022" y="1"/>
                  </a:lnTo>
                  <a:lnTo>
                    <a:pt x="1852" y="25"/>
                  </a:lnTo>
                  <a:lnTo>
                    <a:pt x="1681" y="74"/>
                  </a:lnTo>
                  <a:lnTo>
                    <a:pt x="1511" y="147"/>
                  </a:lnTo>
                  <a:lnTo>
                    <a:pt x="1365" y="269"/>
                  </a:lnTo>
                  <a:lnTo>
                    <a:pt x="1365" y="269"/>
                  </a:lnTo>
                  <a:lnTo>
                    <a:pt x="1219" y="488"/>
                  </a:lnTo>
                  <a:lnTo>
                    <a:pt x="999" y="829"/>
                  </a:lnTo>
                  <a:lnTo>
                    <a:pt x="561" y="1730"/>
                  </a:lnTo>
                  <a:lnTo>
                    <a:pt x="171" y="2558"/>
                  </a:lnTo>
                  <a:lnTo>
                    <a:pt x="1" y="2924"/>
                  </a:lnTo>
                  <a:lnTo>
                    <a:pt x="1" y="2924"/>
                  </a:lnTo>
                  <a:lnTo>
                    <a:pt x="366" y="2753"/>
                  </a:lnTo>
                  <a:lnTo>
                    <a:pt x="1194" y="2363"/>
                  </a:lnTo>
                  <a:lnTo>
                    <a:pt x="2095" y="1925"/>
                  </a:lnTo>
                  <a:lnTo>
                    <a:pt x="2436" y="1706"/>
                  </a:lnTo>
                  <a:lnTo>
                    <a:pt x="2656" y="1560"/>
                  </a:lnTo>
                  <a:lnTo>
                    <a:pt x="2656" y="1560"/>
                  </a:lnTo>
                  <a:lnTo>
                    <a:pt x="2777" y="1414"/>
                  </a:lnTo>
                  <a:lnTo>
                    <a:pt x="2850" y="1243"/>
                  </a:lnTo>
                  <a:lnTo>
                    <a:pt x="2899" y="1073"/>
                  </a:lnTo>
                  <a:lnTo>
                    <a:pt x="2923" y="902"/>
                  </a:lnTo>
                  <a:lnTo>
                    <a:pt x="2899" y="732"/>
                  </a:lnTo>
                  <a:lnTo>
                    <a:pt x="2850" y="561"/>
                  </a:lnTo>
                  <a:lnTo>
                    <a:pt x="2777" y="415"/>
                  </a:lnTo>
                  <a:lnTo>
                    <a:pt x="2656" y="269"/>
                  </a:lnTo>
                  <a:lnTo>
                    <a:pt x="2656" y="269"/>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47"/>
            <p:cNvSpPr/>
            <p:nvPr/>
          </p:nvSpPr>
          <p:spPr>
            <a:xfrm>
              <a:off x="1014991" y="4711500"/>
              <a:ext cx="46925" cy="46925"/>
            </a:xfrm>
            <a:custGeom>
              <a:avLst/>
              <a:gdLst/>
              <a:ahLst/>
              <a:cxnLst/>
              <a:rect l="l" t="t" r="r" b="b"/>
              <a:pathLst>
                <a:path w="1877" h="1877" fill="none" extrusionOk="0">
                  <a:moveTo>
                    <a:pt x="1657" y="244"/>
                  </a:moveTo>
                  <a:lnTo>
                    <a:pt x="1657" y="244"/>
                  </a:lnTo>
                  <a:lnTo>
                    <a:pt x="1535" y="147"/>
                  </a:lnTo>
                  <a:lnTo>
                    <a:pt x="1413" y="74"/>
                  </a:lnTo>
                  <a:lnTo>
                    <a:pt x="1267" y="25"/>
                  </a:lnTo>
                  <a:lnTo>
                    <a:pt x="1121" y="1"/>
                  </a:lnTo>
                  <a:lnTo>
                    <a:pt x="975" y="25"/>
                  </a:lnTo>
                  <a:lnTo>
                    <a:pt x="829" y="74"/>
                  </a:lnTo>
                  <a:lnTo>
                    <a:pt x="707" y="147"/>
                  </a:lnTo>
                  <a:lnTo>
                    <a:pt x="585" y="244"/>
                  </a:lnTo>
                  <a:lnTo>
                    <a:pt x="585" y="244"/>
                  </a:lnTo>
                  <a:lnTo>
                    <a:pt x="464" y="391"/>
                  </a:lnTo>
                  <a:lnTo>
                    <a:pt x="366" y="610"/>
                  </a:lnTo>
                  <a:lnTo>
                    <a:pt x="269" y="878"/>
                  </a:lnTo>
                  <a:lnTo>
                    <a:pt x="171" y="1170"/>
                  </a:lnTo>
                  <a:lnTo>
                    <a:pt x="50" y="1681"/>
                  </a:lnTo>
                  <a:lnTo>
                    <a:pt x="1" y="1876"/>
                  </a:lnTo>
                  <a:lnTo>
                    <a:pt x="1" y="1876"/>
                  </a:lnTo>
                  <a:lnTo>
                    <a:pt x="220" y="1852"/>
                  </a:lnTo>
                  <a:lnTo>
                    <a:pt x="731" y="1706"/>
                  </a:lnTo>
                  <a:lnTo>
                    <a:pt x="999" y="1633"/>
                  </a:lnTo>
                  <a:lnTo>
                    <a:pt x="1267" y="1535"/>
                  </a:lnTo>
                  <a:lnTo>
                    <a:pt x="1511" y="1413"/>
                  </a:lnTo>
                  <a:lnTo>
                    <a:pt x="1657" y="1316"/>
                  </a:lnTo>
                  <a:lnTo>
                    <a:pt x="1657" y="1316"/>
                  </a:lnTo>
                  <a:lnTo>
                    <a:pt x="1754" y="1194"/>
                  </a:lnTo>
                  <a:lnTo>
                    <a:pt x="1827" y="1048"/>
                  </a:lnTo>
                  <a:lnTo>
                    <a:pt x="1876" y="926"/>
                  </a:lnTo>
                  <a:lnTo>
                    <a:pt x="1876" y="780"/>
                  </a:lnTo>
                  <a:lnTo>
                    <a:pt x="1876" y="634"/>
                  </a:lnTo>
                  <a:lnTo>
                    <a:pt x="1827" y="488"/>
                  </a:lnTo>
                  <a:lnTo>
                    <a:pt x="1754" y="366"/>
                  </a:lnTo>
                  <a:lnTo>
                    <a:pt x="1657" y="244"/>
                  </a:lnTo>
                  <a:lnTo>
                    <a:pt x="1657" y="244"/>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47"/>
            <p:cNvSpPr/>
            <p:nvPr/>
          </p:nvSpPr>
          <p:spPr>
            <a:xfrm>
              <a:off x="941941" y="4638450"/>
              <a:ext cx="46900" cy="46900"/>
            </a:xfrm>
            <a:custGeom>
              <a:avLst/>
              <a:gdLst/>
              <a:ahLst/>
              <a:cxnLst/>
              <a:rect l="l" t="t" r="r" b="b"/>
              <a:pathLst>
                <a:path w="1876" h="1876" fill="none" extrusionOk="0">
                  <a:moveTo>
                    <a:pt x="1632" y="219"/>
                  </a:moveTo>
                  <a:lnTo>
                    <a:pt x="1632" y="219"/>
                  </a:lnTo>
                  <a:lnTo>
                    <a:pt x="1510" y="122"/>
                  </a:lnTo>
                  <a:lnTo>
                    <a:pt x="1388" y="49"/>
                  </a:lnTo>
                  <a:lnTo>
                    <a:pt x="1242" y="0"/>
                  </a:lnTo>
                  <a:lnTo>
                    <a:pt x="1096" y="0"/>
                  </a:lnTo>
                  <a:lnTo>
                    <a:pt x="950" y="0"/>
                  </a:lnTo>
                  <a:lnTo>
                    <a:pt x="828" y="49"/>
                  </a:lnTo>
                  <a:lnTo>
                    <a:pt x="682" y="122"/>
                  </a:lnTo>
                  <a:lnTo>
                    <a:pt x="560" y="219"/>
                  </a:lnTo>
                  <a:lnTo>
                    <a:pt x="560" y="219"/>
                  </a:lnTo>
                  <a:lnTo>
                    <a:pt x="463" y="366"/>
                  </a:lnTo>
                  <a:lnTo>
                    <a:pt x="341" y="609"/>
                  </a:lnTo>
                  <a:lnTo>
                    <a:pt x="244" y="877"/>
                  </a:lnTo>
                  <a:lnTo>
                    <a:pt x="171" y="1145"/>
                  </a:lnTo>
                  <a:lnTo>
                    <a:pt x="25" y="1656"/>
                  </a:lnTo>
                  <a:lnTo>
                    <a:pt x="0" y="1876"/>
                  </a:lnTo>
                  <a:lnTo>
                    <a:pt x="0" y="1876"/>
                  </a:lnTo>
                  <a:lnTo>
                    <a:pt x="195" y="1827"/>
                  </a:lnTo>
                  <a:lnTo>
                    <a:pt x="707" y="1705"/>
                  </a:lnTo>
                  <a:lnTo>
                    <a:pt x="999" y="1608"/>
                  </a:lnTo>
                  <a:lnTo>
                    <a:pt x="1267" y="1510"/>
                  </a:lnTo>
                  <a:lnTo>
                    <a:pt x="1486" y="1413"/>
                  </a:lnTo>
                  <a:lnTo>
                    <a:pt x="1632" y="1291"/>
                  </a:lnTo>
                  <a:lnTo>
                    <a:pt x="1632" y="1291"/>
                  </a:lnTo>
                  <a:lnTo>
                    <a:pt x="1729" y="1169"/>
                  </a:lnTo>
                  <a:lnTo>
                    <a:pt x="1802" y="1048"/>
                  </a:lnTo>
                  <a:lnTo>
                    <a:pt x="1851" y="901"/>
                  </a:lnTo>
                  <a:lnTo>
                    <a:pt x="1876" y="755"/>
                  </a:lnTo>
                  <a:lnTo>
                    <a:pt x="1851" y="609"/>
                  </a:lnTo>
                  <a:lnTo>
                    <a:pt x="1802" y="463"/>
                  </a:lnTo>
                  <a:lnTo>
                    <a:pt x="1729" y="341"/>
                  </a:lnTo>
                  <a:lnTo>
                    <a:pt x="1632" y="219"/>
                  </a:lnTo>
                  <a:lnTo>
                    <a:pt x="1632" y="219"/>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0" name="Google Shape;1010;p47"/>
          <p:cNvSpPr/>
          <p:nvPr/>
        </p:nvSpPr>
        <p:spPr>
          <a:xfrm>
            <a:off x="1191443" y="3830523"/>
            <a:ext cx="402263" cy="227229"/>
          </a:xfrm>
          <a:custGeom>
            <a:avLst/>
            <a:gdLst/>
            <a:ahLst/>
            <a:cxnLst/>
            <a:rect l="l" t="t" r="r" b="b"/>
            <a:pathLst>
              <a:path w="19144" h="10814" fill="none" extrusionOk="0">
                <a:moveTo>
                  <a:pt x="16124" y="4774"/>
                </a:moveTo>
                <a:lnTo>
                  <a:pt x="15369" y="4774"/>
                </a:lnTo>
                <a:lnTo>
                  <a:pt x="15369" y="4774"/>
                </a:lnTo>
                <a:lnTo>
                  <a:pt x="15393" y="4482"/>
                </a:lnTo>
                <a:lnTo>
                  <a:pt x="15393" y="4482"/>
                </a:lnTo>
                <a:lnTo>
                  <a:pt x="15369" y="4189"/>
                </a:lnTo>
                <a:lnTo>
                  <a:pt x="15344" y="3921"/>
                </a:lnTo>
                <a:lnTo>
                  <a:pt x="15271" y="3654"/>
                </a:lnTo>
                <a:lnTo>
                  <a:pt x="15174" y="3410"/>
                </a:lnTo>
                <a:lnTo>
                  <a:pt x="15052" y="3166"/>
                </a:lnTo>
                <a:lnTo>
                  <a:pt x="14930" y="2947"/>
                </a:lnTo>
                <a:lnTo>
                  <a:pt x="14760" y="2728"/>
                </a:lnTo>
                <a:lnTo>
                  <a:pt x="14589" y="2533"/>
                </a:lnTo>
                <a:lnTo>
                  <a:pt x="14394" y="2363"/>
                </a:lnTo>
                <a:lnTo>
                  <a:pt x="14175" y="2192"/>
                </a:lnTo>
                <a:lnTo>
                  <a:pt x="13956" y="2070"/>
                </a:lnTo>
                <a:lnTo>
                  <a:pt x="13712" y="1949"/>
                </a:lnTo>
                <a:lnTo>
                  <a:pt x="13469" y="1851"/>
                </a:lnTo>
                <a:lnTo>
                  <a:pt x="13201" y="1778"/>
                </a:lnTo>
                <a:lnTo>
                  <a:pt x="12933" y="1754"/>
                </a:lnTo>
                <a:lnTo>
                  <a:pt x="12641" y="1729"/>
                </a:lnTo>
                <a:lnTo>
                  <a:pt x="12641" y="1729"/>
                </a:lnTo>
                <a:lnTo>
                  <a:pt x="12300" y="1754"/>
                </a:lnTo>
                <a:lnTo>
                  <a:pt x="11959" y="1827"/>
                </a:lnTo>
                <a:lnTo>
                  <a:pt x="11618" y="1924"/>
                </a:lnTo>
                <a:lnTo>
                  <a:pt x="11326" y="2070"/>
                </a:lnTo>
                <a:lnTo>
                  <a:pt x="11326" y="2070"/>
                </a:lnTo>
                <a:lnTo>
                  <a:pt x="11155" y="1851"/>
                </a:lnTo>
                <a:lnTo>
                  <a:pt x="10985" y="1632"/>
                </a:lnTo>
                <a:lnTo>
                  <a:pt x="10814" y="1413"/>
                </a:lnTo>
                <a:lnTo>
                  <a:pt x="10619" y="1218"/>
                </a:lnTo>
                <a:lnTo>
                  <a:pt x="10425" y="1048"/>
                </a:lnTo>
                <a:lnTo>
                  <a:pt x="10205" y="877"/>
                </a:lnTo>
                <a:lnTo>
                  <a:pt x="9962" y="707"/>
                </a:lnTo>
                <a:lnTo>
                  <a:pt x="9718" y="560"/>
                </a:lnTo>
                <a:lnTo>
                  <a:pt x="9475" y="439"/>
                </a:lnTo>
                <a:lnTo>
                  <a:pt x="9231" y="317"/>
                </a:lnTo>
                <a:lnTo>
                  <a:pt x="8963" y="219"/>
                </a:lnTo>
                <a:lnTo>
                  <a:pt x="8695" y="146"/>
                </a:lnTo>
                <a:lnTo>
                  <a:pt x="8403" y="73"/>
                </a:lnTo>
                <a:lnTo>
                  <a:pt x="8135" y="25"/>
                </a:lnTo>
                <a:lnTo>
                  <a:pt x="7843" y="0"/>
                </a:lnTo>
                <a:lnTo>
                  <a:pt x="7551" y="0"/>
                </a:lnTo>
                <a:lnTo>
                  <a:pt x="7551" y="0"/>
                </a:lnTo>
                <a:lnTo>
                  <a:pt x="7088" y="25"/>
                </a:lnTo>
                <a:lnTo>
                  <a:pt x="6650" y="98"/>
                </a:lnTo>
                <a:lnTo>
                  <a:pt x="6211" y="195"/>
                </a:lnTo>
                <a:lnTo>
                  <a:pt x="5797" y="341"/>
                </a:lnTo>
                <a:lnTo>
                  <a:pt x="5407" y="536"/>
                </a:lnTo>
                <a:lnTo>
                  <a:pt x="5042" y="755"/>
                </a:lnTo>
                <a:lnTo>
                  <a:pt x="4701" y="1023"/>
                </a:lnTo>
                <a:lnTo>
                  <a:pt x="4385" y="1315"/>
                </a:lnTo>
                <a:lnTo>
                  <a:pt x="4092" y="1632"/>
                </a:lnTo>
                <a:lnTo>
                  <a:pt x="3824" y="1973"/>
                </a:lnTo>
                <a:lnTo>
                  <a:pt x="3605" y="2338"/>
                </a:lnTo>
                <a:lnTo>
                  <a:pt x="3410" y="2728"/>
                </a:lnTo>
                <a:lnTo>
                  <a:pt x="3264" y="3142"/>
                </a:lnTo>
                <a:lnTo>
                  <a:pt x="3142" y="3580"/>
                </a:lnTo>
                <a:lnTo>
                  <a:pt x="3094" y="4019"/>
                </a:lnTo>
                <a:lnTo>
                  <a:pt x="3069" y="4482"/>
                </a:lnTo>
                <a:lnTo>
                  <a:pt x="3069" y="4482"/>
                </a:lnTo>
                <a:lnTo>
                  <a:pt x="3069" y="4774"/>
                </a:lnTo>
                <a:lnTo>
                  <a:pt x="3021" y="4774"/>
                </a:lnTo>
                <a:lnTo>
                  <a:pt x="3021" y="4774"/>
                </a:lnTo>
                <a:lnTo>
                  <a:pt x="2704" y="4774"/>
                </a:lnTo>
                <a:lnTo>
                  <a:pt x="2412" y="4823"/>
                </a:lnTo>
                <a:lnTo>
                  <a:pt x="2120" y="4896"/>
                </a:lnTo>
                <a:lnTo>
                  <a:pt x="1827" y="5017"/>
                </a:lnTo>
                <a:lnTo>
                  <a:pt x="1584" y="5139"/>
                </a:lnTo>
                <a:lnTo>
                  <a:pt x="1316" y="5285"/>
                </a:lnTo>
                <a:lnTo>
                  <a:pt x="1097" y="5456"/>
                </a:lnTo>
                <a:lnTo>
                  <a:pt x="877" y="5651"/>
                </a:lnTo>
                <a:lnTo>
                  <a:pt x="683" y="5870"/>
                </a:lnTo>
                <a:lnTo>
                  <a:pt x="512" y="6113"/>
                </a:lnTo>
                <a:lnTo>
                  <a:pt x="366" y="6357"/>
                </a:lnTo>
                <a:lnTo>
                  <a:pt x="220" y="6625"/>
                </a:lnTo>
                <a:lnTo>
                  <a:pt x="122" y="6893"/>
                </a:lnTo>
                <a:lnTo>
                  <a:pt x="49" y="7185"/>
                </a:lnTo>
                <a:lnTo>
                  <a:pt x="1" y="7477"/>
                </a:lnTo>
                <a:lnTo>
                  <a:pt x="1" y="7794"/>
                </a:lnTo>
                <a:lnTo>
                  <a:pt x="1" y="7794"/>
                </a:lnTo>
                <a:lnTo>
                  <a:pt x="1" y="8110"/>
                </a:lnTo>
                <a:lnTo>
                  <a:pt x="49" y="8403"/>
                </a:lnTo>
                <a:lnTo>
                  <a:pt x="122" y="8695"/>
                </a:lnTo>
                <a:lnTo>
                  <a:pt x="220" y="8963"/>
                </a:lnTo>
                <a:lnTo>
                  <a:pt x="366" y="9231"/>
                </a:lnTo>
                <a:lnTo>
                  <a:pt x="512" y="9474"/>
                </a:lnTo>
                <a:lnTo>
                  <a:pt x="683" y="9718"/>
                </a:lnTo>
                <a:lnTo>
                  <a:pt x="877" y="9937"/>
                </a:lnTo>
                <a:lnTo>
                  <a:pt x="1097" y="10132"/>
                </a:lnTo>
                <a:lnTo>
                  <a:pt x="1316" y="10302"/>
                </a:lnTo>
                <a:lnTo>
                  <a:pt x="1584" y="10449"/>
                </a:lnTo>
                <a:lnTo>
                  <a:pt x="1827" y="10570"/>
                </a:lnTo>
                <a:lnTo>
                  <a:pt x="2120" y="10692"/>
                </a:lnTo>
                <a:lnTo>
                  <a:pt x="2412" y="10765"/>
                </a:lnTo>
                <a:lnTo>
                  <a:pt x="2704" y="10814"/>
                </a:lnTo>
                <a:lnTo>
                  <a:pt x="3021" y="10814"/>
                </a:lnTo>
                <a:lnTo>
                  <a:pt x="16124" y="10814"/>
                </a:lnTo>
                <a:lnTo>
                  <a:pt x="16124" y="10814"/>
                </a:lnTo>
                <a:lnTo>
                  <a:pt x="16440" y="10814"/>
                </a:lnTo>
                <a:lnTo>
                  <a:pt x="16732" y="10765"/>
                </a:lnTo>
                <a:lnTo>
                  <a:pt x="17025" y="10692"/>
                </a:lnTo>
                <a:lnTo>
                  <a:pt x="17317" y="10570"/>
                </a:lnTo>
                <a:lnTo>
                  <a:pt x="17561" y="10449"/>
                </a:lnTo>
                <a:lnTo>
                  <a:pt x="17828" y="10302"/>
                </a:lnTo>
                <a:lnTo>
                  <a:pt x="18048" y="10132"/>
                </a:lnTo>
                <a:lnTo>
                  <a:pt x="18267" y="9937"/>
                </a:lnTo>
                <a:lnTo>
                  <a:pt x="18462" y="9718"/>
                </a:lnTo>
                <a:lnTo>
                  <a:pt x="18632" y="9474"/>
                </a:lnTo>
                <a:lnTo>
                  <a:pt x="18778" y="9231"/>
                </a:lnTo>
                <a:lnTo>
                  <a:pt x="18924" y="8963"/>
                </a:lnTo>
                <a:lnTo>
                  <a:pt x="19022" y="8695"/>
                </a:lnTo>
                <a:lnTo>
                  <a:pt x="19095" y="8403"/>
                </a:lnTo>
                <a:lnTo>
                  <a:pt x="19144" y="8110"/>
                </a:lnTo>
                <a:lnTo>
                  <a:pt x="19144" y="7794"/>
                </a:lnTo>
                <a:lnTo>
                  <a:pt x="19144" y="7794"/>
                </a:lnTo>
                <a:lnTo>
                  <a:pt x="19144" y="7477"/>
                </a:lnTo>
                <a:lnTo>
                  <a:pt x="19095" y="7185"/>
                </a:lnTo>
                <a:lnTo>
                  <a:pt x="19022" y="6893"/>
                </a:lnTo>
                <a:lnTo>
                  <a:pt x="18924" y="6625"/>
                </a:lnTo>
                <a:lnTo>
                  <a:pt x="18778" y="6357"/>
                </a:lnTo>
                <a:lnTo>
                  <a:pt x="18632" y="6113"/>
                </a:lnTo>
                <a:lnTo>
                  <a:pt x="18462" y="5870"/>
                </a:lnTo>
                <a:lnTo>
                  <a:pt x="18267" y="5651"/>
                </a:lnTo>
                <a:lnTo>
                  <a:pt x="18048" y="5456"/>
                </a:lnTo>
                <a:lnTo>
                  <a:pt x="17828" y="5285"/>
                </a:lnTo>
                <a:lnTo>
                  <a:pt x="17561" y="5139"/>
                </a:lnTo>
                <a:lnTo>
                  <a:pt x="17317" y="5017"/>
                </a:lnTo>
                <a:lnTo>
                  <a:pt x="17025" y="4896"/>
                </a:lnTo>
                <a:lnTo>
                  <a:pt x="16732" y="4823"/>
                </a:lnTo>
                <a:lnTo>
                  <a:pt x="16440" y="4774"/>
                </a:lnTo>
                <a:lnTo>
                  <a:pt x="16124" y="4774"/>
                </a:lnTo>
                <a:lnTo>
                  <a:pt x="16124" y="4774"/>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47"/>
          <p:cNvSpPr/>
          <p:nvPr/>
        </p:nvSpPr>
        <p:spPr>
          <a:xfrm>
            <a:off x="3482166" y="3773703"/>
            <a:ext cx="340844" cy="340865"/>
          </a:xfrm>
          <a:custGeom>
            <a:avLst/>
            <a:gdLst/>
            <a:ahLst/>
            <a:cxnLst/>
            <a:rect l="l" t="t" r="r" b="b"/>
            <a:pathLst>
              <a:path w="16221" h="16222" fill="none" extrusionOk="0">
                <a:moveTo>
                  <a:pt x="0" y="8111"/>
                </a:moveTo>
                <a:lnTo>
                  <a:pt x="0" y="8111"/>
                </a:lnTo>
                <a:lnTo>
                  <a:pt x="0" y="7697"/>
                </a:lnTo>
                <a:lnTo>
                  <a:pt x="49" y="7283"/>
                </a:lnTo>
                <a:lnTo>
                  <a:pt x="98" y="6869"/>
                </a:lnTo>
                <a:lnTo>
                  <a:pt x="171" y="6479"/>
                </a:lnTo>
                <a:lnTo>
                  <a:pt x="244" y="6090"/>
                </a:lnTo>
                <a:lnTo>
                  <a:pt x="366" y="5700"/>
                </a:lnTo>
                <a:lnTo>
                  <a:pt x="487" y="5335"/>
                </a:lnTo>
                <a:lnTo>
                  <a:pt x="634" y="4945"/>
                </a:lnTo>
                <a:lnTo>
                  <a:pt x="804" y="4604"/>
                </a:lnTo>
                <a:lnTo>
                  <a:pt x="975" y="4239"/>
                </a:lnTo>
                <a:lnTo>
                  <a:pt x="1169" y="3898"/>
                </a:lnTo>
                <a:lnTo>
                  <a:pt x="1389" y="3581"/>
                </a:lnTo>
                <a:lnTo>
                  <a:pt x="1608" y="3264"/>
                </a:lnTo>
                <a:lnTo>
                  <a:pt x="1851" y="2948"/>
                </a:lnTo>
                <a:lnTo>
                  <a:pt x="2119" y="2656"/>
                </a:lnTo>
                <a:lnTo>
                  <a:pt x="2387" y="2388"/>
                </a:lnTo>
                <a:lnTo>
                  <a:pt x="2655" y="2120"/>
                </a:lnTo>
                <a:lnTo>
                  <a:pt x="2947" y="1852"/>
                </a:lnTo>
                <a:lnTo>
                  <a:pt x="3264" y="1608"/>
                </a:lnTo>
                <a:lnTo>
                  <a:pt x="3581" y="1389"/>
                </a:lnTo>
                <a:lnTo>
                  <a:pt x="3897" y="1170"/>
                </a:lnTo>
                <a:lnTo>
                  <a:pt x="4238" y="975"/>
                </a:lnTo>
                <a:lnTo>
                  <a:pt x="4603" y="805"/>
                </a:lnTo>
                <a:lnTo>
                  <a:pt x="4944" y="634"/>
                </a:lnTo>
                <a:lnTo>
                  <a:pt x="5334" y="488"/>
                </a:lnTo>
                <a:lnTo>
                  <a:pt x="5699" y="366"/>
                </a:lnTo>
                <a:lnTo>
                  <a:pt x="6089" y="244"/>
                </a:lnTo>
                <a:lnTo>
                  <a:pt x="6479" y="171"/>
                </a:lnTo>
                <a:lnTo>
                  <a:pt x="6868" y="98"/>
                </a:lnTo>
                <a:lnTo>
                  <a:pt x="7282" y="50"/>
                </a:lnTo>
                <a:lnTo>
                  <a:pt x="7696" y="1"/>
                </a:lnTo>
                <a:lnTo>
                  <a:pt x="8111" y="1"/>
                </a:lnTo>
                <a:lnTo>
                  <a:pt x="8111" y="1"/>
                </a:lnTo>
                <a:lnTo>
                  <a:pt x="8525" y="1"/>
                </a:lnTo>
                <a:lnTo>
                  <a:pt x="8939" y="50"/>
                </a:lnTo>
                <a:lnTo>
                  <a:pt x="9353" y="98"/>
                </a:lnTo>
                <a:lnTo>
                  <a:pt x="9742" y="171"/>
                </a:lnTo>
                <a:lnTo>
                  <a:pt x="10132" y="244"/>
                </a:lnTo>
                <a:lnTo>
                  <a:pt x="10522" y="366"/>
                </a:lnTo>
                <a:lnTo>
                  <a:pt x="10911" y="488"/>
                </a:lnTo>
                <a:lnTo>
                  <a:pt x="11277" y="634"/>
                </a:lnTo>
                <a:lnTo>
                  <a:pt x="11618" y="805"/>
                </a:lnTo>
                <a:lnTo>
                  <a:pt x="11983" y="975"/>
                </a:lnTo>
                <a:lnTo>
                  <a:pt x="12324" y="1170"/>
                </a:lnTo>
                <a:lnTo>
                  <a:pt x="12641" y="1389"/>
                </a:lnTo>
                <a:lnTo>
                  <a:pt x="12957" y="1608"/>
                </a:lnTo>
                <a:lnTo>
                  <a:pt x="13274" y="1852"/>
                </a:lnTo>
                <a:lnTo>
                  <a:pt x="13566" y="2120"/>
                </a:lnTo>
                <a:lnTo>
                  <a:pt x="13834" y="2388"/>
                </a:lnTo>
                <a:lnTo>
                  <a:pt x="14126" y="2656"/>
                </a:lnTo>
                <a:lnTo>
                  <a:pt x="14370" y="2948"/>
                </a:lnTo>
                <a:lnTo>
                  <a:pt x="14613" y="3264"/>
                </a:lnTo>
                <a:lnTo>
                  <a:pt x="14832" y="3581"/>
                </a:lnTo>
                <a:lnTo>
                  <a:pt x="15052" y="3898"/>
                </a:lnTo>
                <a:lnTo>
                  <a:pt x="15247" y="4239"/>
                </a:lnTo>
                <a:lnTo>
                  <a:pt x="15417" y="4604"/>
                </a:lnTo>
                <a:lnTo>
                  <a:pt x="15587" y="4945"/>
                </a:lnTo>
                <a:lnTo>
                  <a:pt x="15734" y="5335"/>
                </a:lnTo>
                <a:lnTo>
                  <a:pt x="15855" y="5700"/>
                </a:lnTo>
                <a:lnTo>
                  <a:pt x="15977" y="6090"/>
                </a:lnTo>
                <a:lnTo>
                  <a:pt x="16050" y="6479"/>
                </a:lnTo>
                <a:lnTo>
                  <a:pt x="16123" y="6869"/>
                </a:lnTo>
                <a:lnTo>
                  <a:pt x="16172" y="7283"/>
                </a:lnTo>
                <a:lnTo>
                  <a:pt x="16221" y="7697"/>
                </a:lnTo>
                <a:lnTo>
                  <a:pt x="16221" y="8111"/>
                </a:lnTo>
                <a:lnTo>
                  <a:pt x="16221" y="8111"/>
                </a:lnTo>
                <a:lnTo>
                  <a:pt x="16221" y="8525"/>
                </a:lnTo>
                <a:lnTo>
                  <a:pt x="16172" y="8939"/>
                </a:lnTo>
                <a:lnTo>
                  <a:pt x="16123" y="9353"/>
                </a:lnTo>
                <a:lnTo>
                  <a:pt x="16050" y="9743"/>
                </a:lnTo>
                <a:lnTo>
                  <a:pt x="15977" y="10133"/>
                </a:lnTo>
                <a:lnTo>
                  <a:pt x="15855" y="10522"/>
                </a:lnTo>
                <a:lnTo>
                  <a:pt x="15734" y="10888"/>
                </a:lnTo>
                <a:lnTo>
                  <a:pt x="15587" y="11277"/>
                </a:lnTo>
                <a:lnTo>
                  <a:pt x="15417" y="11618"/>
                </a:lnTo>
                <a:lnTo>
                  <a:pt x="15247" y="11984"/>
                </a:lnTo>
                <a:lnTo>
                  <a:pt x="15052" y="12324"/>
                </a:lnTo>
                <a:lnTo>
                  <a:pt x="14832" y="12641"/>
                </a:lnTo>
                <a:lnTo>
                  <a:pt x="14613" y="12958"/>
                </a:lnTo>
                <a:lnTo>
                  <a:pt x="14370" y="13274"/>
                </a:lnTo>
                <a:lnTo>
                  <a:pt x="14126" y="13567"/>
                </a:lnTo>
                <a:lnTo>
                  <a:pt x="13834" y="13835"/>
                </a:lnTo>
                <a:lnTo>
                  <a:pt x="13566" y="14102"/>
                </a:lnTo>
                <a:lnTo>
                  <a:pt x="13274" y="14370"/>
                </a:lnTo>
                <a:lnTo>
                  <a:pt x="12957" y="14614"/>
                </a:lnTo>
                <a:lnTo>
                  <a:pt x="12641" y="14833"/>
                </a:lnTo>
                <a:lnTo>
                  <a:pt x="12324" y="15052"/>
                </a:lnTo>
                <a:lnTo>
                  <a:pt x="11983" y="15247"/>
                </a:lnTo>
                <a:lnTo>
                  <a:pt x="11618" y="15418"/>
                </a:lnTo>
                <a:lnTo>
                  <a:pt x="11277" y="15588"/>
                </a:lnTo>
                <a:lnTo>
                  <a:pt x="10911" y="15734"/>
                </a:lnTo>
                <a:lnTo>
                  <a:pt x="10522" y="15856"/>
                </a:lnTo>
                <a:lnTo>
                  <a:pt x="10132" y="15978"/>
                </a:lnTo>
                <a:lnTo>
                  <a:pt x="9742" y="16051"/>
                </a:lnTo>
                <a:lnTo>
                  <a:pt x="9353" y="16124"/>
                </a:lnTo>
                <a:lnTo>
                  <a:pt x="8939" y="16173"/>
                </a:lnTo>
                <a:lnTo>
                  <a:pt x="8525" y="16221"/>
                </a:lnTo>
                <a:lnTo>
                  <a:pt x="8111" y="16221"/>
                </a:lnTo>
                <a:lnTo>
                  <a:pt x="8111" y="16221"/>
                </a:lnTo>
                <a:lnTo>
                  <a:pt x="7696" y="16221"/>
                </a:lnTo>
                <a:lnTo>
                  <a:pt x="7282" y="16173"/>
                </a:lnTo>
                <a:lnTo>
                  <a:pt x="6868" y="16124"/>
                </a:lnTo>
                <a:lnTo>
                  <a:pt x="6479" y="16051"/>
                </a:lnTo>
                <a:lnTo>
                  <a:pt x="6089" y="15978"/>
                </a:lnTo>
                <a:lnTo>
                  <a:pt x="5699" y="15856"/>
                </a:lnTo>
                <a:lnTo>
                  <a:pt x="5334" y="15734"/>
                </a:lnTo>
                <a:lnTo>
                  <a:pt x="4944" y="15588"/>
                </a:lnTo>
                <a:lnTo>
                  <a:pt x="4603" y="15418"/>
                </a:lnTo>
                <a:lnTo>
                  <a:pt x="4238" y="15247"/>
                </a:lnTo>
                <a:lnTo>
                  <a:pt x="3897" y="15052"/>
                </a:lnTo>
                <a:lnTo>
                  <a:pt x="3581" y="14833"/>
                </a:lnTo>
                <a:lnTo>
                  <a:pt x="3264" y="14614"/>
                </a:lnTo>
                <a:lnTo>
                  <a:pt x="2947" y="14370"/>
                </a:lnTo>
                <a:lnTo>
                  <a:pt x="2655" y="14102"/>
                </a:lnTo>
                <a:lnTo>
                  <a:pt x="2387" y="13835"/>
                </a:lnTo>
                <a:lnTo>
                  <a:pt x="2119" y="13567"/>
                </a:lnTo>
                <a:lnTo>
                  <a:pt x="1851" y="13274"/>
                </a:lnTo>
                <a:lnTo>
                  <a:pt x="1608" y="12958"/>
                </a:lnTo>
                <a:lnTo>
                  <a:pt x="1389" y="12641"/>
                </a:lnTo>
                <a:lnTo>
                  <a:pt x="1169" y="12324"/>
                </a:lnTo>
                <a:lnTo>
                  <a:pt x="975" y="11984"/>
                </a:lnTo>
                <a:lnTo>
                  <a:pt x="804" y="11618"/>
                </a:lnTo>
                <a:lnTo>
                  <a:pt x="634" y="11277"/>
                </a:lnTo>
                <a:lnTo>
                  <a:pt x="487" y="10888"/>
                </a:lnTo>
                <a:lnTo>
                  <a:pt x="366" y="10522"/>
                </a:lnTo>
                <a:lnTo>
                  <a:pt x="244" y="10133"/>
                </a:lnTo>
                <a:lnTo>
                  <a:pt x="171" y="9743"/>
                </a:lnTo>
                <a:lnTo>
                  <a:pt x="98" y="9353"/>
                </a:lnTo>
                <a:lnTo>
                  <a:pt x="49" y="8939"/>
                </a:lnTo>
                <a:lnTo>
                  <a:pt x="0" y="8525"/>
                </a:lnTo>
                <a:lnTo>
                  <a:pt x="0" y="8111"/>
                </a:lnTo>
                <a:lnTo>
                  <a:pt x="0" y="8111"/>
                </a:lnTo>
                <a:close/>
                <a:moveTo>
                  <a:pt x="7234" y="11180"/>
                </a:moveTo>
                <a:lnTo>
                  <a:pt x="7234" y="11180"/>
                </a:lnTo>
                <a:lnTo>
                  <a:pt x="7282" y="11180"/>
                </a:lnTo>
                <a:lnTo>
                  <a:pt x="7282" y="11180"/>
                </a:lnTo>
                <a:lnTo>
                  <a:pt x="7453" y="11155"/>
                </a:lnTo>
                <a:lnTo>
                  <a:pt x="7623" y="11082"/>
                </a:lnTo>
                <a:lnTo>
                  <a:pt x="7794" y="10985"/>
                </a:lnTo>
                <a:lnTo>
                  <a:pt x="7916" y="10863"/>
                </a:lnTo>
                <a:lnTo>
                  <a:pt x="12007" y="6747"/>
                </a:lnTo>
                <a:lnTo>
                  <a:pt x="12007" y="6747"/>
                </a:lnTo>
                <a:lnTo>
                  <a:pt x="12105" y="6625"/>
                </a:lnTo>
                <a:lnTo>
                  <a:pt x="12153" y="6504"/>
                </a:lnTo>
                <a:lnTo>
                  <a:pt x="12202" y="6358"/>
                </a:lnTo>
                <a:lnTo>
                  <a:pt x="12202" y="6211"/>
                </a:lnTo>
                <a:lnTo>
                  <a:pt x="12202" y="6211"/>
                </a:lnTo>
                <a:lnTo>
                  <a:pt x="12178" y="6017"/>
                </a:lnTo>
                <a:lnTo>
                  <a:pt x="12129" y="5822"/>
                </a:lnTo>
                <a:lnTo>
                  <a:pt x="12032" y="5676"/>
                </a:lnTo>
                <a:lnTo>
                  <a:pt x="11886" y="5529"/>
                </a:lnTo>
                <a:lnTo>
                  <a:pt x="11886" y="5529"/>
                </a:lnTo>
                <a:lnTo>
                  <a:pt x="11764" y="5432"/>
                </a:lnTo>
                <a:lnTo>
                  <a:pt x="11618" y="5383"/>
                </a:lnTo>
                <a:lnTo>
                  <a:pt x="11472" y="5335"/>
                </a:lnTo>
                <a:lnTo>
                  <a:pt x="11325" y="5335"/>
                </a:lnTo>
                <a:lnTo>
                  <a:pt x="11325" y="5335"/>
                </a:lnTo>
                <a:lnTo>
                  <a:pt x="11131" y="5359"/>
                </a:lnTo>
                <a:lnTo>
                  <a:pt x="10960" y="5408"/>
                </a:lnTo>
                <a:lnTo>
                  <a:pt x="10790" y="5505"/>
                </a:lnTo>
                <a:lnTo>
                  <a:pt x="10643" y="5651"/>
                </a:lnTo>
                <a:lnTo>
                  <a:pt x="7161" y="8988"/>
                </a:lnTo>
                <a:lnTo>
                  <a:pt x="5797" y="7648"/>
                </a:lnTo>
                <a:lnTo>
                  <a:pt x="5797" y="7648"/>
                </a:lnTo>
                <a:lnTo>
                  <a:pt x="5675" y="7527"/>
                </a:lnTo>
                <a:lnTo>
                  <a:pt x="5505" y="7454"/>
                </a:lnTo>
                <a:lnTo>
                  <a:pt x="5358" y="7405"/>
                </a:lnTo>
                <a:lnTo>
                  <a:pt x="5188" y="7380"/>
                </a:lnTo>
                <a:lnTo>
                  <a:pt x="5188" y="7380"/>
                </a:lnTo>
                <a:lnTo>
                  <a:pt x="5017" y="7405"/>
                </a:lnTo>
                <a:lnTo>
                  <a:pt x="4847" y="7454"/>
                </a:lnTo>
                <a:lnTo>
                  <a:pt x="4701" y="7527"/>
                </a:lnTo>
                <a:lnTo>
                  <a:pt x="4555" y="7648"/>
                </a:lnTo>
                <a:lnTo>
                  <a:pt x="4555" y="7648"/>
                </a:lnTo>
                <a:lnTo>
                  <a:pt x="4457" y="7770"/>
                </a:lnTo>
                <a:lnTo>
                  <a:pt x="4360" y="7916"/>
                </a:lnTo>
                <a:lnTo>
                  <a:pt x="4311" y="8087"/>
                </a:lnTo>
                <a:lnTo>
                  <a:pt x="4311" y="8257"/>
                </a:lnTo>
                <a:lnTo>
                  <a:pt x="4311" y="8257"/>
                </a:lnTo>
                <a:lnTo>
                  <a:pt x="4311" y="8428"/>
                </a:lnTo>
                <a:lnTo>
                  <a:pt x="4360" y="8598"/>
                </a:lnTo>
                <a:lnTo>
                  <a:pt x="4457" y="8744"/>
                </a:lnTo>
                <a:lnTo>
                  <a:pt x="4555" y="8890"/>
                </a:lnTo>
                <a:lnTo>
                  <a:pt x="6601" y="10936"/>
                </a:lnTo>
                <a:lnTo>
                  <a:pt x="6601" y="10936"/>
                </a:lnTo>
                <a:lnTo>
                  <a:pt x="6747" y="11034"/>
                </a:lnTo>
                <a:lnTo>
                  <a:pt x="6893" y="11131"/>
                </a:lnTo>
                <a:lnTo>
                  <a:pt x="7063" y="11180"/>
                </a:lnTo>
                <a:lnTo>
                  <a:pt x="7234" y="11180"/>
                </a:lnTo>
                <a:lnTo>
                  <a:pt x="7234" y="1118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47"/>
          <p:cNvSpPr/>
          <p:nvPr/>
        </p:nvSpPr>
        <p:spPr>
          <a:xfrm>
            <a:off x="2917161" y="3795199"/>
            <a:ext cx="340844" cy="297873"/>
          </a:xfrm>
          <a:custGeom>
            <a:avLst/>
            <a:gdLst/>
            <a:ahLst/>
            <a:cxnLst/>
            <a:rect l="l" t="t" r="r" b="b"/>
            <a:pathLst>
              <a:path w="16221" h="14176" fill="none" extrusionOk="0">
                <a:moveTo>
                  <a:pt x="16075" y="12665"/>
                </a:moveTo>
                <a:lnTo>
                  <a:pt x="8987" y="488"/>
                </a:lnTo>
                <a:lnTo>
                  <a:pt x="8987" y="488"/>
                </a:lnTo>
                <a:lnTo>
                  <a:pt x="8914" y="390"/>
                </a:lnTo>
                <a:lnTo>
                  <a:pt x="8817" y="293"/>
                </a:lnTo>
                <a:lnTo>
                  <a:pt x="8720" y="196"/>
                </a:lnTo>
                <a:lnTo>
                  <a:pt x="8622" y="123"/>
                </a:lnTo>
                <a:lnTo>
                  <a:pt x="8500" y="74"/>
                </a:lnTo>
                <a:lnTo>
                  <a:pt x="8379" y="25"/>
                </a:lnTo>
                <a:lnTo>
                  <a:pt x="8232" y="1"/>
                </a:lnTo>
                <a:lnTo>
                  <a:pt x="8111" y="1"/>
                </a:lnTo>
                <a:lnTo>
                  <a:pt x="8111" y="1"/>
                </a:lnTo>
                <a:lnTo>
                  <a:pt x="7965" y="1"/>
                </a:lnTo>
                <a:lnTo>
                  <a:pt x="7843" y="25"/>
                </a:lnTo>
                <a:lnTo>
                  <a:pt x="7721" y="74"/>
                </a:lnTo>
                <a:lnTo>
                  <a:pt x="7599" y="123"/>
                </a:lnTo>
                <a:lnTo>
                  <a:pt x="7502" y="196"/>
                </a:lnTo>
                <a:lnTo>
                  <a:pt x="7404" y="293"/>
                </a:lnTo>
                <a:lnTo>
                  <a:pt x="7307" y="390"/>
                </a:lnTo>
                <a:lnTo>
                  <a:pt x="7234" y="488"/>
                </a:lnTo>
                <a:lnTo>
                  <a:pt x="147" y="12665"/>
                </a:lnTo>
                <a:lnTo>
                  <a:pt x="147" y="12665"/>
                </a:lnTo>
                <a:lnTo>
                  <a:pt x="74" y="12787"/>
                </a:lnTo>
                <a:lnTo>
                  <a:pt x="25" y="12909"/>
                </a:lnTo>
                <a:lnTo>
                  <a:pt x="0" y="13031"/>
                </a:lnTo>
                <a:lnTo>
                  <a:pt x="0" y="13177"/>
                </a:lnTo>
                <a:lnTo>
                  <a:pt x="0" y="13177"/>
                </a:lnTo>
                <a:lnTo>
                  <a:pt x="0" y="13299"/>
                </a:lnTo>
                <a:lnTo>
                  <a:pt x="25" y="13420"/>
                </a:lnTo>
                <a:lnTo>
                  <a:pt x="74" y="13567"/>
                </a:lnTo>
                <a:lnTo>
                  <a:pt x="147" y="13688"/>
                </a:lnTo>
                <a:lnTo>
                  <a:pt x="147" y="13688"/>
                </a:lnTo>
                <a:lnTo>
                  <a:pt x="220" y="13786"/>
                </a:lnTo>
                <a:lnTo>
                  <a:pt x="293" y="13883"/>
                </a:lnTo>
                <a:lnTo>
                  <a:pt x="390" y="13981"/>
                </a:lnTo>
                <a:lnTo>
                  <a:pt x="512" y="14054"/>
                </a:lnTo>
                <a:lnTo>
                  <a:pt x="634" y="14102"/>
                </a:lnTo>
                <a:lnTo>
                  <a:pt x="755" y="14151"/>
                </a:lnTo>
                <a:lnTo>
                  <a:pt x="877" y="14175"/>
                </a:lnTo>
                <a:lnTo>
                  <a:pt x="1023" y="14175"/>
                </a:lnTo>
                <a:lnTo>
                  <a:pt x="15198" y="14175"/>
                </a:lnTo>
                <a:lnTo>
                  <a:pt x="15198" y="14175"/>
                </a:lnTo>
                <a:lnTo>
                  <a:pt x="15344" y="14175"/>
                </a:lnTo>
                <a:lnTo>
                  <a:pt x="15466" y="14151"/>
                </a:lnTo>
                <a:lnTo>
                  <a:pt x="15588" y="14102"/>
                </a:lnTo>
                <a:lnTo>
                  <a:pt x="15709" y="14054"/>
                </a:lnTo>
                <a:lnTo>
                  <a:pt x="15831" y="13981"/>
                </a:lnTo>
                <a:lnTo>
                  <a:pt x="15929" y="13883"/>
                </a:lnTo>
                <a:lnTo>
                  <a:pt x="16002" y="13786"/>
                </a:lnTo>
                <a:lnTo>
                  <a:pt x="16075" y="13688"/>
                </a:lnTo>
                <a:lnTo>
                  <a:pt x="16075" y="13688"/>
                </a:lnTo>
                <a:lnTo>
                  <a:pt x="16148" y="13567"/>
                </a:lnTo>
                <a:lnTo>
                  <a:pt x="16197" y="13420"/>
                </a:lnTo>
                <a:lnTo>
                  <a:pt x="16221" y="13299"/>
                </a:lnTo>
                <a:lnTo>
                  <a:pt x="16221" y="13177"/>
                </a:lnTo>
                <a:lnTo>
                  <a:pt x="16221" y="13177"/>
                </a:lnTo>
                <a:lnTo>
                  <a:pt x="16221" y="13031"/>
                </a:lnTo>
                <a:lnTo>
                  <a:pt x="16197" y="12909"/>
                </a:lnTo>
                <a:lnTo>
                  <a:pt x="16148" y="12787"/>
                </a:lnTo>
                <a:lnTo>
                  <a:pt x="16075" y="12665"/>
                </a:lnTo>
                <a:lnTo>
                  <a:pt x="16075" y="12665"/>
                </a:lnTo>
                <a:close/>
                <a:moveTo>
                  <a:pt x="8111" y="12349"/>
                </a:moveTo>
                <a:lnTo>
                  <a:pt x="8111" y="12349"/>
                </a:lnTo>
                <a:lnTo>
                  <a:pt x="7916" y="12324"/>
                </a:lnTo>
                <a:lnTo>
                  <a:pt x="7721" y="12276"/>
                </a:lnTo>
                <a:lnTo>
                  <a:pt x="7575" y="12178"/>
                </a:lnTo>
                <a:lnTo>
                  <a:pt x="7429" y="12057"/>
                </a:lnTo>
                <a:lnTo>
                  <a:pt x="7307" y="11910"/>
                </a:lnTo>
                <a:lnTo>
                  <a:pt x="7210" y="11764"/>
                </a:lnTo>
                <a:lnTo>
                  <a:pt x="7161" y="11569"/>
                </a:lnTo>
                <a:lnTo>
                  <a:pt x="7136" y="11375"/>
                </a:lnTo>
                <a:lnTo>
                  <a:pt x="7136" y="11375"/>
                </a:lnTo>
                <a:lnTo>
                  <a:pt x="7161" y="11180"/>
                </a:lnTo>
                <a:lnTo>
                  <a:pt x="7210" y="11009"/>
                </a:lnTo>
                <a:lnTo>
                  <a:pt x="7307" y="10839"/>
                </a:lnTo>
                <a:lnTo>
                  <a:pt x="7429" y="10693"/>
                </a:lnTo>
                <a:lnTo>
                  <a:pt x="7575" y="10571"/>
                </a:lnTo>
                <a:lnTo>
                  <a:pt x="7721" y="10473"/>
                </a:lnTo>
                <a:lnTo>
                  <a:pt x="7916" y="10425"/>
                </a:lnTo>
                <a:lnTo>
                  <a:pt x="8111" y="10400"/>
                </a:lnTo>
                <a:lnTo>
                  <a:pt x="8111" y="10400"/>
                </a:lnTo>
                <a:lnTo>
                  <a:pt x="8306" y="10425"/>
                </a:lnTo>
                <a:lnTo>
                  <a:pt x="8476" y="10473"/>
                </a:lnTo>
                <a:lnTo>
                  <a:pt x="8646" y="10571"/>
                </a:lnTo>
                <a:lnTo>
                  <a:pt x="8793" y="10693"/>
                </a:lnTo>
                <a:lnTo>
                  <a:pt x="8914" y="10839"/>
                </a:lnTo>
                <a:lnTo>
                  <a:pt x="9012" y="11009"/>
                </a:lnTo>
                <a:lnTo>
                  <a:pt x="9061" y="11180"/>
                </a:lnTo>
                <a:lnTo>
                  <a:pt x="9085" y="11375"/>
                </a:lnTo>
                <a:lnTo>
                  <a:pt x="9085" y="11375"/>
                </a:lnTo>
                <a:lnTo>
                  <a:pt x="9061" y="11569"/>
                </a:lnTo>
                <a:lnTo>
                  <a:pt x="9012" y="11764"/>
                </a:lnTo>
                <a:lnTo>
                  <a:pt x="8914" y="11910"/>
                </a:lnTo>
                <a:lnTo>
                  <a:pt x="8793" y="12057"/>
                </a:lnTo>
                <a:lnTo>
                  <a:pt x="8646" y="12178"/>
                </a:lnTo>
                <a:lnTo>
                  <a:pt x="8476" y="12276"/>
                </a:lnTo>
                <a:lnTo>
                  <a:pt x="8306" y="12324"/>
                </a:lnTo>
                <a:lnTo>
                  <a:pt x="8111" y="12349"/>
                </a:lnTo>
                <a:lnTo>
                  <a:pt x="8111" y="12349"/>
                </a:lnTo>
                <a:close/>
                <a:moveTo>
                  <a:pt x="9231" y="5091"/>
                </a:moveTo>
                <a:lnTo>
                  <a:pt x="8939" y="8915"/>
                </a:lnTo>
                <a:lnTo>
                  <a:pt x="8939" y="8915"/>
                </a:lnTo>
                <a:lnTo>
                  <a:pt x="8914" y="9061"/>
                </a:lnTo>
                <a:lnTo>
                  <a:pt x="8866" y="9207"/>
                </a:lnTo>
                <a:lnTo>
                  <a:pt x="8793" y="9304"/>
                </a:lnTo>
                <a:lnTo>
                  <a:pt x="8695" y="9426"/>
                </a:lnTo>
                <a:lnTo>
                  <a:pt x="8573" y="9499"/>
                </a:lnTo>
                <a:lnTo>
                  <a:pt x="8452" y="9572"/>
                </a:lnTo>
                <a:lnTo>
                  <a:pt x="8330" y="9621"/>
                </a:lnTo>
                <a:lnTo>
                  <a:pt x="8184" y="9621"/>
                </a:lnTo>
                <a:lnTo>
                  <a:pt x="8038" y="9621"/>
                </a:lnTo>
                <a:lnTo>
                  <a:pt x="8038" y="9621"/>
                </a:lnTo>
                <a:lnTo>
                  <a:pt x="7891" y="9621"/>
                </a:lnTo>
                <a:lnTo>
                  <a:pt x="7770" y="9572"/>
                </a:lnTo>
                <a:lnTo>
                  <a:pt x="7648" y="9499"/>
                </a:lnTo>
                <a:lnTo>
                  <a:pt x="7526" y="9426"/>
                </a:lnTo>
                <a:lnTo>
                  <a:pt x="7429" y="9304"/>
                </a:lnTo>
                <a:lnTo>
                  <a:pt x="7356" y="9207"/>
                </a:lnTo>
                <a:lnTo>
                  <a:pt x="7307" y="9061"/>
                </a:lnTo>
                <a:lnTo>
                  <a:pt x="7283" y="8915"/>
                </a:lnTo>
                <a:lnTo>
                  <a:pt x="6990" y="5091"/>
                </a:lnTo>
                <a:lnTo>
                  <a:pt x="6990" y="5091"/>
                </a:lnTo>
                <a:lnTo>
                  <a:pt x="7015" y="4945"/>
                </a:lnTo>
                <a:lnTo>
                  <a:pt x="7039" y="4823"/>
                </a:lnTo>
                <a:lnTo>
                  <a:pt x="7088" y="4701"/>
                </a:lnTo>
                <a:lnTo>
                  <a:pt x="7161" y="4604"/>
                </a:lnTo>
                <a:lnTo>
                  <a:pt x="7258" y="4506"/>
                </a:lnTo>
                <a:lnTo>
                  <a:pt x="7380" y="4433"/>
                </a:lnTo>
                <a:lnTo>
                  <a:pt x="7526" y="4409"/>
                </a:lnTo>
                <a:lnTo>
                  <a:pt x="7648" y="4385"/>
                </a:lnTo>
                <a:lnTo>
                  <a:pt x="8573" y="4385"/>
                </a:lnTo>
                <a:lnTo>
                  <a:pt x="8573" y="4385"/>
                </a:lnTo>
                <a:lnTo>
                  <a:pt x="8695" y="4409"/>
                </a:lnTo>
                <a:lnTo>
                  <a:pt x="8841" y="4433"/>
                </a:lnTo>
                <a:lnTo>
                  <a:pt x="8963" y="4506"/>
                </a:lnTo>
                <a:lnTo>
                  <a:pt x="9061" y="4604"/>
                </a:lnTo>
                <a:lnTo>
                  <a:pt x="9134" y="4701"/>
                </a:lnTo>
                <a:lnTo>
                  <a:pt x="9182" y="4823"/>
                </a:lnTo>
                <a:lnTo>
                  <a:pt x="9207" y="4945"/>
                </a:lnTo>
                <a:lnTo>
                  <a:pt x="9231" y="5091"/>
                </a:lnTo>
                <a:lnTo>
                  <a:pt x="9231" y="5091"/>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47"/>
          <p:cNvSpPr/>
          <p:nvPr/>
        </p:nvSpPr>
        <p:spPr>
          <a:xfrm>
            <a:off x="4045638" y="3772169"/>
            <a:ext cx="343912" cy="343933"/>
          </a:xfrm>
          <a:custGeom>
            <a:avLst/>
            <a:gdLst/>
            <a:ahLst/>
            <a:cxnLst/>
            <a:rect l="l" t="t" r="r" b="b"/>
            <a:pathLst>
              <a:path w="16367" h="16368" fill="none" extrusionOk="0">
                <a:moveTo>
                  <a:pt x="16074" y="4385"/>
                </a:moveTo>
                <a:lnTo>
                  <a:pt x="11983" y="293"/>
                </a:lnTo>
                <a:lnTo>
                  <a:pt x="11983" y="293"/>
                </a:lnTo>
                <a:lnTo>
                  <a:pt x="11812" y="171"/>
                </a:lnTo>
                <a:lnTo>
                  <a:pt x="11642" y="74"/>
                </a:lnTo>
                <a:lnTo>
                  <a:pt x="11447" y="25"/>
                </a:lnTo>
                <a:lnTo>
                  <a:pt x="11252" y="1"/>
                </a:lnTo>
                <a:lnTo>
                  <a:pt x="5115" y="1"/>
                </a:lnTo>
                <a:lnTo>
                  <a:pt x="5115" y="1"/>
                </a:lnTo>
                <a:lnTo>
                  <a:pt x="4920" y="25"/>
                </a:lnTo>
                <a:lnTo>
                  <a:pt x="4725" y="74"/>
                </a:lnTo>
                <a:lnTo>
                  <a:pt x="4554" y="171"/>
                </a:lnTo>
                <a:lnTo>
                  <a:pt x="4384" y="293"/>
                </a:lnTo>
                <a:lnTo>
                  <a:pt x="292" y="4385"/>
                </a:lnTo>
                <a:lnTo>
                  <a:pt x="292" y="4385"/>
                </a:lnTo>
                <a:lnTo>
                  <a:pt x="171" y="4555"/>
                </a:lnTo>
                <a:lnTo>
                  <a:pt x="73" y="4726"/>
                </a:lnTo>
                <a:lnTo>
                  <a:pt x="24" y="4921"/>
                </a:lnTo>
                <a:lnTo>
                  <a:pt x="0" y="5115"/>
                </a:lnTo>
                <a:lnTo>
                  <a:pt x="0" y="11253"/>
                </a:lnTo>
                <a:lnTo>
                  <a:pt x="0" y="11253"/>
                </a:lnTo>
                <a:lnTo>
                  <a:pt x="24" y="11448"/>
                </a:lnTo>
                <a:lnTo>
                  <a:pt x="73" y="11642"/>
                </a:lnTo>
                <a:lnTo>
                  <a:pt x="171" y="11813"/>
                </a:lnTo>
                <a:lnTo>
                  <a:pt x="292" y="11983"/>
                </a:lnTo>
                <a:lnTo>
                  <a:pt x="4384" y="16075"/>
                </a:lnTo>
                <a:lnTo>
                  <a:pt x="4384" y="16075"/>
                </a:lnTo>
                <a:lnTo>
                  <a:pt x="4554" y="16197"/>
                </a:lnTo>
                <a:lnTo>
                  <a:pt x="4725" y="16294"/>
                </a:lnTo>
                <a:lnTo>
                  <a:pt x="4920" y="16343"/>
                </a:lnTo>
                <a:lnTo>
                  <a:pt x="5115" y="16367"/>
                </a:lnTo>
                <a:lnTo>
                  <a:pt x="11252" y="16367"/>
                </a:lnTo>
                <a:lnTo>
                  <a:pt x="11252" y="16367"/>
                </a:lnTo>
                <a:lnTo>
                  <a:pt x="11447" y="16343"/>
                </a:lnTo>
                <a:lnTo>
                  <a:pt x="11642" y="16294"/>
                </a:lnTo>
                <a:lnTo>
                  <a:pt x="11812" y="16197"/>
                </a:lnTo>
                <a:lnTo>
                  <a:pt x="11983" y="16075"/>
                </a:lnTo>
                <a:lnTo>
                  <a:pt x="16074" y="11983"/>
                </a:lnTo>
                <a:lnTo>
                  <a:pt x="16074" y="11983"/>
                </a:lnTo>
                <a:lnTo>
                  <a:pt x="16196" y="11813"/>
                </a:lnTo>
                <a:lnTo>
                  <a:pt x="16294" y="11642"/>
                </a:lnTo>
                <a:lnTo>
                  <a:pt x="16342" y="11448"/>
                </a:lnTo>
                <a:lnTo>
                  <a:pt x="16367" y="11253"/>
                </a:lnTo>
                <a:lnTo>
                  <a:pt x="16367" y="5115"/>
                </a:lnTo>
                <a:lnTo>
                  <a:pt x="16367" y="5115"/>
                </a:lnTo>
                <a:lnTo>
                  <a:pt x="16342" y="4921"/>
                </a:lnTo>
                <a:lnTo>
                  <a:pt x="16294" y="4726"/>
                </a:lnTo>
                <a:lnTo>
                  <a:pt x="16196" y="4555"/>
                </a:lnTo>
                <a:lnTo>
                  <a:pt x="16074" y="4385"/>
                </a:lnTo>
                <a:lnTo>
                  <a:pt x="16074" y="4385"/>
                </a:lnTo>
                <a:close/>
                <a:moveTo>
                  <a:pt x="9864" y="8452"/>
                </a:moveTo>
                <a:lnTo>
                  <a:pt x="11203" y="9792"/>
                </a:lnTo>
                <a:lnTo>
                  <a:pt x="11203" y="9792"/>
                </a:lnTo>
                <a:lnTo>
                  <a:pt x="11252" y="9840"/>
                </a:lnTo>
                <a:lnTo>
                  <a:pt x="11276" y="9913"/>
                </a:lnTo>
                <a:lnTo>
                  <a:pt x="11301" y="10059"/>
                </a:lnTo>
                <a:lnTo>
                  <a:pt x="11276" y="10206"/>
                </a:lnTo>
                <a:lnTo>
                  <a:pt x="11252" y="10279"/>
                </a:lnTo>
                <a:lnTo>
                  <a:pt x="11203" y="10327"/>
                </a:lnTo>
                <a:lnTo>
                  <a:pt x="10327" y="11204"/>
                </a:lnTo>
                <a:lnTo>
                  <a:pt x="10327" y="11204"/>
                </a:lnTo>
                <a:lnTo>
                  <a:pt x="10278" y="11253"/>
                </a:lnTo>
                <a:lnTo>
                  <a:pt x="10205" y="11277"/>
                </a:lnTo>
                <a:lnTo>
                  <a:pt x="10059" y="11302"/>
                </a:lnTo>
                <a:lnTo>
                  <a:pt x="9913" y="11277"/>
                </a:lnTo>
                <a:lnTo>
                  <a:pt x="9840" y="11253"/>
                </a:lnTo>
                <a:lnTo>
                  <a:pt x="9791" y="11204"/>
                </a:lnTo>
                <a:lnTo>
                  <a:pt x="8451" y="9865"/>
                </a:lnTo>
                <a:lnTo>
                  <a:pt x="8451" y="9865"/>
                </a:lnTo>
                <a:lnTo>
                  <a:pt x="8403" y="9816"/>
                </a:lnTo>
                <a:lnTo>
                  <a:pt x="8330" y="9792"/>
                </a:lnTo>
                <a:lnTo>
                  <a:pt x="8183" y="9767"/>
                </a:lnTo>
                <a:lnTo>
                  <a:pt x="8037" y="9792"/>
                </a:lnTo>
                <a:lnTo>
                  <a:pt x="7964" y="9816"/>
                </a:lnTo>
                <a:lnTo>
                  <a:pt x="7915" y="9865"/>
                </a:lnTo>
                <a:lnTo>
                  <a:pt x="6576" y="11204"/>
                </a:lnTo>
                <a:lnTo>
                  <a:pt x="6576" y="11204"/>
                </a:lnTo>
                <a:lnTo>
                  <a:pt x="6527" y="11253"/>
                </a:lnTo>
                <a:lnTo>
                  <a:pt x="6454" y="11277"/>
                </a:lnTo>
                <a:lnTo>
                  <a:pt x="6308" y="11302"/>
                </a:lnTo>
                <a:lnTo>
                  <a:pt x="6162" y="11277"/>
                </a:lnTo>
                <a:lnTo>
                  <a:pt x="6089" y="11253"/>
                </a:lnTo>
                <a:lnTo>
                  <a:pt x="6040" y="11204"/>
                </a:lnTo>
                <a:lnTo>
                  <a:pt x="5163" y="10327"/>
                </a:lnTo>
                <a:lnTo>
                  <a:pt x="5163" y="10327"/>
                </a:lnTo>
                <a:lnTo>
                  <a:pt x="5115" y="10279"/>
                </a:lnTo>
                <a:lnTo>
                  <a:pt x="5090" y="10206"/>
                </a:lnTo>
                <a:lnTo>
                  <a:pt x="5066" y="10059"/>
                </a:lnTo>
                <a:lnTo>
                  <a:pt x="5090" y="9913"/>
                </a:lnTo>
                <a:lnTo>
                  <a:pt x="5115" y="9840"/>
                </a:lnTo>
                <a:lnTo>
                  <a:pt x="5163" y="9792"/>
                </a:lnTo>
                <a:lnTo>
                  <a:pt x="6503" y="8452"/>
                </a:lnTo>
                <a:lnTo>
                  <a:pt x="6503" y="8452"/>
                </a:lnTo>
                <a:lnTo>
                  <a:pt x="6552" y="8403"/>
                </a:lnTo>
                <a:lnTo>
                  <a:pt x="6576" y="8330"/>
                </a:lnTo>
                <a:lnTo>
                  <a:pt x="6600" y="8184"/>
                </a:lnTo>
                <a:lnTo>
                  <a:pt x="6576" y="8038"/>
                </a:lnTo>
                <a:lnTo>
                  <a:pt x="6552" y="7965"/>
                </a:lnTo>
                <a:lnTo>
                  <a:pt x="6503" y="7916"/>
                </a:lnTo>
                <a:lnTo>
                  <a:pt x="5163" y="6577"/>
                </a:lnTo>
                <a:lnTo>
                  <a:pt x="5163" y="6577"/>
                </a:lnTo>
                <a:lnTo>
                  <a:pt x="5115" y="6528"/>
                </a:lnTo>
                <a:lnTo>
                  <a:pt x="5090" y="6455"/>
                </a:lnTo>
                <a:lnTo>
                  <a:pt x="5066" y="6309"/>
                </a:lnTo>
                <a:lnTo>
                  <a:pt x="5090" y="6163"/>
                </a:lnTo>
                <a:lnTo>
                  <a:pt x="5115" y="6090"/>
                </a:lnTo>
                <a:lnTo>
                  <a:pt x="5163" y="6041"/>
                </a:lnTo>
                <a:lnTo>
                  <a:pt x="6040" y="5164"/>
                </a:lnTo>
                <a:lnTo>
                  <a:pt x="6040" y="5164"/>
                </a:lnTo>
                <a:lnTo>
                  <a:pt x="6089" y="5115"/>
                </a:lnTo>
                <a:lnTo>
                  <a:pt x="6162" y="5091"/>
                </a:lnTo>
                <a:lnTo>
                  <a:pt x="6308" y="5067"/>
                </a:lnTo>
                <a:lnTo>
                  <a:pt x="6454" y="5091"/>
                </a:lnTo>
                <a:lnTo>
                  <a:pt x="6527" y="5115"/>
                </a:lnTo>
                <a:lnTo>
                  <a:pt x="6576" y="5164"/>
                </a:lnTo>
                <a:lnTo>
                  <a:pt x="7915" y="6504"/>
                </a:lnTo>
                <a:lnTo>
                  <a:pt x="7915" y="6504"/>
                </a:lnTo>
                <a:lnTo>
                  <a:pt x="7964" y="6552"/>
                </a:lnTo>
                <a:lnTo>
                  <a:pt x="8037" y="6577"/>
                </a:lnTo>
                <a:lnTo>
                  <a:pt x="8183" y="6601"/>
                </a:lnTo>
                <a:lnTo>
                  <a:pt x="8330" y="6577"/>
                </a:lnTo>
                <a:lnTo>
                  <a:pt x="8403" y="6552"/>
                </a:lnTo>
                <a:lnTo>
                  <a:pt x="8451" y="6504"/>
                </a:lnTo>
                <a:lnTo>
                  <a:pt x="9791" y="5164"/>
                </a:lnTo>
                <a:lnTo>
                  <a:pt x="9791" y="5164"/>
                </a:lnTo>
                <a:lnTo>
                  <a:pt x="9840" y="5115"/>
                </a:lnTo>
                <a:lnTo>
                  <a:pt x="9913" y="5091"/>
                </a:lnTo>
                <a:lnTo>
                  <a:pt x="10059" y="5067"/>
                </a:lnTo>
                <a:lnTo>
                  <a:pt x="10205" y="5091"/>
                </a:lnTo>
                <a:lnTo>
                  <a:pt x="10278" y="5115"/>
                </a:lnTo>
                <a:lnTo>
                  <a:pt x="10327" y="5164"/>
                </a:lnTo>
                <a:lnTo>
                  <a:pt x="11203" y="6041"/>
                </a:lnTo>
                <a:lnTo>
                  <a:pt x="11203" y="6041"/>
                </a:lnTo>
                <a:lnTo>
                  <a:pt x="11252" y="6090"/>
                </a:lnTo>
                <a:lnTo>
                  <a:pt x="11276" y="6163"/>
                </a:lnTo>
                <a:lnTo>
                  <a:pt x="11301" y="6309"/>
                </a:lnTo>
                <a:lnTo>
                  <a:pt x="11276" y="6455"/>
                </a:lnTo>
                <a:lnTo>
                  <a:pt x="11252" y="6528"/>
                </a:lnTo>
                <a:lnTo>
                  <a:pt x="11203" y="6577"/>
                </a:lnTo>
                <a:lnTo>
                  <a:pt x="9864" y="7916"/>
                </a:lnTo>
                <a:lnTo>
                  <a:pt x="9864" y="7916"/>
                </a:lnTo>
                <a:lnTo>
                  <a:pt x="9815" y="7965"/>
                </a:lnTo>
                <a:lnTo>
                  <a:pt x="9791" y="8038"/>
                </a:lnTo>
                <a:lnTo>
                  <a:pt x="9766" y="8184"/>
                </a:lnTo>
                <a:lnTo>
                  <a:pt x="9791" y="8330"/>
                </a:lnTo>
                <a:lnTo>
                  <a:pt x="9815" y="8403"/>
                </a:lnTo>
                <a:lnTo>
                  <a:pt x="9864" y="8452"/>
                </a:lnTo>
                <a:lnTo>
                  <a:pt x="9864" y="8452"/>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4" name="Google Shape;1014;p47"/>
          <p:cNvGrpSpPr/>
          <p:nvPr/>
        </p:nvGrpSpPr>
        <p:grpSpPr>
          <a:xfrm>
            <a:off x="4585385" y="3777157"/>
            <a:ext cx="394068" cy="325505"/>
            <a:chOff x="5630866" y="4341925"/>
            <a:chExt cx="468850" cy="387275"/>
          </a:xfrm>
        </p:grpSpPr>
        <p:sp>
          <p:nvSpPr>
            <p:cNvPr id="1015" name="Google Shape;1015;p47"/>
            <p:cNvSpPr/>
            <p:nvPr/>
          </p:nvSpPr>
          <p:spPr>
            <a:xfrm>
              <a:off x="6015066" y="4676800"/>
              <a:ext cx="65775" cy="52400"/>
            </a:xfrm>
            <a:custGeom>
              <a:avLst/>
              <a:gdLst/>
              <a:ahLst/>
              <a:cxnLst/>
              <a:rect l="l" t="t" r="r" b="b"/>
              <a:pathLst>
                <a:path w="2631" h="2096" fill="none" extrusionOk="0">
                  <a:moveTo>
                    <a:pt x="1" y="1"/>
                  </a:moveTo>
                  <a:lnTo>
                    <a:pt x="1" y="780"/>
                  </a:lnTo>
                  <a:lnTo>
                    <a:pt x="1" y="780"/>
                  </a:lnTo>
                  <a:lnTo>
                    <a:pt x="25" y="1048"/>
                  </a:lnTo>
                  <a:lnTo>
                    <a:pt x="122" y="1291"/>
                  </a:lnTo>
                  <a:lnTo>
                    <a:pt x="244" y="1511"/>
                  </a:lnTo>
                  <a:lnTo>
                    <a:pt x="390" y="1705"/>
                  </a:lnTo>
                  <a:lnTo>
                    <a:pt x="585" y="1852"/>
                  </a:lnTo>
                  <a:lnTo>
                    <a:pt x="804" y="1973"/>
                  </a:lnTo>
                  <a:lnTo>
                    <a:pt x="1048" y="2071"/>
                  </a:lnTo>
                  <a:lnTo>
                    <a:pt x="1316" y="2095"/>
                  </a:lnTo>
                  <a:lnTo>
                    <a:pt x="1316" y="2095"/>
                  </a:lnTo>
                  <a:lnTo>
                    <a:pt x="1584" y="2071"/>
                  </a:lnTo>
                  <a:lnTo>
                    <a:pt x="1827" y="1973"/>
                  </a:lnTo>
                  <a:lnTo>
                    <a:pt x="2046" y="1852"/>
                  </a:lnTo>
                  <a:lnTo>
                    <a:pt x="2241" y="1705"/>
                  </a:lnTo>
                  <a:lnTo>
                    <a:pt x="2412" y="1511"/>
                  </a:lnTo>
                  <a:lnTo>
                    <a:pt x="2533" y="1291"/>
                  </a:lnTo>
                  <a:lnTo>
                    <a:pt x="2607" y="1048"/>
                  </a:lnTo>
                  <a:lnTo>
                    <a:pt x="2631" y="780"/>
                  </a:lnTo>
                  <a:lnTo>
                    <a:pt x="263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47"/>
            <p:cNvSpPr/>
            <p:nvPr/>
          </p:nvSpPr>
          <p:spPr>
            <a:xfrm>
              <a:off x="5649741" y="4676800"/>
              <a:ext cx="65775" cy="52400"/>
            </a:xfrm>
            <a:custGeom>
              <a:avLst/>
              <a:gdLst/>
              <a:ahLst/>
              <a:cxnLst/>
              <a:rect l="l" t="t" r="r" b="b"/>
              <a:pathLst>
                <a:path w="2631" h="2096" fill="none" extrusionOk="0">
                  <a:moveTo>
                    <a:pt x="1" y="1"/>
                  </a:moveTo>
                  <a:lnTo>
                    <a:pt x="1" y="780"/>
                  </a:lnTo>
                  <a:lnTo>
                    <a:pt x="1" y="780"/>
                  </a:lnTo>
                  <a:lnTo>
                    <a:pt x="25" y="1048"/>
                  </a:lnTo>
                  <a:lnTo>
                    <a:pt x="98" y="1291"/>
                  </a:lnTo>
                  <a:lnTo>
                    <a:pt x="220" y="1511"/>
                  </a:lnTo>
                  <a:lnTo>
                    <a:pt x="390" y="1705"/>
                  </a:lnTo>
                  <a:lnTo>
                    <a:pt x="585" y="1852"/>
                  </a:lnTo>
                  <a:lnTo>
                    <a:pt x="804" y="1973"/>
                  </a:lnTo>
                  <a:lnTo>
                    <a:pt x="1048" y="2071"/>
                  </a:lnTo>
                  <a:lnTo>
                    <a:pt x="1316" y="2095"/>
                  </a:lnTo>
                  <a:lnTo>
                    <a:pt x="1316" y="2095"/>
                  </a:lnTo>
                  <a:lnTo>
                    <a:pt x="1584" y="2071"/>
                  </a:lnTo>
                  <a:lnTo>
                    <a:pt x="1827" y="1973"/>
                  </a:lnTo>
                  <a:lnTo>
                    <a:pt x="2046" y="1852"/>
                  </a:lnTo>
                  <a:lnTo>
                    <a:pt x="2241" y="1705"/>
                  </a:lnTo>
                  <a:lnTo>
                    <a:pt x="2387" y="1511"/>
                  </a:lnTo>
                  <a:lnTo>
                    <a:pt x="2509" y="1291"/>
                  </a:lnTo>
                  <a:lnTo>
                    <a:pt x="2607" y="1048"/>
                  </a:lnTo>
                  <a:lnTo>
                    <a:pt x="2631" y="780"/>
                  </a:lnTo>
                  <a:lnTo>
                    <a:pt x="263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47"/>
            <p:cNvSpPr/>
            <p:nvPr/>
          </p:nvSpPr>
          <p:spPr>
            <a:xfrm>
              <a:off x="5630866" y="4341925"/>
              <a:ext cx="468850" cy="333075"/>
            </a:xfrm>
            <a:custGeom>
              <a:avLst/>
              <a:gdLst/>
              <a:ahLst/>
              <a:cxnLst/>
              <a:rect l="l" t="t" r="r" b="b"/>
              <a:pathLst>
                <a:path w="18754" h="13323" fill="none" extrusionOk="0">
                  <a:moveTo>
                    <a:pt x="18754" y="5553"/>
                  </a:moveTo>
                  <a:lnTo>
                    <a:pt x="18754" y="5553"/>
                  </a:lnTo>
                  <a:lnTo>
                    <a:pt x="18730" y="5334"/>
                  </a:lnTo>
                  <a:lnTo>
                    <a:pt x="18681" y="5091"/>
                  </a:lnTo>
                  <a:lnTo>
                    <a:pt x="18583" y="4847"/>
                  </a:lnTo>
                  <a:lnTo>
                    <a:pt x="18462" y="4628"/>
                  </a:lnTo>
                  <a:lnTo>
                    <a:pt x="18291" y="4433"/>
                  </a:lnTo>
                  <a:lnTo>
                    <a:pt x="18121" y="4287"/>
                  </a:lnTo>
                  <a:lnTo>
                    <a:pt x="18023" y="4214"/>
                  </a:lnTo>
                  <a:lnTo>
                    <a:pt x="17926" y="4165"/>
                  </a:lnTo>
                  <a:lnTo>
                    <a:pt x="17828" y="4141"/>
                  </a:lnTo>
                  <a:lnTo>
                    <a:pt x="17731" y="4141"/>
                  </a:lnTo>
                  <a:lnTo>
                    <a:pt x="16489" y="4141"/>
                  </a:lnTo>
                  <a:lnTo>
                    <a:pt x="15588" y="1803"/>
                  </a:lnTo>
                  <a:lnTo>
                    <a:pt x="15588" y="1803"/>
                  </a:lnTo>
                  <a:lnTo>
                    <a:pt x="15490" y="1583"/>
                  </a:lnTo>
                  <a:lnTo>
                    <a:pt x="15344" y="1364"/>
                  </a:lnTo>
                  <a:lnTo>
                    <a:pt x="15174" y="1169"/>
                  </a:lnTo>
                  <a:lnTo>
                    <a:pt x="15003" y="975"/>
                  </a:lnTo>
                  <a:lnTo>
                    <a:pt x="14784" y="804"/>
                  </a:lnTo>
                  <a:lnTo>
                    <a:pt x="14565" y="658"/>
                  </a:lnTo>
                  <a:lnTo>
                    <a:pt x="14346" y="536"/>
                  </a:lnTo>
                  <a:lnTo>
                    <a:pt x="14102" y="439"/>
                  </a:lnTo>
                  <a:lnTo>
                    <a:pt x="14102" y="439"/>
                  </a:lnTo>
                  <a:lnTo>
                    <a:pt x="13810" y="390"/>
                  </a:lnTo>
                  <a:lnTo>
                    <a:pt x="13444" y="317"/>
                  </a:lnTo>
                  <a:lnTo>
                    <a:pt x="12933" y="220"/>
                  </a:lnTo>
                  <a:lnTo>
                    <a:pt x="12275" y="147"/>
                  </a:lnTo>
                  <a:lnTo>
                    <a:pt x="11472" y="73"/>
                  </a:lnTo>
                  <a:lnTo>
                    <a:pt x="10498" y="25"/>
                  </a:lnTo>
                  <a:lnTo>
                    <a:pt x="9377" y="0"/>
                  </a:lnTo>
                  <a:lnTo>
                    <a:pt x="9377" y="0"/>
                  </a:lnTo>
                  <a:lnTo>
                    <a:pt x="8257" y="25"/>
                  </a:lnTo>
                  <a:lnTo>
                    <a:pt x="7283" y="73"/>
                  </a:lnTo>
                  <a:lnTo>
                    <a:pt x="6479" y="147"/>
                  </a:lnTo>
                  <a:lnTo>
                    <a:pt x="5821" y="220"/>
                  </a:lnTo>
                  <a:lnTo>
                    <a:pt x="5310" y="317"/>
                  </a:lnTo>
                  <a:lnTo>
                    <a:pt x="4945" y="390"/>
                  </a:lnTo>
                  <a:lnTo>
                    <a:pt x="4652" y="439"/>
                  </a:lnTo>
                  <a:lnTo>
                    <a:pt x="4652" y="439"/>
                  </a:lnTo>
                  <a:lnTo>
                    <a:pt x="4409" y="536"/>
                  </a:lnTo>
                  <a:lnTo>
                    <a:pt x="4190" y="658"/>
                  </a:lnTo>
                  <a:lnTo>
                    <a:pt x="3970" y="804"/>
                  </a:lnTo>
                  <a:lnTo>
                    <a:pt x="3751" y="975"/>
                  </a:lnTo>
                  <a:lnTo>
                    <a:pt x="3581" y="1169"/>
                  </a:lnTo>
                  <a:lnTo>
                    <a:pt x="3410" y="1364"/>
                  </a:lnTo>
                  <a:lnTo>
                    <a:pt x="3264" y="1583"/>
                  </a:lnTo>
                  <a:lnTo>
                    <a:pt x="3167" y="1803"/>
                  </a:lnTo>
                  <a:lnTo>
                    <a:pt x="2266" y="4141"/>
                  </a:lnTo>
                  <a:lnTo>
                    <a:pt x="1023" y="4141"/>
                  </a:lnTo>
                  <a:lnTo>
                    <a:pt x="1023" y="4141"/>
                  </a:lnTo>
                  <a:lnTo>
                    <a:pt x="926" y="4141"/>
                  </a:lnTo>
                  <a:lnTo>
                    <a:pt x="829" y="4165"/>
                  </a:lnTo>
                  <a:lnTo>
                    <a:pt x="731" y="4214"/>
                  </a:lnTo>
                  <a:lnTo>
                    <a:pt x="634" y="4287"/>
                  </a:lnTo>
                  <a:lnTo>
                    <a:pt x="463" y="4433"/>
                  </a:lnTo>
                  <a:lnTo>
                    <a:pt x="293" y="4628"/>
                  </a:lnTo>
                  <a:lnTo>
                    <a:pt x="171" y="4847"/>
                  </a:lnTo>
                  <a:lnTo>
                    <a:pt x="74" y="5091"/>
                  </a:lnTo>
                  <a:lnTo>
                    <a:pt x="25" y="5334"/>
                  </a:lnTo>
                  <a:lnTo>
                    <a:pt x="1" y="5553"/>
                  </a:lnTo>
                  <a:lnTo>
                    <a:pt x="1" y="5553"/>
                  </a:lnTo>
                  <a:lnTo>
                    <a:pt x="25" y="5748"/>
                  </a:lnTo>
                  <a:lnTo>
                    <a:pt x="74" y="5894"/>
                  </a:lnTo>
                  <a:lnTo>
                    <a:pt x="171" y="6016"/>
                  </a:lnTo>
                  <a:lnTo>
                    <a:pt x="293" y="6089"/>
                  </a:lnTo>
                  <a:lnTo>
                    <a:pt x="463" y="6138"/>
                  </a:lnTo>
                  <a:lnTo>
                    <a:pt x="634" y="6187"/>
                  </a:lnTo>
                  <a:lnTo>
                    <a:pt x="1023" y="6187"/>
                  </a:lnTo>
                  <a:lnTo>
                    <a:pt x="1462" y="6187"/>
                  </a:lnTo>
                  <a:lnTo>
                    <a:pt x="1145" y="7015"/>
                  </a:lnTo>
                  <a:lnTo>
                    <a:pt x="1145" y="7015"/>
                  </a:lnTo>
                  <a:lnTo>
                    <a:pt x="999" y="7526"/>
                  </a:lnTo>
                  <a:lnTo>
                    <a:pt x="877" y="8086"/>
                  </a:lnTo>
                  <a:lnTo>
                    <a:pt x="780" y="8671"/>
                  </a:lnTo>
                  <a:lnTo>
                    <a:pt x="756" y="9207"/>
                  </a:lnTo>
                  <a:lnTo>
                    <a:pt x="756" y="13323"/>
                  </a:lnTo>
                  <a:lnTo>
                    <a:pt x="17999" y="13323"/>
                  </a:lnTo>
                  <a:lnTo>
                    <a:pt x="17999" y="9207"/>
                  </a:lnTo>
                  <a:lnTo>
                    <a:pt x="17999" y="9207"/>
                  </a:lnTo>
                  <a:lnTo>
                    <a:pt x="17975" y="8671"/>
                  </a:lnTo>
                  <a:lnTo>
                    <a:pt x="17877" y="8086"/>
                  </a:lnTo>
                  <a:lnTo>
                    <a:pt x="17755" y="7526"/>
                  </a:lnTo>
                  <a:lnTo>
                    <a:pt x="17609" y="7015"/>
                  </a:lnTo>
                  <a:lnTo>
                    <a:pt x="17293" y="6187"/>
                  </a:lnTo>
                  <a:lnTo>
                    <a:pt x="17731" y="6187"/>
                  </a:lnTo>
                  <a:lnTo>
                    <a:pt x="17731" y="6187"/>
                  </a:lnTo>
                  <a:lnTo>
                    <a:pt x="18121" y="6187"/>
                  </a:lnTo>
                  <a:lnTo>
                    <a:pt x="18291" y="6138"/>
                  </a:lnTo>
                  <a:lnTo>
                    <a:pt x="18462" y="6089"/>
                  </a:lnTo>
                  <a:lnTo>
                    <a:pt x="18583" y="6016"/>
                  </a:lnTo>
                  <a:lnTo>
                    <a:pt x="18681" y="5894"/>
                  </a:lnTo>
                  <a:lnTo>
                    <a:pt x="18730" y="5748"/>
                  </a:lnTo>
                  <a:lnTo>
                    <a:pt x="18754" y="5553"/>
                  </a:lnTo>
                  <a:lnTo>
                    <a:pt x="18754" y="5553"/>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47"/>
            <p:cNvSpPr/>
            <p:nvPr/>
          </p:nvSpPr>
          <p:spPr>
            <a:xfrm>
              <a:off x="5713666" y="4375400"/>
              <a:ext cx="303250" cy="149825"/>
            </a:xfrm>
            <a:custGeom>
              <a:avLst/>
              <a:gdLst/>
              <a:ahLst/>
              <a:cxnLst/>
              <a:rect l="l" t="t" r="r" b="b"/>
              <a:pathLst>
                <a:path w="12130" h="5993" fill="none" extrusionOk="0">
                  <a:moveTo>
                    <a:pt x="1" y="4628"/>
                  </a:moveTo>
                  <a:lnTo>
                    <a:pt x="1" y="4628"/>
                  </a:lnTo>
                  <a:lnTo>
                    <a:pt x="171" y="4019"/>
                  </a:lnTo>
                  <a:lnTo>
                    <a:pt x="585" y="2656"/>
                  </a:lnTo>
                  <a:lnTo>
                    <a:pt x="805" y="1925"/>
                  </a:lnTo>
                  <a:lnTo>
                    <a:pt x="1024" y="1292"/>
                  </a:lnTo>
                  <a:lnTo>
                    <a:pt x="1194" y="829"/>
                  </a:lnTo>
                  <a:lnTo>
                    <a:pt x="1267" y="707"/>
                  </a:lnTo>
                  <a:lnTo>
                    <a:pt x="1316" y="658"/>
                  </a:lnTo>
                  <a:lnTo>
                    <a:pt x="1316" y="658"/>
                  </a:lnTo>
                  <a:lnTo>
                    <a:pt x="1535" y="561"/>
                  </a:lnTo>
                  <a:lnTo>
                    <a:pt x="1852" y="464"/>
                  </a:lnTo>
                  <a:lnTo>
                    <a:pt x="2315" y="342"/>
                  </a:lnTo>
                  <a:lnTo>
                    <a:pt x="2948" y="220"/>
                  </a:lnTo>
                  <a:lnTo>
                    <a:pt x="3776" y="98"/>
                  </a:lnTo>
                  <a:lnTo>
                    <a:pt x="4799" y="25"/>
                  </a:lnTo>
                  <a:lnTo>
                    <a:pt x="5408" y="1"/>
                  </a:lnTo>
                  <a:lnTo>
                    <a:pt x="6065" y="1"/>
                  </a:lnTo>
                  <a:lnTo>
                    <a:pt x="6065" y="1"/>
                  </a:lnTo>
                  <a:lnTo>
                    <a:pt x="6723" y="1"/>
                  </a:lnTo>
                  <a:lnTo>
                    <a:pt x="7332" y="25"/>
                  </a:lnTo>
                  <a:lnTo>
                    <a:pt x="8355" y="98"/>
                  </a:lnTo>
                  <a:lnTo>
                    <a:pt x="9183" y="220"/>
                  </a:lnTo>
                  <a:lnTo>
                    <a:pt x="9816" y="342"/>
                  </a:lnTo>
                  <a:lnTo>
                    <a:pt x="10279" y="464"/>
                  </a:lnTo>
                  <a:lnTo>
                    <a:pt x="10595" y="561"/>
                  </a:lnTo>
                  <a:lnTo>
                    <a:pt x="10814" y="658"/>
                  </a:lnTo>
                  <a:lnTo>
                    <a:pt x="10814" y="658"/>
                  </a:lnTo>
                  <a:lnTo>
                    <a:pt x="10863" y="707"/>
                  </a:lnTo>
                  <a:lnTo>
                    <a:pt x="10936" y="829"/>
                  </a:lnTo>
                  <a:lnTo>
                    <a:pt x="11107" y="1292"/>
                  </a:lnTo>
                  <a:lnTo>
                    <a:pt x="11326" y="1925"/>
                  </a:lnTo>
                  <a:lnTo>
                    <a:pt x="11545" y="2656"/>
                  </a:lnTo>
                  <a:lnTo>
                    <a:pt x="11959" y="4019"/>
                  </a:lnTo>
                  <a:lnTo>
                    <a:pt x="12130" y="4628"/>
                  </a:lnTo>
                  <a:lnTo>
                    <a:pt x="12130" y="4628"/>
                  </a:lnTo>
                  <a:lnTo>
                    <a:pt x="12105" y="4677"/>
                  </a:lnTo>
                  <a:lnTo>
                    <a:pt x="12057" y="4750"/>
                  </a:lnTo>
                  <a:lnTo>
                    <a:pt x="11959" y="4823"/>
                  </a:lnTo>
                  <a:lnTo>
                    <a:pt x="11813" y="4921"/>
                  </a:lnTo>
                  <a:lnTo>
                    <a:pt x="11618" y="5042"/>
                  </a:lnTo>
                  <a:lnTo>
                    <a:pt x="11375" y="5164"/>
                  </a:lnTo>
                  <a:lnTo>
                    <a:pt x="11058" y="5262"/>
                  </a:lnTo>
                  <a:lnTo>
                    <a:pt x="10717" y="5383"/>
                  </a:lnTo>
                  <a:lnTo>
                    <a:pt x="10327" y="5505"/>
                  </a:lnTo>
                  <a:lnTo>
                    <a:pt x="9865" y="5627"/>
                  </a:lnTo>
                  <a:lnTo>
                    <a:pt x="9377" y="5724"/>
                  </a:lnTo>
                  <a:lnTo>
                    <a:pt x="8817" y="5822"/>
                  </a:lnTo>
                  <a:lnTo>
                    <a:pt x="8208" y="5895"/>
                  </a:lnTo>
                  <a:lnTo>
                    <a:pt x="7551" y="5944"/>
                  </a:lnTo>
                  <a:lnTo>
                    <a:pt x="6845" y="5992"/>
                  </a:lnTo>
                  <a:lnTo>
                    <a:pt x="6065" y="5992"/>
                  </a:lnTo>
                  <a:lnTo>
                    <a:pt x="6065" y="5992"/>
                  </a:lnTo>
                  <a:lnTo>
                    <a:pt x="5286" y="5992"/>
                  </a:lnTo>
                  <a:lnTo>
                    <a:pt x="4580" y="5944"/>
                  </a:lnTo>
                  <a:lnTo>
                    <a:pt x="3922" y="5895"/>
                  </a:lnTo>
                  <a:lnTo>
                    <a:pt x="3313" y="5822"/>
                  </a:lnTo>
                  <a:lnTo>
                    <a:pt x="2753" y="5724"/>
                  </a:lnTo>
                  <a:lnTo>
                    <a:pt x="2266" y="5627"/>
                  </a:lnTo>
                  <a:lnTo>
                    <a:pt x="1803" y="5505"/>
                  </a:lnTo>
                  <a:lnTo>
                    <a:pt x="1413" y="5383"/>
                  </a:lnTo>
                  <a:lnTo>
                    <a:pt x="1072" y="5262"/>
                  </a:lnTo>
                  <a:lnTo>
                    <a:pt x="756" y="5164"/>
                  </a:lnTo>
                  <a:lnTo>
                    <a:pt x="512" y="5042"/>
                  </a:lnTo>
                  <a:lnTo>
                    <a:pt x="317" y="4921"/>
                  </a:lnTo>
                  <a:lnTo>
                    <a:pt x="171" y="4823"/>
                  </a:lnTo>
                  <a:lnTo>
                    <a:pt x="74" y="4750"/>
                  </a:lnTo>
                  <a:lnTo>
                    <a:pt x="25" y="4677"/>
                  </a:lnTo>
                  <a:lnTo>
                    <a:pt x="1" y="4628"/>
                  </a:lnTo>
                  <a:lnTo>
                    <a:pt x="1" y="4628"/>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47"/>
            <p:cNvSpPr/>
            <p:nvPr/>
          </p:nvSpPr>
          <p:spPr>
            <a:xfrm>
              <a:off x="5689316" y="4569025"/>
              <a:ext cx="81000" cy="65175"/>
            </a:xfrm>
            <a:custGeom>
              <a:avLst/>
              <a:gdLst/>
              <a:ahLst/>
              <a:cxnLst/>
              <a:rect l="l" t="t" r="r" b="b"/>
              <a:pathLst>
                <a:path w="3240" h="2607" fill="none" extrusionOk="0">
                  <a:moveTo>
                    <a:pt x="1632" y="2607"/>
                  </a:moveTo>
                  <a:lnTo>
                    <a:pt x="1632" y="2607"/>
                  </a:lnTo>
                  <a:lnTo>
                    <a:pt x="1291" y="2582"/>
                  </a:lnTo>
                  <a:lnTo>
                    <a:pt x="999" y="2509"/>
                  </a:lnTo>
                  <a:lnTo>
                    <a:pt x="731" y="2388"/>
                  </a:lnTo>
                  <a:lnTo>
                    <a:pt x="488" y="2217"/>
                  </a:lnTo>
                  <a:lnTo>
                    <a:pt x="293" y="2047"/>
                  </a:lnTo>
                  <a:lnTo>
                    <a:pt x="122" y="1803"/>
                  </a:lnTo>
                  <a:lnTo>
                    <a:pt x="74" y="1706"/>
                  </a:lnTo>
                  <a:lnTo>
                    <a:pt x="49" y="1559"/>
                  </a:lnTo>
                  <a:lnTo>
                    <a:pt x="25" y="1438"/>
                  </a:lnTo>
                  <a:lnTo>
                    <a:pt x="1" y="1316"/>
                  </a:lnTo>
                  <a:lnTo>
                    <a:pt x="1" y="1316"/>
                  </a:lnTo>
                  <a:lnTo>
                    <a:pt x="25" y="1170"/>
                  </a:lnTo>
                  <a:lnTo>
                    <a:pt x="49" y="1048"/>
                  </a:lnTo>
                  <a:lnTo>
                    <a:pt x="74" y="926"/>
                  </a:lnTo>
                  <a:lnTo>
                    <a:pt x="122" y="804"/>
                  </a:lnTo>
                  <a:lnTo>
                    <a:pt x="293" y="585"/>
                  </a:lnTo>
                  <a:lnTo>
                    <a:pt x="488" y="390"/>
                  </a:lnTo>
                  <a:lnTo>
                    <a:pt x="731" y="220"/>
                  </a:lnTo>
                  <a:lnTo>
                    <a:pt x="999" y="98"/>
                  </a:lnTo>
                  <a:lnTo>
                    <a:pt x="1291" y="25"/>
                  </a:lnTo>
                  <a:lnTo>
                    <a:pt x="1632" y="1"/>
                  </a:lnTo>
                  <a:lnTo>
                    <a:pt x="1632" y="1"/>
                  </a:lnTo>
                  <a:lnTo>
                    <a:pt x="1803" y="1"/>
                  </a:lnTo>
                  <a:lnTo>
                    <a:pt x="1949" y="49"/>
                  </a:lnTo>
                  <a:lnTo>
                    <a:pt x="2120" y="98"/>
                  </a:lnTo>
                  <a:lnTo>
                    <a:pt x="2266" y="171"/>
                  </a:lnTo>
                  <a:lnTo>
                    <a:pt x="2412" y="269"/>
                  </a:lnTo>
                  <a:lnTo>
                    <a:pt x="2534" y="390"/>
                  </a:lnTo>
                  <a:lnTo>
                    <a:pt x="2777" y="634"/>
                  </a:lnTo>
                  <a:lnTo>
                    <a:pt x="2972" y="926"/>
                  </a:lnTo>
                  <a:lnTo>
                    <a:pt x="3118" y="1219"/>
                  </a:lnTo>
                  <a:lnTo>
                    <a:pt x="3215" y="1535"/>
                  </a:lnTo>
                  <a:lnTo>
                    <a:pt x="3240" y="1681"/>
                  </a:lnTo>
                  <a:lnTo>
                    <a:pt x="3240" y="1803"/>
                  </a:lnTo>
                  <a:lnTo>
                    <a:pt x="3240" y="1803"/>
                  </a:lnTo>
                  <a:lnTo>
                    <a:pt x="3240" y="1949"/>
                  </a:lnTo>
                  <a:lnTo>
                    <a:pt x="3215" y="2047"/>
                  </a:lnTo>
                  <a:lnTo>
                    <a:pt x="3167" y="2144"/>
                  </a:lnTo>
                  <a:lnTo>
                    <a:pt x="3118" y="2241"/>
                  </a:lnTo>
                  <a:lnTo>
                    <a:pt x="3045" y="2314"/>
                  </a:lnTo>
                  <a:lnTo>
                    <a:pt x="2972" y="2388"/>
                  </a:lnTo>
                  <a:lnTo>
                    <a:pt x="2777" y="2485"/>
                  </a:lnTo>
                  <a:lnTo>
                    <a:pt x="2534" y="2558"/>
                  </a:lnTo>
                  <a:lnTo>
                    <a:pt x="2266" y="2582"/>
                  </a:lnTo>
                  <a:lnTo>
                    <a:pt x="1949" y="2607"/>
                  </a:lnTo>
                  <a:lnTo>
                    <a:pt x="1632" y="2607"/>
                  </a:lnTo>
                  <a:lnTo>
                    <a:pt x="1632" y="26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47"/>
            <p:cNvSpPr/>
            <p:nvPr/>
          </p:nvSpPr>
          <p:spPr>
            <a:xfrm>
              <a:off x="5809866" y="4615925"/>
              <a:ext cx="110850" cy="25"/>
            </a:xfrm>
            <a:custGeom>
              <a:avLst/>
              <a:gdLst/>
              <a:ahLst/>
              <a:cxnLst/>
              <a:rect l="l" t="t" r="r" b="b"/>
              <a:pathLst>
                <a:path w="4434" h="1" fill="none" extrusionOk="0">
                  <a:moveTo>
                    <a:pt x="1" y="0"/>
                  </a:moveTo>
                  <a:lnTo>
                    <a:pt x="4434"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47"/>
            <p:cNvSpPr/>
            <p:nvPr/>
          </p:nvSpPr>
          <p:spPr>
            <a:xfrm>
              <a:off x="5802566" y="4589125"/>
              <a:ext cx="125450" cy="25"/>
            </a:xfrm>
            <a:custGeom>
              <a:avLst/>
              <a:gdLst/>
              <a:ahLst/>
              <a:cxnLst/>
              <a:rect l="l" t="t" r="r" b="b"/>
              <a:pathLst>
                <a:path w="5018" h="1" fill="none" extrusionOk="0">
                  <a:moveTo>
                    <a:pt x="1" y="0"/>
                  </a:moveTo>
                  <a:lnTo>
                    <a:pt x="5018"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47"/>
            <p:cNvSpPr/>
            <p:nvPr/>
          </p:nvSpPr>
          <p:spPr>
            <a:xfrm>
              <a:off x="5960266" y="4569025"/>
              <a:ext cx="81000" cy="65175"/>
            </a:xfrm>
            <a:custGeom>
              <a:avLst/>
              <a:gdLst/>
              <a:ahLst/>
              <a:cxnLst/>
              <a:rect l="l" t="t" r="r" b="b"/>
              <a:pathLst>
                <a:path w="3240" h="2607" fill="none" extrusionOk="0">
                  <a:moveTo>
                    <a:pt x="1608" y="2607"/>
                  </a:moveTo>
                  <a:lnTo>
                    <a:pt x="1608" y="2607"/>
                  </a:lnTo>
                  <a:lnTo>
                    <a:pt x="1291" y="2607"/>
                  </a:lnTo>
                  <a:lnTo>
                    <a:pt x="975" y="2582"/>
                  </a:lnTo>
                  <a:lnTo>
                    <a:pt x="707" y="2558"/>
                  </a:lnTo>
                  <a:lnTo>
                    <a:pt x="463" y="2485"/>
                  </a:lnTo>
                  <a:lnTo>
                    <a:pt x="268" y="2388"/>
                  </a:lnTo>
                  <a:lnTo>
                    <a:pt x="195" y="2314"/>
                  </a:lnTo>
                  <a:lnTo>
                    <a:pt x="122" y="2241"/>
                  </a:lnTo>
                  <a:lnTo>
                    <a:pt x="74" y="2144"/>
                  </a:lnTo>
                  <a:lnTo>
                    <a:pt x="25" y="2047"/>
                  </a:lnTo>
                  <a:lnTo>
                    <a:pt x="1" y="1949"/>
                  </a:lnTo>
                  <a:lnTo>
                    <a:pt x="1" y="1803"/>
                  </a:lnTo>
                  <a:lnTo>
                    <a:pt x="1" y="1803"/>
                  </a:lnTo>
                  <a:lnTo>
                    <a:pt x="1" y="1681"/>
                  </a:lnTo>
                  <a:lnTo>
                    <a:pt x="25" y="1535"/>
                  </a:lnTo>
                  <a:lnTo>
                    <a:pt x="122" y="1219"/>
                  </a:lnTo>
                  <a:lnTo>
                    <a:pt x="268" y="926"/>
                  </a:lnTo>
                  <a:lnTo>
                    <a:pt x="463" y="634"/>
                  </a:lnTo>
                  <a:lnTo>
                    <a:pt x="707" y="390"/>
                  </a:lnTo>
                  <a:lnTo>
                    <a:pt x="829" y="269"/>
                  </a:lnTo>
                  <a:lnTo>
                    <a:pt x="975" y="171"/>
                  </a:lnTo>
                  <a:lnTo>
                    <a:pt x="1121" y="98"/>
                  </a:lnTo>
                  <a:lnTo>
                    <a:pt x="1291" y="49"/>
                  </a:lnTo>
                  <a:lnTo>
                    <a:pt x="1438" y="1"/>
                  </a:lnTo>
                  <a:lnTo>
                    <a:pt x="1608" y="1"/>
                  </a:lnTo>
                  <a:lnTo>
                    <a:pt x="1608" y="1"/>
                  </a:lnTo>
                  <a:lnTo>
                    <a:pt x="1949" y="25"/>
                  </a:lnTo>
                  <a:lnTo>
                    <a:pt x="2241" y="98"/>
                  </a:lnTo>
                  <a:lnTo>
                    <a:pt x="2509" y="220"/>
                  </a:lnTo>
                  <a:lnTo>
                    <a:pt x="2753" y="390"/>
                  </a:lnTo>
                  <a:lnTo>
                    <a:pt x="2948" y="585"/>
                  </a:lnTo>
                  <a:lnTo>
                    <a:pt x="3118" y="804"/>
                  </a:lnTo>
                  <a:lnTo>
                    <a:pt x="3167" y="926"/>
                  </a:lnTo>
                  <a:lnTo>
                    <a:pt x="3191" y="1048"/>
                  </a:lnTo>
                  <a:lnTo>
                    <a:pt x="3215" y="1170"/>
                  </a:lnTo>
                  <a:lnTo>
                    <a:pt x="3240" y="1316"/>
                  </a:lnTo>
                  <a:lnTo>
                    <a:pt x="3240" y="1316"/>
                  </a:lnTo>
                  <a:lnTo>
                    <a:pt x="3215" y="1438"/>
                  </a:lnTo>
                  <a:lnTo>
                    <a:pt x="3191" y="1559"/>
                  </a:lnTo>
                  <a:lnTo>
                    <a:pt x="3167" y="1706"/>
                  </a:lnTo>
                  <a:lnTo>
                    <a:pt x="3118" y="1803"/>
                  </a:lnTo>
                  <a:lnTo>
                    <a:pt x="2948" y="2047"/>
                  </a:lnTo>
                  <a:lnTo>
                    <a:pt x="2753" y="2217"/>
                  </a:lnTo>
                  <a:lnTo>
                    <a:pt x="2509" y="2388"/>
                  </a:lnTo>
                  <a:lnTo>
                    <a:pt x="2241" y="2509"/>
                  </a:lnTo>
                  <a:lnTo>
                    <a:pt x="1949" y="2582"/>
                  </a:lnTo>
                  <a:lnTo>
                    <a:pt x="1608" y="2607"/>
                  </a:lnTo>
                  <a:lnTo>
                    <a:pt x="1608" y="260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3" name="Google Shape;1023;p47"/>
          <p:cNvGrpSpPr/>
          <p:nvPr/>
        </p:nvGrpSpPr>
        <p:grpSpPr>
          <a:xfrm>
            <a:off x="5170331" y="3766924"/>
            <a:ext cx="354145" cy="354145"/>
            <a:chOff x="6326816" y="4329750"/>
            <a:chExt cx="421350" cy="421350"/>
          </a:xfrm>
        </p:grpSpPr>
        <p:sp>
          <p:nvSpPr>
            <p:cNvPr id="1024" name="Google Shape;1024;p47"/>
            <p:cNvSpPr/>
            <p:nvPr/>
          </p:nvSpPr>
          <p:spPr>
            <a:xfrm>
              <a:off x="6326816" y="4329750"/>
              <a:ext cx="421350" cy="421350"/>
            </a:xfrm>
            <a:custGeom>
              <a:avLst/>
              <a:gdLst/>
              <a:ahLst/>
              <a:cxnLst/>
              <a:rect l="l" t="t" r="r" b="b"/>
              <a:pathLst>
                <a:path w="16854" h="16854" fill="none" extrusionOk="0">
                  <a:moveTo>
                    <a:pt x="15636" y="14004"/>
                  </a:moveTo>
                  <a:lnTo>
                    <a:pt x="13517" y="6260"/>
                  </a:lnTo>
                  <a:lnTo>
                    <a:pt x="16196" y="3605"/>
                  </a:lnTo>
                  <a:lnTo>
                    <a:pt x="16196" y="3605"/>
                  </a:lnTo>
                  <a:lnTo>
                    <a:pt x="16318" y="3434"/>
                  </a:lnTo>
                  <a:lnTo>
                    <a:pt x="16440" y="3239"/>
                  </a:lnTo>
                  <a:lnTo>
                    <a:pt x="16537" y="3020"/>
                  </a:lnTo>
                  <a:lnTo>
                    <a:pt x="16610" y="2777"/>
                  </a:lnTo>
                  <a:lnTo>
                    <a:pt x="16732" y="2338"/>
                  </a:lnTo>
                  <a:lnTo>
                    <a:pt x="16805" y="2046"/>
                  </a:lnTo>
                  <a:lnTo>
                    <a:pt x="16805" y="2046"/>
                  </a:lnTo>
                  <a:lnTo>
                    <a:pt x="16830" y="1729"/>
                  </a:lnTo>
                  <a:lnTo>
                    <a:pt x="16854" y="1437"/>
                  </a:lnTo>
                  <a:lnTo>
                    <a:pt x="16854" y="1194"/>
                  </a:lnTo>
                  <a:lnTo>
                    <a:pt x="16854" y="950"/>
                  </a:lnTo>
                  <a:lnTo>
                    <a:pt x="16805" y="755"/>
                  </a:lnTo>
                  <a:lnTo>
                    <a:pt x="16732" y="585"/>
                  </a:lnTo>
                  <a:lnTo>
                    <a:pt x="16659" y="414"/>
                  </a:lnTo>
                  <a:lnTo>
                    <a:pt x="16562" y="293"/>
                  </a:lnTo>
                  <a:lnTo>
                    <a:pt x="16562" y="293"/>
                  </a:lnTo>
                  <a:lnTo>
                    <a:pt x="16440" y="195"/>
                  </a:lnTo>
                  <a:lnTo>
                    <a:pt x="16269" y="122"/>
                  </a:lnTo>
                  <a:lnTo>
                    <a:pt x="16099" y="49"/>
                  </a:lnTo>
                  <a:lnTo>
                    <a:pt x="15904" y="0"/>
                  </a:lnTo>
                  <a:lnTo>
                    <a:pt x="15660" y="0"/>
                  </a:lnTo>
                  <a:lnTo>
                    <a:pt x="15417" y="0"/>
                  </a:lnTo>
                  <a:lnTo>
                    <a:pt x="15125" y="25"/>
                  </a:lnTo>
                  <a:lnTo>
                    <a:pt x="14808" y="49"/>
                  </a:lnTo>
                  <a:lnTo>
                    <a:pt x="14808" y="49"/>
                  </a:lnTo>
                  <a:lnTo>
                    <a:pt x="14516" y="122"/>
                  </a:lnTo>
                  <a:lnTo>
                    <a:pt x="14077" y="244"/>
                  </a:lnTo>
                  <a:lnTo>
                    <a:pt x="13834" y="317"/>
                  </a:lnTo>
                  <a:lnTo>
                    <a:pt x="13615" y="414"/>
                  </a:lnTo>
                  <a:lnTo>
                    <a:pt x="13420" y="536"/>
                  </a:lnTo>
                  <a:lnTo>
                    <a:pt x="13249" y="658"/>
                  </a:lnTo>
                  <a:lnTo>
                    <a:pt x="10595" y="3337"/>
                  </a:lnTo>
                  <a:lnTo>
                    <a:pt x="2850" y="1218"/>
                  </a:lnTo>
                  <a:lnTo>
                    <a:pt x="2850" y="1218"/>
                  </a:lnTo>
                  <a:lnTo>
                    <a:pt x="2704" y="1194"/>
                  </a:lnTo>
                  <a:lnTo>
                    <a:pt x="2582" y="1218"/>
                  </a:lnTo>
                  <a:lnTo>
                    <a:pt x="2460" y="1267"/>
                  </a:lnTo>
                  <a:lnTo>
                    <a:pt x="2338" y="1340"/>
                  </a:lnTo>
                  <a:lnTo>
                    <a:pt x="1608" y="2095"/>
                  </a:lnTo>
                  <a:lnTo>
                    <a:pt x="1608" y="2095"/>
                  </a:lnTo>
                  <a:lnTo>
                    <a:pt x="1535" y="2192"/>
                  </a:lnTo>
                  <a:lnTo>
                    <a:pt x="1486" y="2290"/>
                  </a:lnTo>
                  <a:lnTo>
                    <a:pt x="1462" y="2411"/>
                  </a:lnTo>
                  <a:lnTo>
                    <a:pt x="1462" y="2509"/>
                  </a:lnTo>
                  <a:lnTo>
                    <a:pt x="1462" y="2509"/>
                  </a:lnTo>
                  <a:lnTo>
                    <a:pt x="1486" y="2606"/>
                  </a:lnTo>
                  <a:lnTo>
                    <a:pt x="1510" y="2679"/>
                  </a:lnTo>
                  <a:lnTo>
                    <a:pt x="1608" y="2825"/>
                  </a:lnTo>
                  <a:lnTo>
                    <a:pt x="1608" y="2825"/>
                  </a:lnTo>
                  <a:lnTo>
                    <a:pt x="1705" y="2899"/>
                  </a:lnTo>
                  <a:lnTo>
                    <a:pt x="7404" y="6600"/>
                  </a:lnTo>
                  <a:lnTo>
                    <a:pt x="4165" y="10863"/>
                  </a:lnTo>
                  <a:lnTo>
                    <a:pt x="926" y="10302"/>
                  </a:lnTo>
                  <a:lnTo>
                    <a:pt x="926" y="10302"/>
                  </a:lnTo>
                  <a:lnTo>
                    <a:pt x="828" y="10302"/>
                  </a:lnTo>
                  <a:lnTo>
                    <a:pt x="707" y="10327"/>
                  </a:lnTo>
                  <a:lnTo>
                    <a:pt x="609" y="10375"/>
                  </a:lnTo>
                  <a:lnTo>
                    <a:pt x="512" y="10449"/>
                  </a:lnTo>
                  <a:lnTo>
                    <a:pt x="146" y="10814"/>
                  </a:lnTo>
                  <a:lnTo>
                    <a:pt x="146" y="10814"/>
                  </a:lnTo>
                  <a:lnTo>
                    <a:pt x="73" y="10911"/>
                  </a:lnTo>
                  <a:lnTo>
                    <a:pt x="25" y="11033"/>
                  </a:lnTo>
                  <a:lnTo>
                    <a:pt x="0" y="11155"/>
                  </a:lnTo>
                  <a:lnTo>
                    <a:pt x="0" y="11277"/>
                  </a:lnTo>
                  <a:lnTo>
                    <a:pt x="0" y="11277"/>
                  </a:lnTo>
                  <a:lnTo>
                    <a:pt x="49" y="11423"/>
                  </a:lnTo>
                  <a:lnTo>
                    <a:pt x="146" y="11569"/>
                  </a:lnTo>
                  <a:lnTo>
                    <a:pt x="146" y="11569"/>
                  </a:lnTo>
                  <a:lnTo>
                    <a:pt x="244" y="11642"/>
                  </a:lnTo>
                  <a:lnTo>
                    <a:pt x="3434" y="13420"/>
                  </a:lnTo>
                  <a:lnTo>
                    <a:pt x="5212" y="16610"/>
                  </a:lnTo>
                  <a:lnTo>
                    <a:pt x="5212" y="16610"/>
                  </a:lnTo>
                  <a:lnTo>
                    <a:pt x="5285" y="16708"/>
                  </a:lnTo>
                  <a:lnTo>
                    <a:pt x="5285" y="16708"/>
                  </a:lnTo>
                  <a:lnTo>
                    <a:pt x="5431" y="16805"/>
                  </a:lnTo>
                  <a:lnTo>
                    <a:pt x="5578" y="16854"/>
                  </a:lnTo>
                  <a:lnTo>
                    <a:pt x="5578" y="16854"/>
                  </a:lnTo>
                  <a:lnTo>
                    <a:pt x="5699" y="16854"/>
                  </a:lnTo>
                  <a:lnTo>
                    <a:pt x="5821" y="16830"/>
                  </a:lnTo>
                  <a:lnTo>
                    <a:pt x="5943" y="16781"/>
                  </a:lnTo>
                  <a:lnTo>
                    <a:pt x="6040" y="16708"/>
                  </a:lnTo>
                  <a:lnTo>
                    <a:pt x="6406" y="16342"/>
                  </a:lnTo>
                  <a:lnTo>
                    <a:pt x="6406" y="16342"/>
                  </a:lnTo>
                  <a:lnTo>
                    <a:pt x="6479" y="16245"/>
                  </a:lnTo>
                  <a:lnTo>
                    <a:pt x="6527" y="16148"/>
                  </a:lnTo>
                  <a:lnTo>
                    <a:pt x="6552" y="16026"/>
                  </a:lnTo>
                  <a:lnTo>
                    <a:pt x="6552" y="15928"/>
                  </a:lnTo>
                  <a:lnTo>
                    <a:pt x="5992" y="12689"/>
                  </a:lnTo>
                  <a:lnTo>
                    <a:pt x="10254" y="9450"/>
                  </a:lnTo>
                  <a:lnTo>
                    <a:pt x="13956" y="15149"/>
                  </a:lnTo>
                  <a:lnTo>
                    <a:pt x="13956" y="15149"/>
                  </a:lnTo>
                  <a:lnTo>
                    <a:pt x="14029" y="15246"/>
                  </a:lnTo>
                  <a:lnTo>
                    <a:pt x="14029" y="15246"/>
                  </a:lnTo>
                  <a:lnTo>
                    <a:pt x="14175" y="15344"/>
                  </a:lnTo>
                  <a:lnTo>
                    <a:pt x="14248" y="15368"/>
                  </a:lnTo>
                  <a:lnTo>
                    <a:pt x="14345" y="15393"/>
                  </a:lnTo>
                  <a:lnTo>
                    <a:pt x="14345" y="15393"/>
                  </a:lnTo>
                  <a:lnTo>
                    <a:pt x="14443" y="15393"/>
                  </a:lnTo>
                  <a:lnTo>
                    <a:pt x="14565" y="15368"/>
                  </a:lnTo>
                  <a:lnTo>
                    <a:pt x="14662" y="15320"/>
                  </a:lnTo>
                  <a:lnTo>
                    <a:pt x="14759" y="15246"/>
                  </a:lnTo>
                  <a:lnTo>
                    <a:pt x="15514" y="14516"/>
                  </a:lnTo>
                  <a:lnTo>
                    <a:pt x="15514" y="14516"/>
                  </a:lnTo>
                  <a:lnTo>
                    <a:pt x="15587" y="14394"/>
                  </a:lnTo>
                  <a:lnTo>
                    <a:pt x="15636" y="14272"/>
                  </a:lnTo>
                  <a:lnTo>
                    <a:pt x="15660" y="14151"/>
                  </a:lnTo>
                  <a:lnTo>
                    <a:pt x="15636" y="14004"/>
                  </a:lnTo>
                  <a:lnTo>
                    <a:pt x="15636" y="14004"/>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47"/>
            <p:cNvSpPr/>
            <p:nvPr/>
          </p:nvSpPr>
          <p:spPr>
            <a:xfrm>
              <a:off x="6685441" y="4360800"/>
              <a:ext cx="31675" cy="30475"/>
            </a:xfrm>
            <a:custGeom>
              <a:avLst/>
              <a:gdLst/>
              <a:ahLst/>
              <a:cxnLst/>
              <a:rect l="l" t="t" r="r" b="b"/>
              <a:pathLst>
                <a:path w="1267" h="1219" fill="none" extrusionOk="0">
                  <a:moveTo>
                    <a:pt x="1267" y="1218"/>
                  </a:moveTo>
                  <a:lnTo>
                    <a:pt x="1267" y="1218"/>
                  </a:lnTo>
                  <a:lnTo>
                    <a:pt x="1242" y="999"/>
                  </a:lnTo>
                  <a:lnTo>
                    <a:pt x="1169" y="755"/>
                  </a:lnTo>
                  <a:lnTo>
                    <a:pt x="1048" y="561"/>
                  </a:lnTo>
                  <a:lnTo>
                    <a:pt x="901" y="366"/>
                  </a:lnTo>
                  <a:lnTo>
                    <a:pt x="901" y="366"/>
                  </a:lnTo>
                  <a:lnTo>
                    <a:pt x="707" y="220"/>
                  </a:lnTo>
                  <a:lnTo>
                    <a:pt x="487" y="98"/>
                  </a:lnTo>
                  <a:lnTo>
                    <a:pt x="244" y="25"/>
                  </a:lnTo>
                  <a:lnTo>
                    <a:pt x="0"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6" name="Google Shape;1026;p47"/>
          <p:cNvGrpSpPr/>
          <p:nvPr/>
        </p:nvGrpSpPr>
        <p:grpSpPr>
          <a:xfrm>
            <a:off x="1206239" y="4331908"/>
            <a:ext cx="372594" cy="360301"/>
            <a:chOff x="1610466" y="5001950"/>
            <a:chExt cx="443300" cy="428675"/>
          </a:xfrm>
        </p:grpSpPr>
        <p:sp>
          <p:nvSpPr>
            <p:cNvPr id="1027" name="Google Shape;1027;p47"/>
            <p:cNvSpPr/>
            <p:nvPr/>
          </p:nvSpPr>
          <p:spPr>
            <a:xfrm>
              <a:off x="1610466" y="5168175"/>
              <a:ext cx="373875" cy="221650"/>
            </a:xfrm>
            <a:custGeom>
              <a:avLst/>
              <a:gdLst/>
              <a:ahLst/>
              <a:cxnLst/>
              <a:rect l="l" t="t" r="r" b="b"/>
              <a:pathLst>
                <a:path w="14955" h="8866" fill="none" extrusionOk="0">
                  <a:moveTo>
                    <a:pt x="12178" y="8865"/>
                  </a:moveTo>
                  <a:lnTo>
                    <a:pt x="12178" y="8865"/>
                  </a:lnTo>
                  <a:lnTo>
                    <a:pt x="12325" y="8841"/>
                  </a:lnTo>
                  <a:lnTo>
                    <a:pt x="12471" y="8792"/>
                  </a:lnTo>
                  <a:lnTo>
                    <a:pt x="12592" y="8695"/>
                  </a:lnTo>
                  <a:lnTo>
                    <a:pt x="12666" y="8573"/>
                  </a:lnTo>
                  <a:lnTo>
                    <a:pt x="12666" y="8573"/>
                  </a:lnTo>
                  <a:lnTo>
                    <a:pt x="12958" y="8037"/>
                  </a:lnTo>
                  <a:lnTo>
                    <a:pt x="13323" y="7331"/>
                  </a:lnTo>
                  <a:lnTo>
                    <a:pt x="13688" y="6454"/>
                  </a:lnTo>
                  <a:lnTo>
                    <a:pt x="13883" y="5991"/>
                  </a:lnTo>
                  <a:lnTo>
                    <a:pt x="14078" y="5480"/>
                  </a:lnTo>
                  <a:lnTo>
                    <a:pt x="14249" y="4944"/>
                  </a:lnTo>
                  <a:lnTo>
                    <a:pt x="14419" y="4360"/>
                  </a:lnTo>
                  <a:lnTo>
                    <a:pt x="14565" y="3775"/>
                  </a:lnTo>
                  <a:lnTo>
                    <a:pt x="14711" y="3166"/>
                  </a:lnTo>
                  <a:lnTo>
                    <a:pt x="14809" y="2533"/>
                  </a:lnTo>
                  <a:lnTo>
                    <a:pt x="14882" y="1875"/>
                  </a:lnTo>
                  <a:lnTo>
                    <a:pt x="14931" y="1218"/>
                  </a:lnTo>
                  <a:lnTo>
                    <a:pt x="14955" y="536"/>
                  </a:lnTo>
                  <a:lnTo>
                    <a:pt x="14955" y="536"/>
                  </a:lnTo>
                  <a:lnTo>
                    <a:pt x="14955" y="438"/>
                  </a:lnTo>
                  <a:lnTo>
                    <a:pt x="14906" y="341"/>
                  </a:lnTo>
                  <a:lnTo>
                    <a:pt x="14857" y="244"/>
                  </a:lnTo>
                  <a:lnTo>
                    <a:pt x="14809" y="146"/>
                  </a:lnTo>
                  <a:lnTo>
                    <a:pt x="14711" y="97"/>
                  </a:lnTo>
                  <a:lnTo>
                    <a:pt x="14614" y="24"/>
                  </a:lnTo>
                  <a:lnTo>
                    <a:pt x="14516" y="0"/>
                  </a:lnTo>
                  <a:lnTo>
                    <a:pt x="14395" y="0"/>
                  </a:lnTo>
                  <a:lnTo>
                    <a:pt x="3338" y="0"/>
                  </a:lnTo>
                  <a:lnTo>
                    <a:pt x="3338" y="0"/>
                  </a:lnTo>
                  <a:lnTo>
                    <a:pt x="3216" y="0"/>
                  </a:lnTo>
                  <a:lnTo>
                    <a:pt x="3118" y="24"/>
                  </a:lnTo>
                  <a:lnTo>
                    <a:pt x="3021" y="97"/>
                  </a:lnTo>
                  <a:lnTo>
                    <a:pt x="2924" y="146"/>
                  </a:lnTo>
                  <a:lnTo>
                    <a:pt x="2875" y="244"/>
                  </a:lnTo>
                  <a:lnTo>
                    <a:pt x="2826" y="341"/>
                  </a:lnTo>
                  <a:lnTo>
                    <a:pt x="2777" y="438"/>
                  </a:lnTo>
                  <a:lnTo>
                    <a:pt x="2777" y="536"/>
                  </a:lnTo>
                  <a:lnTo>
                    <a:pt x="2777" y="536"/>
                  </a:lnTo>
                  <a:lnTo>
                    <a:pt x="2777" y="706"/>
                  </a:lnTo>
                  <a:lnTo>
                    <a:pt x="2777" y="706"/>
                  </a:lnTo>
                  <a:lnTo>
                    <a:pt x="2558" y="633"/>
                  </a:lnTo>
                  <a:lnTo>
                    <a:pt x="2363" y="585"/>
                  </a:lnTo>
                  <a:lnTo>
                    <a:pt x="2144" y="560"/>
                  </a:lnTo>
                  <a:lnTo>
                    <a:pt x="1949" y="536"/>
                  </a:lnTo>
                  <a:lnTo>
                    <a:pt x="1949" y="536"/>
                  </a:lnTo>
                  <a:lnTo>
                    <a:pt x="1755" y="560"/>
                  </a:lnTo>
                  <a:lnTo>
                    <a:pt x="1560" y="585"/>
                  </a:lnTo>
                  <a:lnTo>
                    <a:pt x="1365" y="633"/>
                  </a:lnTo>
                  <a:lnTo>
                    <a:pt x="1194" y="706"/>
                  </a:lnTo>
                  <a:lnTo>
                    <a:pt x="1024" y="779"/>
                  </a:lnTo>
                  <a:lnTo>
                    <a:pt x="853" y="877"/>
                  </a:lnTo>
                  <a:lnTo>
                    <a:pt x="707" y="999"/>
                  </a:lnTo>
                  <a:lnTo>
                    <a:pt x="561" y="1120"/>
                  </a:lnTo>
                  <a:lnTo>
                    <a:pt x="439" y="1242"/>
                  </a:lnTo>
                  <a:lnTo>
                    <a:pt x="342" y="1413"/>
                  </a:lnTo>
                  <a:lnTo>
                    <a:pt x="244" y="1559"/>
                  </a:lnTo>
                  <a:lnTo>
                    <a:pt x="147" y="1729"/>
                  </a:lnTo>
                  <a:lnTo>
                    <a:pt x="98" y="1900"/>
                  </a:lnTo>
                  <a:lnTo>
                    <a:pt x="50" y="2095"/>
                  </a:lnTo>
                  <a:lnTo>
                    <a:pt x="1" y="2289"/>
                  </a:lnTo>
                  <a:lnTo>
                    <a:pt x="1" y="2484"/>
                  </a:lnTo>
                  <a:lnTo>
                    <a:pt x="1" y="2484"/>
                  </a:lnTo>
                  <a:lnTo>
                    <a:pt x="25" y="2850"/>
                  </a:lnTo>
                  <a:lnTo>
                    <a:pt x="98" y="3191"/>
                  </a:lnTo>
                  <a:lnTo>
                    <a:pt x="220" y="3556"/>
                  </a:lnTo>
                  <a:lnTo>
                    <a:pt x="366" y="3872"/>
                  </a:lnTo>
                  <a:lnTo>
                    <a:pt x="561" y="4213"/>
                  </a:lnTo>
                  <a:lnTo>
                    <a:pt x="780" y="4530"/>
                  </a:lnTo>
                  <a:lnTo>
                    <a:pt x="1024" y="4822"/>
                  </a:lnTo>
                  <a:lnTo>
                    <a:pt x="1292" y="5090"/>
                  </a:lnTo>
                  <a:lnTo>
                    <a:pt x="1584" y="5334"/>
                  </a:lnTo>
                  <a:lnTo>
                    <a:pt x="1901" y="5577"/>
                  </a:lnTo>
                  <a:lnTo>
                    <a:pt x="2242" y="5772"/>
                  </a:lnTo>
                  <a:lnTo>
                    <a:pt x="2583" y="5943"/>
                  </a:lnTo>
                  <a:lnTo>
                    <a:pt x="2924" y="6089"/>
                  </a:lnTo>
                  <a:lnTo>
                    <a:pt x="3265" y="6186"/>
                  </a:lnTo>
                  <a:lnTo>
                    <a:pt x="3605" y="6259"/>
                  </a:lnTo>
                  <a:lnTo>
                    <a:pt x="3946" y="6284"/>
                  </a:lnTo>
                  <a:lnTo>
                    <a:pt x="3946" y="6284"/>
                  </a:lnTo>
                  <a:lnTo>
                    <a:pt x="4068" y="6625"/>
                  </a:lnTo>
                  <a:lnTo>
                    <a:pt x="4214" y="6941"/>
                  </a:lnTo>
                  <a:lnTo>
                    <a:pt x="4507" y="7574"/>
                  </a:lnTo>
                  <a:lnTo>
                    <a:pt x="4799" y="8110"/>
                  </a:lnTo>
                  <a:lnTo>
                    <a:pt x="5067" y="8573"/>
                  </a:lnTo>
                  <a:lnTo>
                    <a:pt x="5067" y="8573"/>
                  </a:lnTo>
                  <a:lnTo>
                    <a:pt x="5140" y="8695"/>
                  </a:lnTo>
                  <a:lnTo>
                    <a:pt x="5262" y="8792"/>
                  </a:lnTo>
                  <a:lnTo>
                    <a:pt x="5408" y="8841"/>
                  </a:lnTo>
                  <a:lnTo>
                    <a:pt x="5554" y="8865"/>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47"/>
            <p:cNvSpPr/>
            <p:nvPr/>
          </p:nvSpPr>
          <p:spPr>
            <a:xfrm>
              <a:off x="1638491" y="5209575"/>
              <a:ext cx="60900" cy="87075"/>
            </a:xfrm>
            <a:custGeom>
              <a:avLst/>
              <a:gdLst/>
              <a:ahLst/>
              <a:cxnLst/>
              <a:rect l="l" t="t" r="r" b="b"/>
              <a:pathLst>
                <a:path w="2436" h="3483" fill="none" extrusionOk="0">
                  <a:moveTo>
                    <a:pt x="0" y="828"/>
                  </a:moveTo>
                  <a:lnTo>
                    <a:pt x="0" y="828"/>
                  </a:lnTo>
                  <a:lnTo>
                    <a:pt x="0" y="658"/>
                  </a:lnTo>
                  <a:lnTo>
                    <a:pt x="49" y="512"/>
                  </a:lnTo>
                  <a:lnTo>
                    <a:pt x="122" y="366"/>
                  </a:lnTo>
                  <a:lnTo>
                    <a:pt x="244" y="244"/>
                  </a:lnTo>
                  <a:lnTo>
                    <a:pt x="366" y="146"/>
                  </a:lnTo>
                  <a:lnTo>
                    <a:pt x="487" y="73"/>
                  </a:lnTo>
                  <a:lnTo>
                    <a:pt x="658" y="25"/>
                  </a:lnTo>
                  <a:lnTo>
                    <a:pt x="828" y="0"/>
                  </a:lnTo>
                  <a:lnTo>
                    <a:pt x="828" y="0"/>
                  </a:lnTo>
                  <a:lnTo>
                    <a:pt x="950" y="0"/>
                  </a:lnTo>
                  <a:lnTo>
                    <a:pt x="1072" y="25"/>
                  </a:lnTo>
                  <a:lnTo>
                    <a:pt x="1340" y="122"/>
                  </a:lnTo>
                  <a:lnTo>
                    <a:pt x="1559" y="268"/>
                  </a:lnTo>
                  <a:lnTo>
                    <a:pt x="1754" y="414"/>
                  </a:lnTo>
                  <a:lnTo>
                    <a:pt x="1754" y="414"/>
                  </a:lnTo>
                  <a:lnTo>
                    <a:pt x="1803" y="780"/>
                  </a:lnTo>
                  <a:lnTo>
                    <a:pt x="1876" y="1169"/>
                  </a:lnTo>
                  <a:lnTo>
                    <a:pt x="2046" y="1997"/>
                  </a:lnTo>
                  <a:lnTo>
                    <a:pt x="2265" y="2801"/>
                  </a:lnTo>
                  <a:lnTo>
                    <a:pt x="2436" y="3483"/>
                  </a:lnTo>
                  <a:lnTo>
                    <a:pt x="2436" y="3483"/>
                  </a:lnTo>
                  <a:lnTo>
                    <a:pt x="2241" y="3434"/>
                  </a:lnTo>
                  <a:lnTo>
                    <a:pt x="2022" y="3361"/>
                  </a:lnTo>
                  <a:lnTo>
                    <a:pt x="1827" y="3264"/>
                  </a:lnTo>
                  <a:lnTo>
                    <a:pt x="1608" y="3142"/>
                  </a:lnTo>
                  <a:lnTo>
                    <a:pt x="1413" y="3020"/>
                  </a:lnTo>
                  <a:lnTo>
                    <a:pt x="1194" y="2874"/>
                  </a:lnTo>
                  <a:lnTo>
                    <a:pt x="999" y="2704"/>
                  </a:lnTo>
                  <a:lnTo>
                    <a:pt x="804" y="2533"/>
                  </a:lnTo>
                  <a:lnTo>
                    <a:pt x="634" y="2338"/>
                  </a:lnTo>
                  <a:lnTo>
                    <a:pt x="487" y="2143"/>
                  </a:lnTo>
                  <a:lnTo>
                    <a:pt x="341" y="1924"/>
                  </a:lnTo>
                  <a:lnTo>
                    <a:pt x="219" y="1729"/>
                  </a:lnTo>
                  <a:lnTo>
                    <a:pt x="122" y="1510"/>
                  </a:lnTo>
                  <a:lnTo>
                    <a:pt x="49" y="1267"/>
                  </a:lnTo>
                  <a:lnTo>
                    <a:pt x="0" y="1047"/>
                  </a:lnTo>
                  <a:lnTo>
                    <a:pt x="0" y="828"/>
                  </a:lnTo>
                  <a:lnTo>
                    <a:pt x="0" y="828"/>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47"/>
            <p:cNvSpPr/>
            <p:nvPr/>
          </p:nvSpPr>
          <p:spPr>
            <a:xfrm>
              <a:off x="1610466" y="5391625"/>
              <a:ext cx="443300" cy="39000"/>
            </a:xfrm>
            <a:custGeom>
              <a:avLst/>
              <a:gdLst/>
              <a:ahLst/>
              <a:cxnLst/>
              <a:rect l="l" t="t" r="r" b="b"/>
              <a:pathLst>
                <a:path w="17732" h="1560" fill="none" extrusionOk="0">
                  <a:moveTo>
                    <a:pt x="16611" y="1559"/>
                  </a:moveTo>
                  <a:lnTo>
                    <a:pt x="1121" y="1559"/>
                  </a:lnTo>
                  <a:lnTo>
                    <a:pt x="1121" y="1559"/>
                  </a:lnTo>
                  <a:lnTo>
                    <a:pt x="1000" y="1535"/>
                  </a:lnTo>
                  <a:lnTo>
                    <a:pt x="878" y="1510"/>
                  </a:lnTo>
                  <a:lnTo>
                    <a:pt x="780" y="1462"/>
                  </a:lnTo>
                  <a:lnTo>
                    <a:pt x="683" y="1389"/>
                  </a:lnTo>
                  <a:lnTo>
                    <a:pt x="488" y="1218"/>
                  </a:lnTo>
                  <a:lnTo>
                    <a:pt x="318" y="999"/>
                  </a:lnTo>
                  <a:lnTo>
                    <a:pt x="196" y="755"/>
                  </a:lnTo>
                  <a:lnTo>
                    <a:pt x="98" y="487"/>
                  </a:lnTo>
                  <a:lnTo>
                    <a:pt x="25" y="244"/>
                  </a:lnTo>
                  <a:lnTo>
                    <a:pt x="1" y="0"/>
                  </a:lnTo>
                  <a:lnTo>
                    <a:pt x="17731" y="0"/>
                  </a:lnTo>
                  <a:lnTo>
                    <a:pt x="17731" y="0"/>
                  </a:lnTo>
                  <a:lnTo>
                    <a:pt x="17707" y="244"/>
                  </a:lnTo>
                  <a:lnTo>
                    <a:pt x="17634" y="487"/>
                  </a:lnTo>
                  <a:lnTo>
                    <a:pt x="17537" y="755"/>
                  </a:lnTo>
                  <a:lnTo>
                    <a:pt x="17415" y="999"/>
                  </a:lnTo>
                  <a:lnTo>
                    <a:pt x="17244" y="1218"/>
                  </a:lnTo>
                  <a:lnTo>
                    <a:pt x="17049" y="1389"/>
                  </a:lnTo>
                  <a:lnTo>
                    <a:pt x="16952" y="1462"/>
                  </a:lnTo>
                  <a:lnTo>
                    <a:pt x="16855" y="1510"/>
                  </a:lnTo>
                  <a:lnTo>
                    <a:pt x="16733" y="1535"/>
                  </a:lnTo>
                  <a:lnTo>
                    <a:pt x="16611" y="1559"/>
                  </a:lnTo>
                  <a:lnTo>
                    <a:pt x="16611" y="1559"/>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47"/>
            <p:cNvSpPr/>
            <p:nvPr/>
          </p:nvSpPr>
          <p:spPr>
            <a:xfrm>
              <a:off x="1817491" y="5001950"/>
              <a:ext cx="17075" cy="114475"/>
            </a:xfrm>
            <a:custGeom>
              <a:avLst/>
              <a:gdLst/>
              <a:ahLst/>
              <a:cxnLst/>
              <a:rect l="l" t="t" r="r" b="b"/>
              <a:pathLst>
                <a:path w="683" h="4579" fill="none" extrusionOk="0">
                  <a:moveTo>
                    <a:pt x="683" y="0"/>
                  </a:moveTo>
                  <a:lnTo>
                    <a:pt x="683" y="0"/>
                  </a:lnTo>
                  <a:lnTo>
                    <a:pt x="658" y="171"/>
                  </a:lnTo>
                  <a:lnTo>
                    <a:pt x="610" y="317"/>
                  </a:lnTo>
                  <a:lnTo>
                    <a:pt x="512" y="439"/>
                  </a:lnTo>
                  <a:lnTo>
                    <a:pt x="415" y="585"/>
                  </a:lnTo>
                  <a:lnTo>
                    <a:pt x="415" y="585"/>
                  </a:lnTo>
                  <a:lnTo>
                    <a:pt x="269" y="731"/>
                  </a:lnTo>
                  <a:lnTo>
                    <a:pt x="147" y="950"/>
                  </a:lnTo>
                  <a:lnTo>
                    <a:pt x="74" y="1072"/>
                  </a:lnTo>
                  <a:lnTo>
                    <a:pt x="49" y="1194"/>
                  </a:lnTo>
                  <a:lnTo>
                    <a:pt x="1" y="1364"/>
                  </a:lnTo>
                  <a:lnTo>
                    <a:pt x="1" y="1535"/>
                  </a:lnTo>
                  <a:lnTo>
                    <a:pt x="1" y="1535"/>
                  </a:lnTo>
                  <a:lnTo>
                    <a:pt x="1" y="1705"/>
                  </a:lnTo>
                  <a:lnTo>
                    <a:pt x="49" y="1851"/>
                  </a:lnTo>
                  <a:lnTo>
                    <a:pt x="74" y="1997"/>
                  </a:lnTo>
                  <a:lnTo>
                    <a:pt x="147" y="2095"/>
                  </a:lnTo>
                  <a:lnTo>
                    <a:pt x="269" y="2314"/>
                  </a:lnTo>
                  <a:lnTo>
                    <a:pt x="415" y="2484"/>
                  </a:lnTo>
                  <a:lnTo>
                    <a:pt x="415" y="2484"/>
                  </a:lnTo>
                  <a:lnTo>
                    <a:pt x="512" y="2606"/>
                  </a:lnTo>
                  <a:lnTo>
                    <a:pt x="610" y="2728"/>
                  </a:lnTo>
                  <a:lnTo>
                    <a:pt x="658" y="2874"/>
                  </a:lnTo>
                  <a:lnTo>
                    <a:pt x="683" y="3045"/>
                  </a:lnTo>
                  <a:lnTo>
                    <a:pt x="683" y="3045"/>
                  </a:lnTo>
                  <a:lnTo>
                    <a:pt x="658" y="3239"/>
                  </a:lnTo>
                  <a:lnTo>
                    <a:pt x="610" y="3385"/>
                  </a:lnTo>
                  <a:lnTo>
                    <a:pt x="512" y="3507"/>
                  </a:lnTo>
                  <a:lnTo>
                    <a:pt x="415" y="3629"/>
                  </a:lnTo>
                  <a:lnTo>
                    <a:pt x="415" y="3629"/>
                  </a:lnTo>
                  <a:lnTo>
                    <a:pt x="269" y="3800"/>
                  </a:lnTo>
                  <a:lnTo>
                    <a:pt x="147" y="3994"/>
                  </a:lnTo>
                  <a:lnTo>
                    <a:pt x="74" y="4116"/>
                  </a:lnTo>
                  <a:lnTo>
                    <a:pt x="49" y="4262"/>
                  </a:lnTo>
                  <a:lnTo>
                    <a:pt x="1" y="4408"/>
                  </a:lnTo>
                  <a:lnTo>
                    <a:pt x="1" y="4579"/>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47"/>
            <p:cNvSpPr/>
            <p:nvPr/>
          </p:nvSpPr>
          <p:spPr>
            <a:xfrm>
              <a:off x="1773666" y="5001950"/>
              <a:ext cx="17075" cy="114475"/>
            </a:xfrm>
            <a:custGeom>
              <a:avLst/>
              <a:gdLst/>
              <a:ahLst/>
              <a:cxnLst/>
              <a:rect l="l" t="t" r="r" b="b"/>
              <a:pathLst>
                <a:path w="683" h="4579" fill="none" extrusionOk="0">
                  <a:moveTo>
                    <a:pt x="682" y="0"/>
                  </a:moveTo>
                  <a:lnTo>
                    <a:pt x="682" y="0"/>
                  </a:lnTo>
                  <a:lnTo>
                    <a:pt x="658" y="171"/>
                  </a:lnTo>
                  <a:lnTo>
                    <a:pt x="609" y="317"/>
                  </a:lnTo>
                  <a:lnTo>
                    <a:pt x="536" y="439"/>
                  </a:lnTo>
                  <a:lnTo>
                    <a:pt x="414" y="585"/>
                  </a:lnTo>
                  <a:lnTo>
                    <a:pt x="414" y="585"/>
                  </a:lnTo>
                  <a:lnTo>
                    <a:pt x="268" y="731"/>
                  </a:lnTo>
                  <a:lnTo>
                    <a:pt x="146" y="950"/>
                  </a:lnTo>
                  <a:lnTo>
                    <a:pt x="97" y="1072"/>
                  </a:lnTo>
                  <a:lnTo>
                    <a:pt x="49" y="1194"/>
                  </a:lnTo>
                  <a:lnTo>
                    <a:pt x="24" y="1364"/>
                  </a:lnTo>
                  <a:lnTo>
                    <a:pt x="0" y="1535"/>
                  </a:lnTo>
                  <a:lnTo>
                    <a:pt x="0" y="1535"/>
                  </a:lnTo>
                  <a:lnTo>
                    <a:pt x="24" y="1705"/>
                  </a:lnTo>
                  <a:lnTo>
                    <a:pt x="49" y="1851"/>
                  </a:lnTo>
                  <a:lnTo>
                    <a:pt x="97" y="1997"/>
                  </a:lnTo>
                  <a:lnTo>
                    <a:pt x="146" y="2095"/>
                  </a:lnTo>
                  <a:lnTo>
                    <a:pt x="268" y="2314"/>
                  </a:lnTo>
                  <a:lnTo>
                    <a:pt x="414" y="2484"/>
                  </a:lnTo>
                  <a:lnTo>
                    <a:pt x="414" y="2484"/>
                  </a:lnTo>
                  <a:lnTo>
                    <a:pt x="536" y="2606"/>
                  </a:lnTo>
                  <a:lnTo>
                    <a:pt x="609" y="2728"/>
                  </a:lnTo>
                  <a:lnTo>
                    <a:pt x="658" y="2874"/>
                  </a:lnTo>
                  <a:lnTo>
                    <a:pt x="682" y="3045"/>
                  </a:lnTo>
                  <a:lnTo>
                    <a:pt x="682" y="3045"/>
                  </a:lnTo>
                  <a:lnTo>
                    <a:pt x="658" y="3239"/>
                  </a:lnTo>
                  <a:lnTo>
                    <a:pt x="609" y="3385"/>
                  </a:lnTo>
                  <a:lnTo>
                    <a:pt x="536" y="3507"/>
                  </a:lnTo>
                  <a:lnTo>
                    <a:pt x="414" y="3629"/>
                  </a:lnTo>
                  <a:lnTo>
                    <a:pt x="414" y="3629"/>
                  </a:lnTo>
                  <a:lnTo>
                    <a:pt x="268" y="3800"/>
                  </a:lnTo>
                  <a:lnTo>
                    <a:pt x="146" y="3994"/>
                  </a:lnTo>
                  <a:lnTo>
                    <a:pt x="97" y="4116"/>
                  </a:lnTo>
                  <a:lnTo>
                    <a:pt x="49" y="4262"/>
                  </a:lnTo>
                  <a:lnTo>
                    <a:pt x="24" y="4408"/>
                  </a:lnTo>
                  <a:lnTo>
                    <a:pt x="0" y="4579"/>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47"/>
            <p:cNvSpPr/>
            <p:nvPr/>
          </p:nvSpPr>
          <p:spPr>
            <a:xfrm>
              <a:off x="1861341" y="5001950"/>
              <a:ext cx="16450" cy="114475"/>
            </a:xfrm>
            <a:custGeom>
              <a:avLst/>
              <a:gdLst/>
              <a:ahLst/>
              <a:cxnLst/>
              <a:rect l="l" t="t" r="r" b="b"/>
              <a:pathLst>
                <a:path w="658" h="4579" fill="none" extrusionOk="0">
                  <a:moveTo>
                    <a:pt x="658" y="0"/>
                  </a:moveTo>
                  <a:lnTo>
                    <a:pt x="658" y="0"/>
                  </a:lnTo>
                  <a:lnTo>
                    <a:pt x="658" y="171"/>
                  </a:lnTo>
                  <a:lnTo>
                    <a:pt x="585" y="317"/>
                  </a:lnTo>
                  <a:lnTo>
                    <a:pt x="512" y="439"/>
                  </a:lnTo>
                  <a:lnTo>
                    <a:pt x="390" y="585"/>
                  </a:lnTo>
                  <a:lnTo>
                    <a:pt x="390" y="585"/>
                  </a:lnTo>
                  <a:lnTo>
                    <a:pt x="268" y="731"/>
                  </a:lnTo>
                  <a:lnTo>
                    <a:pt x="122" y="950"/>
                  </a:lnTo>
                  <a:lnTo>
                    <a:pt x="73" y="1072"/>
                  </a:lnTo>
                  <a:lnTo>
                    <a:pt x="25" y="1194"/>
                  </a:lnTo>
                  <a:lnTo>
                    <a:pt x="0" y="1364"/>
                  </a:lnTo>
                  <a:lnTo>
                    <a:pt x="0" y="1535"/>
                  </a:lnTo>
                  <a:lnTo>
                    <a:pt x="0" y="1535"/>
                  </a:lnTo>
                  <a:lnTo>
                    <a:pt x="0" y="1705"/>
                  </a:lnTo>
                  <a:lnTo>
                    <a:pt x="25" y="1851"/>
                  </a:lnTo>
                  <a:lnTo>
                    <a:pt x="73" y="1997"/>
                  </a:lnTo>
                  <a:lnTo>
                    <a:pt x="122" y="2095"/>
                  </a:lnTo>
                  <a:lnTo>
                    <a:pt x="268" y="2314"/>
                  </a:lnTo>
                  <a:lnTo>
                    <a:pt x="390" y="2484"/>
                  </a:lnTo>
                  <a:lnTo>
                    <a:pt x="390" y="2484"/>
                  </a:lnTo>
                  <a:lnTo>
                    <a:pt x="512" y="2606"/>
                  </a:lnTo>
                  <a:lnTo>
                    <a:pt x="585" y="2728"/>
                  </a:lnTo>
                  <a:lnTo>
                    <a:pt x="658" y="2874"/>
                  </a:lnTo>
                  <a:lnTo>
                    <a:pt x="658" y="3045"/>
                  </a:lnTo>
                  <a:lnTo>
                    <a:pt x="658" y="3045"/>
                  </a:lnTo>
                  <a:lnTo>
                    <a:pt x="658" y="3239"/>
                  </a:lnTo>
                  <a:lnTo>
                    <a:pt x="585" y="3385"/>
                  </a:lnTo>
                  <a:lnTo>
                    <a:pt x="512" y="3507"/>
                  </a:lnTo>
                  <a:lnTo>
                    <a:pt x="390" y="3629"/>
                  </a:lnTo>
                  <a:lnTo>
                    <a:pt x="390" y="3629"/>
                  </a:lnTo>
                  <a:lnTo>
                    <a:pt x="268" y="3800"/>
                  </a:lnTo>
                  <a:lnTo>
                    <a:pt x="122" y="3994"/>
                  </a:lnTo>
                  <a:lnTo>
                    <a:pt x="73" y="4116"/>
                  </a:lnTo>
                  <a:lnTo>
                    <a:pt x="25" y="4262"/>
                  </a:lnTo>
                  <a:lnTo>
                    <a:pt x="0" y="4408"/>
                  </a:lnTo>
                  <a:lnTo>
                    <a:pt x="0" y="4579"/>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3" name="Google Shape;1033;p47"/>
          <p:cNvGrpSpPr/>
          <p:nvPr/>
        </p:nvGrpSpPr>
        <p:grpSpPr>
          <a:xfrm>
            <a:off x="1804485" y="4313985"/>
            <a:ext cx="306068" cy="389992"/>
            <a:chOff x="2322241" y="4980625"/>
            <a:chExt cx="364150" cy="464000"/>
          </a:xfrm>
        </p:grpSpPr>
        <p:sp>
          <p:nvSpPr>
            <p:cNvPr id="1034" name="Google Shape;1034;p47"/>
            <p:cNvSpPr/>
            <p:nvPr/>
          </p:nvSpPr>
          <p:spPr>
            <a:xfrm>
              <a:off x="2322241" y="4980625"/>
              <a:ext cx="364150" cy="239325"/>
            </a:xfrm>
            <a:custGeom>
              <a:avLst/>
              <a:gdLst/>
              <a:ahLst/>
              <a:cxnLst/>
              <a:rect l="l" t="t" r="r" b="b"/>
              <a:pathLst>
                <a:path w="14566" h="9573" fill="none" extrusionOk="0">
                  <a:moveTo>
                    <a:pt x="8769" y="9572"/>
                  </a:moveTo>
                  <a:lnTo>
                    <a:pt x="14565" y="9572"/>
                  </a:lnTo>
                  <a:lnTo>
                    <a:pt x="14565" y="6114"/>
                  </a:lnTo>
                  <a:lnTo>
                    <a:pt x="14565" y="6114"/>
                  </a:lnTo>
                  <a:lnTo>
                    <a:pt x="14541" y="6016"/>
                  </a:lnTo>
                  <a:lnTo>
                    <a:pt x="14516" y="5919"/>
                  </a:lnTo>
                  <a:lnTo>
                    <a:pt x="14468" y="5822"/>
                  </a:lnTo>
                  <a:lnTo>
                    <a:pt x="14419" y="5773"/>
                  </a:lnTo>
                  <a:lnTo>
                    <a:pt x="14346" y="5700"/>
                  </a:lnTo>
                  <a:lnTo>
                    <a:pt x="14249" y="5651"/>
                  </a:lnTo>
                  <a:lnTo>
                    <a:pt x="14175" y="5627"/>
                  </a:lnTo>
                  <a:lnTo>
                    <a:pt x="14078" y="5627"/>
                  </a:lnTo>
                  <a:lnTo>
                    <a:pt x="10814" y="5627"/>
                  </a:lnTo>
                  <a:lnTo>
                    <a:pt x="10814" y="5627"/>
                  </a:lnTo>
                  <a:lnTo>
                    <a:pt x="11228" y="5456"/>
                  </a:lnTo>
                  <a:lnTo>
                    <a:pt x="11643" y="5237"/>
                  </a:lnTo>
                  <a:lnTo>
                    <a:pt x="12008" y="4993"/>
                  </a:lnTo>
                  <a:lnTo>
                    <a:pt x="12178" y="4872"/>
                  </a:lnTo>
                  <a:lnTo>
                    <a:pt x="12349" y="4726"/>
                  </a:lnTo>
                  <a:lnTo>
                    <a:pt x="12349" y="4726"/>
                  </a:lnTo>
                  <a:lnTo>
                    <a:pt x="12617" y="4433"/>
                  </a:lnTo>
                  <a:lnTo>
                    <a:pt x="12836" y="4141"/>
                  </a:lnTo>
                  <a:lnTo>
                    <a:pt x="13031" y="3849"/>
                  </a:lnTo>
                  <a:lnTo>
                    <a:pt x="13177" y="3557"/>
                  </a:lnTo>
                  <a:lnTo>
                    <a:pt x="13274" y="3289"/>
                  </a:lnTo>
                  <a:lnTo>
                    <a:pt x="13372" y="3021"/>
                  </a:lnTo>
                  <a:lnTo>
                    <a:pt x="13396" y="2753"/>
                  </a:lnTo>
                  <a:lnTo>
                    <a:pt x="13420" y="2485"/>
                  </a:lnTo>
                  <a:lnTo>
                    <a:pt x="13396" y="2241"/>
                  </a:lnTo>
                  <a:lnTo>
                    <a:pt x="13347" y="1998"/>
                  </a:lnTo>
                  <a:lnTo>
                    <a:pt x="13274" y="1754"/>
                  </a:lnTo>
                  <a:lnTo>
                    <a:pt x="13201" y="1535"/>
                  </a:lnTo>
                  <a:lnTo>
                    <a:pt x="13079" y="1340"/>
                  </a:lnTo>
                  <a:lnTo>
                    <a:pt x="12958" y="1121"/>
                  </a:lnTo>
                  <a:lnTo>
                    <a:pt x="12812" y="951"/>
                  </a:lnTo>
                  <a:lnTo>
                    <a:pt x="12641" y="780"/>
                  </a:lnTo>
                  <a:lnTo>
                    <a:pt x="12641" y="780"/>
                  </a:lnTo>
                  <a:lnTo>
                    <a:pt x="12471" y="610"/>
                  </a:lnTo>
                  <a:lnTo>
                    <a:pt x="12300" y="463"/>
                  </a:lnTo>
                  <a:lnTo>
                    <a:pt x="12105" y="342"/>
                  </a:lnTo>
                  <a:lnTo>
                    <a:pt x="11886" y="220"/>
                  </a:lnTo>
                  <a:lnTo>
                    <a:pt x="11667" y="147"/>
                  </a:lnTo>
                  <a:lnTo>
                    <a:pt x="11423" y="74"/>
                  </a:lnTo>
                  <a:lnTo>
                    <a:pt x="11180" y="25"/>
                  </a:lnTo>
                  <a:lnTo>
                    <a:pt x="10936" y="1"/>
                  </a:lnTo>
                  <a:lnTo>
                    <a:pt x="10668" y="25"/>
                  </a:lnTo>
                  <a:lnTo>
                    <a:pt x="10400" y="49"/>
                  </a:lnTo>
                  <a:lnTo>
                    <a:pt x="10133" y="147"/>
                  </a:lnTo>
                  <a:lnTo>
                    <a:pt x="9865" y="244"/>
                  </a:lnTo>
                  <a:lnTo>
                    <a:pt x="9572" y="390"/>
                  </a:lnTo>
                  <a:lnTo>
                    <a:pt x="9280" y="585"/>
                  </a:lnTo>
                  <a:lnTo>
                    <a:pt x="8988" y="804"/>
                  </a:lnTo>
                  <a:lnTo>
                    <a:pt x="8696" y="1072"/>
                  </a:lnTo>
                  <a:lnTo>
                    <a:pt x="8696" y="1072"/>
                  </a:lnTo>
                  <a:lnTo>
                    <a:pt x="8452" y="1365"/>
                  </a:lnTo>
                  <a:lnTo>
                    <a:pt x="8257" y="1657"/>
                  </a:lnTo>
                  <a:lnTo>
                    <a:pt x="8062" y="1973"/>
                  </a:lnTo>
                  <a:lnTo>
                    <a:pt x="7892" y="2314"/>
                  </a:lnTo>
                  <a:lnTo>
                    <a:pt x="7770" y="2680"/>
                  </a:lnTo>
                  <a:lnTo>
                    <a:pt x="7648" y="3045"/>
                  </a:lnTo>
                  <a:lnTo>
                    <a:pt x="7551" y="3386"/>
                  </a:lnTo>
                  <a:lnTo>
                    <a:pt x="7478" y="3727"/>
                  </a:lnTo>
                  <a:lnTo>
                    <a:pt x="7380" y="4385"/>
                  </a:lnTo>
                  <a:lnTo>
                    <a:pt x="7307" y="4896"/>
                  </a:lnTo>
                  <a:lnTo>
                    <a:pt x="7283" y="5456"/>
                  </a:lnTo>
                  <a:lnTo>
                    <a:pt x="7283" y="5456"/>
                  </a:lnTo>
                  <a:lnTo>
                    <a:pt x="7283" y="5456"/>
                  </a:lnTo>
                  <a:lnTo>
                    <a:pt x="7283" y="5456"/>
                  </a:lnTo>
                  <a:lnTo>
                    <a:pt x="7283" y="5456"/>
                  </a:lnTo>
                  <a:lnTo>
                    <a:pt x="7259" y="4896"/>
                  </a:lnTo>
                  <a:lnTo>
                    <a:pt x="7186" y="4385"/>
                  </a:lnTo>
                  <a:lnTo>
                    <a:pt x="7088" y="3727"/>
                  </a:lnTo>
                  <a:lnTo>
                    <a:pt x="7015" y="3386"/>
                  </a:lnTo>
                  <a:lnTo>
                    <a:pt x="6918" y="3045"/>
                  </a:lnTo>
                  <a:lnTo>
                    <a:pt x="6796" y="2680"/>
                  </a:lnTo>
                  <a:lnTo>
                    <a:pt x="6674" y="2314"/>
                  </a:lnTo>
                  <a:lnTo>
                    <a:pt x="6504" y="1973"/>
                  </a:lnTo>
                  <a:lnTo>
                    <a:pt x="6309" y="1657"/>
                  </a:lnTo>
                  <a:lnTo>
                    <a:pt x="6114" y="1365"/>
                  </a:lnTo>
                  <a:lnTo>
                    <a:pt x="5870" y="1072"/>
                  </a:lnTo>
                  <a:lnTo>
                    <a:pt x="5870" y="1072"/>
                  </a:lnTo>
                  <a:lnTo>
                    <a:pt x="5578" y="804"/>
                  </a:lnTo>
                  <a:lnTo>
                    <a:pt x="5286" y="585"/>
                  </a:lnTo>
                  <a:lnTo>
                    <a:pt x="4994" y="390"/>
                  </a:lnTo>
                  <a:lnTo>
                    <a:pt x="4701" y="244"/>
                  </a:lnTo>
                  <a:lnTo>
                    <a:pt x="4433" y="147"/>
                  </a:lnTo>
                  <a:lnTo>
                    <a:pt x="4166" y="49"/>
                  </a:lnTo>
                  <a:lnTo>
                    <a:pt x="3898" y="25"/>
                  </a:lnTo>
                  <a:lnTo>
                    <a:pt x="3630" y="1"/>
                  </a:lnTo>
                  <a:lnTo>
                    <a:pt x="3386" y="25"/>
                  </a:lnTo>
                  <a:lnTo>
                    <a:pt x="3143" y="74"/>
                  </a:lnTo>
                  <a:lnTo>
                    <a:pt x="2899" y="147"/>
                  </a:lnTo>
                  <a:lnTo>
                    <a:pt x="2680" y="220"/>
                  </a:lnTo>
                  <a:lnTo>
                    <a:pt x="2461" y="342"/>
                  </a:lnTo>
                  <a:lnTo>
                    <a:pt x="2266" y="463"/>
                  </a:lnTo>
                  <a:lnTo>
                    <a:pt x="2095" y="610"/>
                  </a:lnTo>
                  <a:lnTo>
                    <a:pt x="1925" y="780"/>
                  </a:lnTo>
                  <a:lnTo>
                    <a:pt x="1925" y="780"/>
                  </a:lnTo>
                  <a:lnTo>
                    <a:pt x="1754" y="951"/>
                  </a:lnTo>
                  <a:lnTo>
                    <a:pt x="1608" y="1121"/>
                  </a:lnTo>
                  <a:lnTo>
                    <a:pt x="1487" y="1340"/>
                  </a:lnTo>
                  <a:lnTo>
                    <a:pt x="1365" y="1535"/>
                  </a:lnTo>
                  <a:lnTo>
                    <a:pt x="1292" y="1754"/>
                  </a:lnTo>
                  <a:lnTo>
                    <a:pt x="1219" y="1998"/>
                  </a:lnTo>
                  <a:lnTo>
                    <a:pt x="1170" y="2241"/>
                  </a:lnTo>
                  <a:lnTo>
                    <a:pt x="1146" y="2485"/>
                  </a:lnTo>
                  <a:lnTo>
                    <a:pt x="1170" y="2753"/>
                  </a:lnTo>
                  <a:lnTo>
                    <a:pt x="1194" y="3021"/>
                  </a:lnTo>
                  <a:lnTo>
                    <a:pt x="1292" y="3289"/>
                  </a:lnTo>
                  <a:lnTo>
                    <a:pt x="1389" y="3557"/>
                  </a:lnTo>
                  <a:lnTo>
                    <a:pt x="1535" y="3849"/>
                  </a:lnTo>
                  <a:lnTo>
                    <a:pt x="1730" y="4141"/>
                  </a:lnTo>
                  <a:lnTo>
                    <a:pt x="1949" y="4433"/>
                  </a:lnTo>
                  <a:lnTo>
                    <a:pt x="2217" y="4726"/>
                  </a:lnTo>
                  <a:lnTo>
                    <a:pt x="2217" y="4726"/>
                  </a:lnTo>
                  <a:lnTo>
                    <a:pt x="2388" y="4872"/>
                  </a:lnTo>
                  <a:lnTo>
                    <a:pt x="2558" y="4993"/>
                  </a:lnTo>
                  <a:lnTo>
                    <a:pt x="2923" y="5237"/>
                  </a:lnTo>
                  <a:lnTo>
                    <a:pt x="3337" y="5456"/>
                  </a:lnTo>
                  <a:lnTo>
                    <a:pt x="3752" y="5627"/>
                  </a:lnTo>
                  <a:lnTo>
                    <a:pt x="488" y="5627"/>
                  </a:lnTo>
                  <a:lnTo>
                    <a:pt x="488" y="5627"/>
                  </a:lnTo>
                  <a:lnTo>
                    <a:pt x="391" y="5627"/>
                  </a:lnTo>
                  <a:lnTo>
                    <a:pt x="317" y="5651"/>
                  </a:lnTo>
                  <a:lnTo>
                    <a:pt x="220" y="5700"/>
                  </a:lnTo>
                  <a:lnTo>
                    <a:pt x="147" y="5773"/>
                  </a:lnTo>
                  <a:lnTo>
                    <a:pt x="98" y="5822"/>
                  </a:lnTo>
                  <a:lnTo>
                    <a:pt x="50" y="5919"/>
                  </a:lnTo>
                  <a:lnTo>
                    <a:pt x="25" y="6016"/>
                  </a:lnTo>
                  <a:lnTo>
                    <a:pt x="1" y="6114"/>
                  </a:lnTo>
                  <a:lnTo>
                    <a:pt x="1" y="9572"/>
                  </a:lnTo>
                  <a:lnTo>
                    <a:pt x="5797" y="9572"/>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47"/>
            <p:cNvSpPr/>
            <p:nvPr/>
          </p:nvSpPr>
          <p:spPr>
            <a:xfrm>
              <a:off x="2416016" y="5121275"/>
              <a:ext cx="176600" cy="25"/>
            </a:xfrm>
            <a:custGeom>
              <a:avLst/>
              <a:gdLst/>
              <a:ahLst/>
              <a:cxnLst/>
              <a:rect l="l" t="t" r="r" b="b"/>
              <a:pathLst>
                <a:path w="7064" h="1" fill="none" extrusionOk="0">
                  <a:moveTo>
                    <a:pt x="1" y="1"/>
                  </a:moveTo>
                  <a:lnTo>
                    <a:pt x="706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47"/>
            <p:cNvSpPr/>
            <p:nvPr/>
          </p:nvSpPr>
          <p:spPr>
            <a:xfrm>
              <a:off x="2467166" y="5121275"/>
              <a:ext cx="74300" cy="323350"/>
            </a:xfrm>
            <a:custGeom>
              <a:avLst/>
              <a:gdLst/>
              <a:ahLst/>
              <a:cxnLst/>
              <a:rect l="l" t="t" r="r" b="b"/>
              <a:pathLst>
                <a:path w="2972" h="12934" fill="none" extrusionOk="0">
                  <a:moveTo>
                    <a:pt x="0" y="1"/>
                  </a:moveTo>
                  <a:lnTo>
                    <a:pt x="0" y="12933"/>
                  </a:lnTo>
                  <a:lnTo>
                    <a:pt x="2972" y="12933"/>
                  </a:lnTo>
                  <a:lnTo>
                    <a:pt x="297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47"/>
            <p:cNvSpPr/>
            <p:nvPr/>
          </p:nvSpPr>
          <p:spPr>
            <a:xfrm>
              <a:off x="2529266" y="5023850"/>
              <a:ext cx="85275" cy="85275"/>
            </a:xfrm>
            <a:custGeom>
              <a:avLst/>
              <a:gdLst/>
              <a:ahLst/>
              <a:cxnLst/>
              <a:rect l="l" t="t" r="r" b="b"/>
              <a:pathLst>
                <a:path w="3411" h="3411" fill="none" extrusionOk="0">
                  <a:moveTo>
                    <a:pt x="902" y="659"/>
                  </a:moveTo>
                  <a:lnTo>
                    <a:pt x="902" y="659"/>
                  </a:lnTo>
                  <a:lnTo>
                    <a:pt x="1194" y="391"/>
                  </a:lnTo>
                  <a:lnTo>
                    <a:pt x="1486" y="196"/>
                  </a:lnTo>
                  <a:lnTo>
                    <a:pt x="1754" y="74"/>
                  </a:lnTo>
                  <a:lnTo>
                    <a:pt x="1900" y="50"/>
                  </a:lnTo>
                  <a:lnTo>
                    <a:pt x="2022" y="25"/>
                  </a:lnTo>
                  <a:lnTo>
                    <a:pt x="2144" y="1"/>
                  </a:lnTo>
                  <a:lnTo>
                    <a:pt x="2290" y="25"/>
                  </a:lnTo>
                  <a:lnTo>
                    <a:pt x="2412" y="50"/>
                  </a:lnTo>
                  <a:lnTo>
                    <a:pt x="2533" y="74"/>
                  </a:lnTo>
                  <a:lnTo>
                    <a:pt x="2655" y="123"/>
                  </a:lnTo>
                  <a:lnTo>
                    <a:pt x="2777" y="196"/>
                  </a:lnTo>
                  <a:lnTo>
                    <a:pt x="3021" y="391"/>
                  </a:lnTo>
                  <a:lnTo>
                    <a:pt x="3021" y="391"/>
                  </a:lnTo>
                  <a:lnTo>
                    <a:pt x="3215" y="634"/>
                  </a:lnTo>
                  <a:lnTo>
                    <a:pt x="3288" y="756"/>
                  </a:lnTo>
                  <a:lnTo>
                    <a:pt x="3337" y="878"/>
                  </a:lnTo>
                  <a:lnTo>
                    <a:pt x="3362" y="999"/>
                  </a:lnTo>
                  <a:lnTo>
                    <a:pt x="3386" y="1121"/>
                  </a:lnTo>
                  <a:lnTo>
                    <a:pt x="3410" y="1267"/>
                  </a:lnTo>
                  <a:lnTo>
                    <a:pt x="3386" y="1389"/>
                  </a:lnTo>
                  <a:lnTo>
                    <a:pt x="3362" y="1535"/>
                  </a:lnTo>
                  <a:lnTo>
                    <a:pt x="3337" y="1657"/>
                  </a:lnTo>
                  <a:lnTo>
                    <a:pt x="3215" y="1925"/>
                  </a:lnTo>
                  <a:lnTo>
                    <a:pt x="3021" y="2217"/>
                  </a:lnTo>
                  <a:lnTo>
                    <a:pt x="2753" y="2509"/>
                  </a:lnTo>
                  <a:lnTo>
                    <a:pt x="2753" y="2509"/>
                  </a:lnTo>
                  <a:lnTo>
                    <a:pt x="2631" y="2607"/>
                  </a:lnTo>
                  <a:lnTo>
                    <a:pt x="2509" y="2704"/>
                  </a:lnTo>
                  <a:lnTo>
                    <a:pt x="2192" y="2899"/>
                  </a:lnTo>
                  <a:lnTo>
                    <a:pt x="1827" y="3045"/>
                  </a:lnTo>
                  <a:lnTo>
                    <a:pt x="1462" y="3167"/>
                  </a:lnTo>
                  <a:lnTo>
                    <a:pt x="1072" y="3264"/>
                  </a:lnTo>
                  <a:lnTo>
                    <a:pt x="682" y="3338"/>
                  </a:lnTo>
                  <a:lnTo>
                    <a:pt x="317" y="3386"/>
                  </a:lnTo>
                  <a:lnTo>
                    <a:pt x="1" y="3411"/>
                  </a:lnTo>
                  <a:lnTo>
                    <a:pt x="1" y="3411"/>
                  </a:lnTo>
                  <a:lnTo>
                    <a:pt x="25" y="3094"/>
                  </a:lnTo>
                  <a:lnTo>
                    <a:pt x="98" y="2729"/>
                  </a:lnTo>
                  <a:lnTo>
                    <a:pt x="147" y="2339"/>
                  </a:lnTo>
                  <a:lnTo>
                    <a:pt x="244" y="1949"/>
                  </a:lnTo>
                  <a:lnTo>
                    <a:pt x="366" y="1584"/>
                  </a:lnTo>
                  <a:lnTo>
                    <a:pt x="512" y="1219"/>
                  </a:lnTo>
                  <a:lnTo>
                    <a:pt x="707" y="902"/>
                  </a:lnTo>
                  <a:lnTo>
                    <a:pt x="804" y="780"/>
                  </a:lnTo>
                  <a:lnTo>
                    <a:pt x="902" y="659"/>
                  </a:lnTo>
                  <a:lnTo>
                    <a:pt x="902" y="659"/>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47"/>
            <p:cNvSpPr/>
            <p:nvPr/>
          </p:nvSpPr>
          <p:spPr>
            <a:xfrm>
              <a:off x="2394091" y="5023850"/>
              <a:ext cx="85275" cy="85275"/>
            </a:xfrm>
            <a:custGeom>
              <a:avLst/>
              <a:gdLst/>
              <a:ahLst/>
              <a:cxnLst/>
              <a:rect l="l" t="t" r="r" b="b"/>
              <a:pathLst>
                <a:path w="3411" h="3411" fill="none" extrusionOk="0">
                  <a:moveTo>
                    <a:pt x="390" y="391"/>
                  </a:moveTo>
                  <a:lnTo>
                    <a:pt x="390" y="391"/>
                  </a:lnTo>
                  <a:lnTo>
                    <a:pt x="634" y="196"/>
                  </a:lnTo>
                  <a:lnTo>
                    <a:pt x="756" y="123"/>
                  </a:lnTo>
                  <a:lnTo>
                    <a:pt x="878" y="74"/>
                  </a:lnTo>
                  <a:lnTo>
                    <a:pt x="999" y="50"/>
                  </a:lnTo>
                  <a:lnTo>
                    <a:pt x="1121" y="25"/>
                  </a:lnTo>
                  <a:lnTo>
                    <a:pt x="1267" y="1"/>
                  </a:lnTo>
                  <a:lnTo>
                    <a:pt x="1389" y="25"/>
                  </a:lnTo>
                  <a:lnTo>
                    <a:pt x="1511" y="50"/>
                  </a:lnTo>
                  <a:lnTo>
                    <a:pt x="1657" y="74"/>
                  </a:lnTo>
                  <a:lnTo>
                    <a:pt x="1925" y="196"/>
                  </a:lnTo>
                  <a:lnTo>
                    <a:pt x="2217" y="391"/>
                  </a:lnTo>
                  <a:lnTo>
                    <a:pt x="2509" y="659"/>
                  </a:lnTo>
                  <a:lnTo>
                    <a:pt x="2509" y="659"/>
                  </a:lnTo>
                  <a:lnTo>
                    <a:pt x="2607" y="780"/>
                  </a:lnTo>
                  <a:lnTo>
                    <a:pt x="2704" y="902"/>
                  </a:lnTo>
                  <a:lnTo>
                    <a:pt x="2899" y="1219"/>
                  </a:lnTo>
                  <a:lnTo>
                    <a:pt x="3045" y="1584"/>
                  </a:lnTo>
                  <a:lnTo>
                    <a:pt x="3167" y="1949"/>
                  </a:lnTo>
                  <a:lnTo>
                    <a:pt x="3264" y="2339"/>
                  </a:lnTo>
                  <a:lnTo>
                    <a:pt x="3313" y="2729"/>
                  </a:lnTo>
                  <a:lnTo>
                    <a:pt x="3386" y="3094"/>
                  </a:lnTo>
                  <a:lnTo>
                    <a:pt x="3410" y="3411"/>
                  </a:lnTo>
                  <a:lnTo>
                    <a:pt x="3410" y="3411"/>
                  </a:lnTo>
                  <a:lnTo>
                    <a:pt x="3094" y="3386"/>
                  </a:lnTo>
                  <a:lnTo>
                    <a:pt x="2729" y="3338"/>
                  </a:lnTo>
                  <a:lnTo>
                    <a:pt x="2339" y="3264"/>
                  </a:lnTo>
                  <a:lnTo>
                    <a:pt x="1949" y="3167"/>
                  </a:lnTo>
                  <a:lnTo>
                    <a:pt x="1584" y="3045"/>
                  </a:lnTo>
                  <a:lnTo>
                    <a:pt x="1218" y="2899"/>
                  </a:lnTo>
                  <a:lnTo>
                    <a:pt x="902" y="2704"/>
                  </a:lnTo>
                  <a:lnTo>
                    <a:pt x="780" y="2607"/>
                  </a:lnTo>
                  <a:lnTo>
                    <a:pt x="658" y="2509"/>
                  </a:lnTo>
                  <a:lnTo>
                    <a:pt x="658" y="2509"/>
                  </a:lnTo>
                  <a:lnTo>
                    <a:pt x="390" y="2217"/>
                  </a:lnTo>
                  <a:lnTo>
                    <a:pt x="196" y="1925"/>
                  </a:lnTo>
                  <a:lnTo>
                    <a:pt x="74" y="1657"/>
                  </a:lnTo>
                  <a:lnTo>
                    <a:pt x="49" y="1535"/>
                  </a:lnTo>
                  <a:lnTo>
                    <a:pt x="25" y="1389"/>
                  </a:lnTo>
                  <a:lnTo>
                    <a:pt x="1" y="1267"/>
                  </a:lnTo>
                  <a:lnTo>
                    <a:pt x="25" y="1121"/>
                  </a:lnTo>
                  <a:lnTo>
                    <a:pt x="49" y="999"/>
                  </a:lnTo>
                  <a:lnTo>
                    <a:pt x="74" y="878"/>
                  </a:lnTo>
                  <a:lnTo>
                    <a:pt x="123" y="756"/>
                  </a:lnTo>
                  <a:lnTo>
                    <a:pt x="196" y="634"/>
                  </a:lnTo>
                  <a:lnTo>
                    <a:pt x="390" y="391"/>
                  </a:lnTo>
                  <a:lnTo>
                    <a:pt x="390" y="39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47"/>
            <p:cNvSpPr/>
            <p:nvPr/>
          </p:nvSpPr>
          <p:spPr>
            <a:xfrm>
              <a:off x="2341741" y="5219925"/>
              <a:ext cx="125450" cy="224700"/>
            </a:xfrm>
            <a:custGeom>
              <a:avLst/>
              <a:gdLst/>
              <a:ahLst/>
              <a:cxnLst/>
              <a:rect l="l" t="t" r="r" b="b"/>
              <a:pathLst>
                <a:path w="5018" h="8988" fill="none" extrusionOk="0">
                  <a:moveTo>
                    <a:pt x="0" y="0"/>
                  </a:moveTo>
                  <a:lnTo>
                    <a:pt x="0" y="8500"/>
                  </a:lnTo>
                  <a:lnTo>
                    <a:pt x="0" y="8500"/>
                  </a:lnTo>
                  <a:lnTo>
                    <a:pt x="25" y="8598"/>
                  </a:lnTo>
                  <a:lnTo>
                    <a:pt x="49" y="8695"/>
                  </a:lnTo>
                  <a:lnTo>
                    <a:pt x="98" y="8768"/>
                  </a:lnTo>
                  <a:lnTo>
                    <a:pt x="146" y="8841"/>
                  </a:lnTo>
                  <a:lnTo>
                    <a:pt x="219" y="8890"/>
                  </a:lnTo>
                  <a:lnTo>
                    <a:pt x="317" y="8938"/>
                  </a:lnTo>
                  <a:lnTo>
                    <a:pt x="390" y="8963"/>
                  </a:lnTo>
                  <a:lnTo>
                    <a:pt x="487" y="8987"/>
                  </a:lnTo>
                  <a:lnTo>
                    <a:pt x="5017" y="898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47"/>
            <p:cNvSpPr/>
            <p:nvPr/>
          </p:nvSpPr>
          <p:spPr>
            <a:xfrm>
              <a:off x="2541441" y="5219925"/>
              <a:ext cx="125450" cy="224700"/>
            </a:xfrm>
            <a:custGeom>
              <a:avLst/>
              <a:gdLst/>
              <a:ahLst/>
              <a:cxnLst/>
              <a:rect l="l" t="t" r="r" b="b"/>
              <a:pathLst>
                <a:path w="5018" h="8988" fill="none" extrusionOk="0">
                  <a:moveTo>
                    <a:pt x="1" y="8987"/>
                  </a:moveTo>
                  <a:lnTo>
                    <a:pt x="4531" y="8987"/>
                  </a:lnTo>
                  <a:lnTo>
                    <a:pt x="4531" y="8987"/>
                  </a:lnTo>
                  <a:lnTo>
                    <a:pt x="4628" y="8963"/>
                  </a:lnTo>
                  <a:lnTo>
                    <a:pt x="4701" y="8938"/>
                  </a:lnTo>
                  <a:lnTo>
                    <a:pt x="4799" y="8890"/>
                  </a:lnTo>
                  <a:lnTo>
                    <a:pt x="4872" y="8841"/>
                  </a:lnTo>
                  <a:lnTo>
                    <a:pt x="4920" y="8768"/>
                  </a:lnTo>
                  <a:lnTo>
                    <a:pt x="4969" y="8695"/>
                  </a:lnTo>
                  <a:lnTo>
                    <a:pt x="4993" y="8598"/>
                  </a:lnTo>
                  <a:lnTo>
                    <a:pt x="5018" y="8500"/>
                  </a:lnTo>
                  <a:lnTo>
                    <a:pt x="5018"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1" name="Google Shape;1041;p47"/>
          <p:cNvGrpSpPr/>
          <p:nvPr/>
        </p:nvGrpSpPr>
        <p:grpSpPr>
          <a:xfrm>
            <a:off x="2346965" y="4328840"/>
            <a:ext cx="351077" cy="360806"/>
            <a:chOff x="2967666" y="4998300"/>
            <a:chExt cx="417700" cy="429275"/>
          </a:xfrm>
        </p:grpSpPr>
        <p:sp>
          <p:nvSpPr>
            <p:cNvPr id="1042" name="Google Shape;1042;p47"/>
            <p:cNvSpPr/>
            <p:nvPr/>
          </p:nvSpPr>
          <p:spPr>
            <a:xfrm>
              <a:off x="3181991" y="5216875"/>
              <a:ext cx="202150" cy="210700"/>
            </a:xfrm>
            <a:custGeom>
              <a:avLst/>
              <a:gdLst/>
              <a:ahLst/>
              <a:cxnLst/>
              <a:rect l="l" t="t" r="r" b="b"/>
              <a:pathLst>
                <a:path w="8086" h="8428" fill="none" extrusionOk="0">
                  <a:moveTo>
                    <a:pt x="0" y="1851"/>
                  </a:moveTo>
                  <a:lnTo>
                    <a:pt x="5797" y="8135"/>
                  </a:lnTo>
                  <a:lnTo>
                    <a:pt x="5797" y="8135"/>
                  </a:lnTo>
                  <a:lnTo>
                    <a:pt x="5943" y="8257"/>
                  </a:lnTo>
                  <a:lnTo>
                    <a:pt x="6113" y="8354"/>
                  </a:lnTo>
                  <a:lnTo>
                    <a:pt x="6284" y="8403"/>
                  </a:lnTo>
                  <a:lnTo>
                    <a:pt x="6478" y="8427"/>
                  </a:lnTo>
                  <a:lnTo>
                    <a:pt x="6649" y="8403"/>
                  </a:lnTo>
                  <a:lnTo>
                    <a:pt x="6819" y="8354"/>
                  </a:lnTo>
                  <a:lnTo>
                    <a:pt x="6990" y="8257"/>
                  </a:lnTo>
                  <a:lnTo>
                    <a:pt x="7136" y="8135"/>
                  </a:lnTo>
                  <a:lnTo>
                    <a:pt x="7818" y="7453"/>
                  </a:lnTo>
                  <a:lnTo>
                    <a:pt x="7818" y="7453"/>
                  </a:lnTo>
                  <a:lnTo>
                    <a:pt x="7940" y="7307"/>
                  </a:lnTo>
                  <a:lnTo>
                    <a:pt x="8037" y="7136"/>
                  </a:lnTo>
                  <a:lnTo>
                    <a:pt x="8086" y="6966"/>
                  </a:lnTo>
                  <a:lnTo>
                    <a:pt x="8086" y="6795"/>
                  </a:lnTo>
                  <a:lnTo>
                    <a:pt x="8086" y="6601"/>
                  </a:lnTo>
                  <a:lnTo>
                    <a:pt x="8037" y="6430"/>
                  </a:lnTo>
                  <a:lnTo>
                    <a:pt x="7940" y="6260"/>
                  </a:lnTo>
                  <a:lnTo>
                    <a:pt x="7818" y="6114"/>
                  </a:lnTo>
                  <a:lnTo>
                    <a:pt x="1705"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47"/>
            <p:cNvSpPr/>
            <p:nvPr/>
          </p:nvSpPr>
          <p:spPr>
            <a:xfrm>
              <a:off x="2968866" y="4998300"/>
              <a:ext cx="203400" cy="207650"/>
            </a:xfrm>
            <a:custGeom>
              <a:avLst/>
              <a:gdLst/>
              <a:ahLst/>
              <a:cxnLst/>
              <a:rect l="l" t="t" r="r" b="b"/>
              <a:pathLst>
                <a:path w="8136" h="8306" fill="none" extrusionOk="0">
                  <a:moveTo>
                    <a:pt x="8135" y="6649"/>
                  </a:moveTo>
                  <a:lnTo>
                    <a:pt x="4433" y="2947"/>
                  </a:lnTo>
                  <a:lnTo>
                    <a:pt x="1730" y="244"/>
                  </a:lnTo>
                  <a:lnTo>
                    <a:pt x="1730" y="244"/>
                  </a:lnTo>
                  <a:lnTo>
                    <a:pt x="1584" y="122"/>
                  </a:lnTo>
                  <a:lnTo>
                    <a:pt x="1413" y="49"/>
                  </a:lnTo>
                  <a:lnTo>
                    <a:pt x="1243" y="0"/>
                  </a:lnTo>
                  <a:lnTo>
                    <a:pt x="1048" y="0"/>
                  </a:lnTo>
                  <a:lnTo>
                    <a:pt x="878" y="0"/>
                  </a:lnTo>
                  <a:lnTo>
                    <a:pt x="683" y="49"/>
                  </a:lnTo>
                  <a:lnTo>
                    <a:pt x="512" y="122"/>
                  </a:lnTo>
                  <a:lnTo>
                    <a:pt x="390" y="244"/>
                  </a:lnTo>
                  <a:lnTo>
                    <a:pt x="390" y="244"/>
                  </a:lnTo>
                  <a:lnTo>
                    <a:pt x="269" y="365"/>
                  </a:lnTo>
                  <a:lnTo>
                    <a:pt x="171" y="511"/>
                  </a:lnTo>
                  <a:lnTo>
                    <a:pt x="98" y="682"/>
                  </a:lnTo>
                  <a:lnTo>
                    <a:pt x="50" y="852"/>
                  </a:lnTo>
                  <a:lnTo>
                    <a:pt x="1" y="1023"/>
                  </a:lnTo>
                  <a:lnTo>
                    <a:pt x="1" y="1218"/>
                  </a:lnTo>
                  <a:lnTo>
                    <a:pt x="1" y="1413"/>
                  </a:lnTo>
                  <a:lnTo>
                    <a:pt x="1" y="1607"/>
                  </a:lnTo>
                  <a:lnTo>
                    <a:pt x="74" y="2021"/>
                  </a:lnTo>
                  <a:lnTo>
                    <a:pt x="220" y="2484"/>
                  </a:lnTo>
                  <a:lnTo>
                    <a:pt x="390" y="2923"/>
                  </a:lnTo>
                  <a:lnTo>
                    <a:pt x="610" y="3385"/>
                  </a:lnTo>
                  <a:lnTo>
                    <a:pt x="853" y="3872"/>
                  </a:lnTo>
                  <a:lnTo>
                    <a:pt x="1121" y="4311"/>
                  </a:lnTo>
                  <a:lnTo>
                    <a:pt x="1413" y="4774"/>
                  </a:lnTo>
                  <a:lnTo>
                    <a:pt x="1706" y="5188"/>
                  </a:lnTo>
                  <a:lnTo>
                    <a:pt x="1998" y="5577"/>
                  </a:lnTo>
                  <a:lnTo>
                    <a:pt x="2290" y="5943"/>
                  </a:lnTo>
                  <a:lnTo>
                    <a:pt x="2582" y="6284"/>
                  </a:lnTo>
                  <a:lnTo>
                    <a:pt x="2850" y="6551"/>
                  </a:lnTo>
                  <a:lnTo>
                    <a:pt x="2850" y="6551"/>
                  </a:lnTo>
                  <a:lnTo>
                    <a:pt x="3070" y="6771"/>
                  </a:lnTo>
                  <a:lnTo>
                    <a:pt x="3313" y="6966"/>
                  </a:lnTo>
                  <a:lnTo>
                    <a:pt x="3557" y="7136"/>
                  </a:lnTo>
                  <a:lnTo>
                    <a:pt x="3800" y="7307"/>
                  </a:lnTo>
                  <a:lnTo>
                    <a:pt x="4312" y="7599"/>
                  </a:lnTo>
                  <a:lnTo>
                    <a:pt x="4823" y="7818"/>
                  </a:lnTo>
                  <a:lnTo>
                    <a:pt x="5310" y="8013"/>
                  </a:lnTo>
                  <a:lnTo>
                    <a:pt x="5724" y="8159"/>
                  </a:lnTo>
                  <a:lnTo>
                    <a:pt x="6333" y="8305"/>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47"/>
            <p:cNvSpPr/>
            <p:nvPr/>
          </p:nvSpPr>
          <p:spPr>
            <a:xfrm>
              <a:off x="2967666" y="5003775"/>
              <a:ext cx="417700" cy="417700"/>
            </a:xfrm>
            <a:custGeom>
              <a:avLst/>
              <a:gdLst/>
              <a:ahLst/>
              <a:cxnLst/>
              <a:rect l="l" t="t" r="r" b="b"/>
              <a:pathLst>
                <a:path w="16708" h="16708" fill="none" extrusionOk="0">
                  <a:moveTo>
                    <a:pt x="13931" y="6820"/>
                  </a:moveTo>
                  <a:lnTo>
                    <a:pt x="13931" y="6820"/>
                  </a:lnTo>
                  <a:lnTo>
                    <a:pt x="14126" y="6625"/>
                  </a:lnTo>
                  <a:lnTo>
                    <a:pt x="14345" y="6357"/>
                  </a:lnTo>
                  <a:lnTo>
                    <a:pt x="14784" y="5797"/>
                  </a:lnTo>
                  <a:lnTo>
                    <a:pt x="15246" y="5139"/>
                  </a:lnTo>
                  <a:lnTo>
                    <a:pt x="15685" y="4482"/>
                  </a:lnTo>
                  <a:lnTo>
                    <a:pt x="16367" y="3386"/>
                  </a:lnTo>
                  <a:lnTo>
                    <a:pt x="16659" y="2923"/>
                  </a:lnTo>
                  <a:lnTo>
                    <a:pt x="16659" y="2923"/>
                  </a:lnTo>
                  <a:lnTo>
                    <a:pt x="16708" y="2825"/>
                  </a:lnTo>
                  <a:lnTo>
                    <a:pt x="16708" y="2728"/>
                  </a:lnTo>
                  <a:lnTo>
                    <a:pt x="16708" y="2655"/>
                  </a:lnTo>
                  <a:lnTo>
                    <a:pt x="16659" y="2582"/>
                  </a:lnTo>
                  <a:lnTo>
                    <a:pt x="16659" y="2582"/>
                  </a:lnTo>
                  <a:lnTo>
                    <a:pt x="16586" y="2533"/>
                  </a:lnTo>
                  <a:lnTo>
                    <a:pt x="16488" y="2533"/>
                  </a:lnTo>
                  <a:lnTo>
                    <a:pt x="16415" y="2533"/>
                  </a:lnTo>
                  <a:lnTo>
                    <a:pt x="16318" y="2582"/>
                  </a:lnTo>
                  <a:lnTo>
                    <a:pt x="13615" y="4944"/>
                  </a:lnTo>
                  <a:lnTo>
                    <a:pt x="13615" y="4944"/>
                  </a:lnTo>
                  <a:lnTo>
                    <a:pt x="13541" y="4993"/>
                  </a:lnTo>
                  <a:lnTo>
                    <a:pt x="13420" y="4993"/>
                  </a:lnTo>
                  <a:lnTo>
                    <a:pt x="13322" y="4969"/>
                  </a:lnTo>
                  <a:lnTo>
                    <a:pt x="13200" y="4871"/>
                  </a:lnTo>
                  <a:lnTo>
                    <a:pt x="13200" y="4871"/>
                  </a:lnTo>
                  <a:lnTo>
                    <a:pt x="13103" y="4749"/>
                  </a:lnTo>
                  <a:lnTo>
                    <a:pt x="13054" y="4628"/>
                  </a:lnTo>
                  <a:lnTo>
                    <a:pt x="13054" y="4530"/>
                  </a:lnTo>
                  <a:lnTo>
                    <a:pt x="13103" y="4433"/>
                  </a:lnTo>
                  <a:lnTo>
                    <a:pt x="13103" y="4433"/>
                  </a:lnTo>
                  <a:lnTo>
                    <a:pt x="15563" y="1486"/>
                  </a:lnTo>
                  <a:lnTo>
                    <a:pt x="15563" y="1486"/>
                  </a:lnTo>
                  <a:lnTo>
                    <a:pt x="15612" y="1388"/>
                  </a:lnTo>
                  <a:lnTo>
                    <a:pt x="15612" y="1315"/>
                  </a:lnTo>
                  <a:lnTo>
                    <a:pt x="15612" y="1218"/>
                  </a:lnTo>
                  <a:lnTo>
                    <a:pt x="15563" y="1145"/>
                  </a:lnTo>
                  <a:lnTo>
                    <a:pt x="15563" y="1145"/>
                  </a:lnTo>
                  <a:lnTo>
                    <a:pt x="15490" y="1096"/>
                  </a:lnTo>
                  <a:lnTo>
                    <a:pt x="15392" y="1096"/>
                  </a:lnTo>
                  <a:lnTo>
                    <a:pt x="15319" y="1096"/>
                  </a:lnTo>
                  <a:lnTo>
                    <a:pt x="15222" y="1145"/>
                  </a:lnTo>
                  <a:lnTo>
                    <a:pt x="15222" y="1145"/>
                  </a:lnTo>
                  <a:lnTo>
                    <a:pt x="12275" y="3605"/>
                  </a:lnTo>
                  <a:lnTo>
                    <a:pt x="12275" y="3605"/>
                  </a:lnTo>
                  <a:lnTo>
                    <a:pt x="12178" y="3653"/>
                  </a:lnTo>
                  <a:lnTo>
                    <a:pt x="12080" y="3653"/>
                  </a:lnTo>
                  <a:lnTo>
                    <a:pt x="11958" y="3605"/>
                  </a:lnTo>
                  <a:lnTo>
                    <a:pt x="11861" y="3507"/>
                  </a:lnTo>
                  <a:lnTo>
                    <a:pt x="11861" y="3507"/>
                  </a:lnTo>
                  <a:lnTo>
                    <a:pt x="11764" y="3386"/>
                  </a:lnTo>
                  <a:lnTo>
                    <a:pt x="11715" y="3288"/>
                  </a:lnTo>
                  <a:lnTo>
                    <a:pt x="11715" y="3166"/>
                  </a:lnTo>
                  <a:lnTo>
                    <a:pt x="11764" y="3093"/>
                  </a:lnTo>
                  <a:lnTo>
                    <a:pt x="14126" y="390"/>
                  </a:lnTo>
                  <a:lnTo>
                    <a:pt x="14126" y="390"/>
                  </a:lnTo>
                  <a:lnTo>
                    <a:pt x="14175" y="292"/>
                  </a:lnTo>
                  <a:lnTo>
                    <a:pt x="14175" y="219"/>
                  </a:lnTo>
                  <a:lnTo>
                    <a:pt x="14175" y="122"/>
                  </a:lnTo>
                  <a:lnTo>
                    <a:pt x="14126" y="49"/>
                  </a:lnTo>
                  <a:lnTo>
                    <a:pt x="14126" y="49"/>
                  </a:lnTo>
                  <a:lnTo>
                    <a:pt x="14053" y="0"/>
                  </a:lnTo>
                  <a:lnTo>
                    <a:pt x="13980" y="0"/>
                  </a:lnTo>
                  <a:lnTo>
                    <a:pt x="13882" y="0"/>
                  </a:lnTo>
                  <a:lnTo>
                    <a:pt x="13785" y="49"/>
                  </a:lnTo>
                  <a:lnTo>
                    <a:pt x="13785" y="49"/>
                  </a:lnTo>
                  <a:lnTo>
                    <a:pt x="13322" y="341"/>
                  </a:lnTo>
                  <a:lnTo>
                    <a:pt x="12226" y="1023"/>
                  </a:lnTo>
                  <a:lnTo>
                    <a:pt x="11569" y="1462"/>
                  </a:lnTo>
                  <a:lnTo>
                    <a:pt x="10911" y="1924"/>
                  </a:lnTo>
                  <a:lnTo>
                    <a:pt x="10351" y="2363"/>
                  </a:lnTo>
                  <a:lnTo>
                    <a:pt x="10083" y="2582"/>
                  </a:lnTo>
                  <a:lnTo>
                    <a:pt x="9888" y="2777"/>
                  </a:lnTo>
                  <a:lnTo>
                    <a:pt x="9888" y="2777"/>
                  </a:lnTo>
                  <a:lnTo>
                    <a:pt x="9766" y="2898"/>
                  </a:lnTo>
                  <a:lnTo>
                    <a:pt x="9669" y="3045"/>
                  </a:lnTo>
                  <a:lnTo>
                    <a:pt x="9572" y="3215"/>
                  </a:lnTo>
                  <a:lnTo>
                    <a:pt x="9499" y="3410"/>
                  </a:lnTo>
                  <a:lnTo>
                    <a:pt x="9377" y="3824"/>
                  </a:lnTo>
                  <a:lnTo>
                    <a:pt x="9304" y="4262"/>
                  </a:lnTo>
                  <a:lnTo>
                    <a:pt x="9255" y="4701"/>
                  </a:lnTo>
                  <a:lnTo>
                    <a:pt x="9279" y="5163"/>
                  </a:lnTo>
                  <a:lnTo>
                    <a:pt x="9328" y="5577"/>
                  </a:lnTo>
                  <a:lnTo>
                    <a:pt x="9352" y="5772"/>
                  </a:lnTo>
                  <a:lnTo>
                    <a:pt x="9425" y="5943"/>
                  </a:lnTo>
                  <a:lnTo>
                    <a:pt x="268" y="14418"/>
                  </a:lnTo>
                  <a:lnTo>
                    <a:pt x="268" y="14418"/>
                  </a:lnTo>
                  <a:lnTo>
                    <a:pt x="146" y="14564"/>
                  </a:lnTo>
                  <a:lnTo>
                    <a:pt x="73" y="14735"/>
                  </a:lnTo>
                  <a:lnTo>
                    <a:pt x="0" y="14905"/>
                  </a:lnTo>
                  <a:lnTo>
                    <a:pt x="0" y="15076"/>
                  </a:lnTo>
                  <a:lnTo>
                    <a:pt x="0" y="15271"/>
                  </a:lnTo>
                  <a:lnTo>
                    <a:pt x="73" y="15441"/>
                  </a:lnTo>
                  <a:lnTo>
                    <a:pt x="146" y="15612"/>
                  </a:lnTo>
                  <a:lnTo>
                    <a:pt x="268" y="15758"/>
                  </a:lnTo>
                  <a:lnTo>
                    <a:pt x="950" y="16440"/>
                  </a:lnTo>
                  <a:lnTo>
                    <a:pt x="950" y="16440"/>
                  </a:lnTo>
                  <a:lnTo>
                    <a:pt x="1096" y="16562"/>
                  </a:lnTo>
                  <a:lnTo>
                    <a:pt x="1267" y="16635"/>
                  </a:lnTo>
                  <a:lnTo>
                    <a:pt x="1437" y="16708"/>
                  </a:lnTo>
                  <a:lnTo>
                    <a:pt x="1632" y="16708"/>
                  </a:lnTo>
                  <a:lnTo>
                    <a:pt x="1802" y="16708"/>
                  </a:lnTo>
                  <a:lnTo>
                    <a:pt x="1973" y="16635"/>
                  </a:lnTo>
                  <a:lnTo>
                    <a:pt x="2143" y="16562"/>
                  </a:lnTo>
                  <a:lnTo>
                    <a:pt x="2289" y="16440"/>
                  </a:lnTo>
                  <a:lnTo>
                    <a:pt x="10765" y="7282"/>
                  </a:lnTo>
                  <a:lnTo>
                    <a:pt x="10765" y="7282"/>
                  </a:lnTo>
                  <a:lnTo>
                    <a:pt x="11130" y="7380"/>
                  </a:lnTo>
                  <a:lnTo>
                    <a:pt x="11544" y="7428"/>
                  </a:lnTo>
                  <a:lnTo>
                    <a:pt x="12007" y="7453"/>
                  </a:lnTo>
                  <a:lnTo>
                    <a:pt x="12445" y="7404"/>
                  </a:lnTo>
                  <a:lnTo>
                    <a:pt x="12884" y="7331"/>
                  </a:lnTo>
                  <a:lnTo>
                    <a:pt x="13298" y="7209"/>
                  </a:lnTo>
                  <a:lnTo>
                    <a:pt x="13493" y="7136"/>
                  </a:lnTo>
                  <a:lnTo>
                    <a:pt x="13663" y="7039"/>
                  </a:lnTo>
                  <a:lnTo>
                    <a:pt x="13809" y="6941"/>
                  </a:lnTo>
                  <a:lnTo>
                    <a:pt x="13931" y="6820"/>
                  </a:lnTo>
                  <a:lnTo>
                    <a:pt x="13931" y="682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5" name="Google Shape;1045;p47"/>
          <p:cNvGrpSpPr/>
          <p:nvPr/>
        </p:nvGrpSpPr>
        <p:grpSpPr>
          <a:xfrm>
            <a:off x="2877657" y="4331908"/>
            <a:ext cx="419662" cy="349543"/>
            <a:chOff x="3599066" y="5001950"/>
            <a:chExt cx="499300" cy="415875"/>
          </a:xfrm>
        </p:grpSpPr>
        <p:sp>
          <p:nvSpPr>
            <p:cNvPr id="1046" name="Google Shape;1046;p47"/>
            <p:cNvSpPr/>
            <p:nvPr/>
          </p:nvSpPr>
          <p:spPr>
            <a:xfrm>
              <a:off x="3599066" y="5309425"/>
              <a:ext cx="499300" cy="108400"/>
            </a:xfrm>
            <a:custGeom>
              <a:avLst/>
              <a:gdLst/>
              <a:ahLst/>
              <a:cxnLst/>
              <a:rect l="l" t="t" r="r" b="b"/>
              <a:pathLst>
                <a:path w="19972" h="4336" fill="none" extrusionOk="0">
                  <a:moveTo>
                    <a:pt x="19533" y="0"/>
                  </a:moveTo>
                  <a:lnTo>
                    <a:pt x="439" y="0"/>
                  </a:lnTo>
                  <a:lnTo>
                    <a:pt x="439" y="0"/>
                  </a:lnTo>
                  <a:lnTo>
                    <a:pt x="365" y="0"/>
                  </a:lnTo>
                  <a:lnTo>
                    <a:pt x="268" y="25"/>
                  </a:lnTo>
                  <a:lnTo>
                    <a:pt x="195" y="73"/>
                  </a:lnTo>
                  <a:lnTo>
                    <a:pt x="122" y="122"/>
                  </a:lnTo>
                  <a:lnTo>
                    <a:pt x="73" y="195"/>
                  </a:lnTo>
                  <a:lnTo>
                    <a:pt x="49" y="268"/>
                  </a:lnTo>
                  <a:lnTo>
                    <a:pt x="25" y="341"/>
                  </a:lnTo>
                  <a:lnTo>
                    <a:pt x="0" y="439"/>
                  </a:lnTo>
                  <a:lnTo>
                    <a:pt x="0" y="439"/>
                  </a:lnTo>
                  <a:lnTo>
                    <a:pt x="25" y="512"/>
                  </a:lnTo>
                  <a:lnTo>
                    <a:pt x="49" y="585"/>
                  </a:lnTo>
                  <a:lnTo>
                    <a:pt x="73" y="658"/>
                  </a:lnTo>
                  <a:lnTo>
                    <a:pt x="122" y="731"/>
                  </a:lnTo>
                  <a:lnTo>
                    <a:pt x="195" y="780"/>
                  </a:lnTo>
                  <a:lnTo>
                    <a:pt x="268" y="828"/>
                  </a:lnTo>
                  <a:lnTo>
                    <a:pt x="365" y="853"/>
                  </a:lnTo>
                  <a:lnTo>
                    <a:pt x="439" y="853"/>
                  </a:lnTo>
                  <a:lnTo>
                    <a:pt x="439" y="853"/>
                  </a:lnTo>
                  <a:lnTo>
                    <a:pt x="487" y="877"/>
                  </a:lnTo>
                  <a:lnTo>
                    <a:pt x="560" y="902"/>
                  </a:lnTo>
                  <a:lnTo>
                    <a:pt x="706" y="1048"/>
                  </a:lnTo>
                  <a:lnTo>
                    <a:pt x="853" y="1242"/>
                  </a:lnTo>
                  <a:lnTo>
                    <a:pt x="1023" y="1486"/>
                  </a:lnTo>
                  <a:lnTo>
                    <a:pt x="1340" y="2022"/>
                  </a:lnTo>
                  <a:lnTo>
                    <a:pt x="1632" y="2509"/>
                  </a:lnTo>
                  <a:lnTo>
                    <a:pt x="1632" y="2509"/>
                  </a:lnTo>
                  <a:lnTo>
                    <a:pt x="1900" y="2996"/>
                  </a:lnTo>
                  <a:lnTo>
                    <a:pt x="2168" y="3459"/>
                  </a:lnTo>
                  <a:lnTo>
                    <a:pt x="2460" y="3873"/>
                  </a:lnTo>
                  <a:lnTo>
                    <a:pt x="2582" y="4043"/>
                  </a:lnTo>
                  <a:lnTo>
                    <a:pt x="2728" y="4214"/>
                  </a:lnTo>
                  <a:lnTo>
                    <a:pt x="2728" y="4214"/>
                  </a:lnTo>
                  <a:lnTo>
                    <a:pt x="2801" y="4263"/>
                  </a:lnTo>
                  <a:lnTo>
                    <a:pt x="2874" y="4287"/>
                  </a:lnTo>
                  <a:lnTo>
                    <a:pt x="2971" y="4311"/>
                  </a:lnTo>
                  <a:lnTo>
                    <a:pt x="3045" y="4336"/>
                  </a:lnTo>
                  <a:lnTo>
                    <a:pt x="16927" y="4336"/>
                  </a:lnTo>
                  <a:lnTo>
                    <a:pt x="16927" y="4336"/>
                  </a:lnTo>
                  <a:lnTo>
                    <a:pt x="17000" y="4311"/>
                  </a:lnTo>
                  <a:lnTo>
                    <a:pt x="17097" y="4287"/>
                  </a:lnTo>
                  <a:lnTo>
                    <a:pt x="17170" y="4263"/>
                  </a:lnTo>
                  <a:lnTo>
                    <a:pt x="17243" y="4214"/>
                  </a:lnTo>
                  <a:lnTo>
                    <a:pt x="17243" y="4214"/>
                  </a:lnTo>
                  <a:lnTo>
                    <a:pt x="17390" y="4043"/>
                  </a:lnTo>
                  <a:lnTo>
                    <a:pt x="17511" y="3873"/>
                  </a:lnTo>
                  <a:lnTo>
                    <a:pt x="17804" y="3459"/>
                  </a:lnTo>
                  <a:lnTo>
                    <a:pt x="18072" y="2996"/>
                  </a:lnTo>
                  <a:lnTo>
                    <a:pt x="18339" y="2509"/>
                  </a:lnTo>
                  <a:lnTo>
                    <a:pt x="18339" y="2509"/>
                  </a:lnTo>
                  <a:lnTo>
                    <a:pt x="18632" y="2022"/>
                  </a:lnTo>
                  <a:lnTo>
                    <a:pt x="18948" y="1486"/>
                  </a:lnTo>
                  <a:lnTo>
                    <a:pt x="19119" y="1242"/>
                  </a:lnTo>
                  <a:lnTo>
                    <a:pt x="19265" y="1048"/>
                  </a:lnTo>
                  <a:lnTo>
                    <a:pt x="19411" y="902"/>
                  </a:lnTo>
                  <a:lnTo>
                    <a:pt x="19484" y="877"/>
                  </a:lnTo>
                  <a:lnTo>
                    <a:pt x="19533" y="853"/>
                  </a:lnTo>
                  <a:lnTo>
                    <a:pt x="19533" y="853"/>
                  </a:lnTo>
                  <a:lnTo>
                    <a:pt x="19606" y="853"/>
                  </a:lnTo>
                  <a:lnTo>
                    <a:pt x="19703" y="828"/>
                  </a:lnTo>
                  <a:lnTo>
                    <a:pt x="19776" y="780"/>
                  </a:lnTo>
                  <a:lnTo>
                    <a:pt x="19849" y="731"/>
                  </a:lnTo>
                  <a:lnTo>
                    <a:pt x="19898" y="658"/>
                  </a:lnTo>
                  <a:lnTo>
                    <a:pt x="19922" y="585"/>
                  </a:lnTo>
                  <a:lnTo>
                    <a:pt x="19947" y="512"/>
                  </a:lnTo>
                  <a:lnTo>
                    <a:pt x="19971" y="439"/>
                  </a:lnTo>
                  <a:lnTo>
                    <a:pt x="19971" y="439"/>
                  </a:lnTo>
                  <a:lnTo>
                    <a:pt x="19947" y="341"/>
                  </a:lnTo>
                  <a:lnTo>
                    <a:pt x="19922" y="268"/>
                  </a:lnTo>
                  <a:lnTo>
                    <a:pt x="19898" y="195"/>
                  </a:lnTo>
                  <a:lnTo>
                    <a:pt x="19825" y="122"/>
                  </a:lnTo>
                  <a:lnTo>
                    <a:pt x="19776" y="73"/>
                  </a:lnTo>
                  <a:lnTo>
                    <a:pt x="19703" y="25"/>
                  </a:lnTo>
                  <a:lnTo>
                    <a:pt x="19606" y="0"/>
                  </a:lnTo>
                  <a:lnTo>
                    <a:pt x="19533" y="0"/>
                  </a:lnTo>
                  <a:lnTo>
                    <a:pt x="19533"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47"/>
            <p:cNvSpPr/>
            <p:nvPr/>
          </p:nvSpPr>
          <p:spPr>
            <a:xfrm>
              <a:off x="3657516" y="5330725"/>
              <a:ext cx="382400" cy="25"/>
            </a:xfrm>
            <a:custGeom>
              <a:avLst/>
              <a:gdLst/>
              <a:ahLst/>
              <a:cxnLst/>
              <a:rect l="l" t="t" r="r" b="b"/>
              <a:pathLst>
                <a:path w="15296" h="1" fill="none" extrusionOk="0">
                  <a:moveTo>
                    <a:pt x="0" y="1"/>
                  </a:moveTo>
                  <a:lnTo>
                    <a:pt x="15295"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47"/>
            <p:cNvSpPr/>
            <p:nvPr/>
          </p:nvSpPr>
          <p:spPr>
            <a:xfrm>
              <a:off x="3642891" y="5162675"/>
              <a:ext cx="411625" cy="140075"/>
            </a:xfrm>
            <a:custGeom>
              <a:avLst/>
              <a:gdLst/>
              <a:ahLst/>
              <a:cxnLst/>
              <a:rect l="l" t="t" r="r" b="b"/>
              <a:pathLst>
                <a:path w="16465" h="5603" fill="none" extrusionOk="0">
                  <a:moveTo>
                    <a:pt x="16465" y="5602"/>
                  </a:moveTo>
                  <a:lnTo>
                    <a:pt x="16465" y="5602"/>
                  </a:lnTo>
                  <a:lnTo>
                    <a:pt x="16392" y="5408"/>
                  </a:lnTo>
                  <a:lnTo>
                    <a:pt x="16294" y="5237"/>
                  </a:lnTo>
                  <a:lnTo>
                    <a:pt x="16075" y="4921"/>
                  </a:lnTo>
                  <a:lnTo>
                    <a:pt x="15807" y="4628"/>
                  </a:lnTo>
                  <a:lnTo>
                    <a:pt x="15490" y="4385"/>
                  </a:lnTo>
                  <a:lnTo>
                    <a:pt x="15320" y="4287"/>
                  </a:lnTo>
                  <a:lnTo>
                    <a:pt x="15149" y="4190"/>
                  </a:lnTo>
                  <a:lnTo>
                    <a:pt x="14979" y="4092"/>
                  </a:lnTo>
                  <a:lnTo>
                    <a:pt x="14784" y="4044"/>
                  </a:lnTo>
                  <a:lnTo>
                    <a:pt x="14589" y="3971"/>
                  </a:lnTo>
                  <a:lnTo>
                    <a:pt x="14394" y="3946"/>
                  </a:lnTo>
                  <a:lnTo>
                    <a:pt x="14175" y="3922"/>
                  </a:lnTo>
                  <a:lnTo>
                    <a:pt x="13980" y="3898"/>
                  </a:lnTo>
                  <a:lnTo>
                    <a:pt x="13980" y="3898"/>
                  </a:lnTo>
                  <a:lnTo>
                    <a:pt x="13737" y="3922"/>
                  </a:lnTo>
                  <a:lnTo>
                    <a:pt x="13518" y="3946"/>
                  </a:lnTo>
                  <a:lnTo>
                    <a:pt x="13518" y="3946"/>
                  </a:lnTo>
                  <a:lnTo>
                    <a:pt x="13420" y="3532"/>
                  </a:lnTo>
                  <a:lnTo>
                    <a:pt x="13299" y="3143"/>
                  </a:lnTo>
                  <a:lnTo>
                    <a:pt x="13128" y="2753"/>
                  </a:lnTo>
                  <a:lnTo>
                    <a:pt x="12933" y="2388"/>
                  </a:lnTo>
                  <a:lnTo>
                    <a:pt x="12714" y="2047"/>
                  </a:lnTo>
                  <a:lnTo>
                    <a:pt x="12470" y="1706"/>
                  </a:lnTo>
                  <a:lnTo>
                    <a:pt x="12178" y="1413"/>
                  </a:lnTo>
                  <a:lnTo>
                    <a:pt x="11886" y="1121"/>
                  </a:lnTo>
                  <a:lnTo>
                    <a:pt x="11545" y="878"/>
                  </a:lnTo>
                  <a:lnTo>
                    <a:pt x="11204" y="658"/>
                  </a:lnTo>
                  <a:lnTo>
                    <a:pt x="10839" y="464"/>
                  </a:lnTo>
                  <a:lnTo>
                    <a:pt x="10449" y="293"/>
                  </a:lnTo>
                  <a:lnTo>
                    <a:pt x="10059" y="171"/>
                  </a:lnTo>
                  <a:lnTo>
                    <a:pt x="9645" y="74"/>
                  </a:lnTo>
                  <a:lnTo>
                    <a:pt x="9207" y="25"/>
                  </a:lnTo>
                  <a:lnTo>
                    <a:pt x="8768" y="1"/>
                  </a:lnTo>
                  <a:lnTo>
                    <a:pt x="8768" y="1"/>
                  </a:lnTo>
                  <a:lnTo>
                    <a:pt x="8452" y="1"/>
                  </a:lnTo>
                  <a:lnTo>
                    <a:pt x="8135" y="50"/>
                  </a:lnTo>
                  <a:lnTo>
                    <a:pt x="7819" y="98"/>
                  </a:lnTo>
                  <a:lnTo>
                    <a:pt x="7502" y="171"/>
                  </a:lnTo>
                  <a:lnTo>
                    <a:pt x="7210" y="269"/>
                  </a:lnTo>
                  <a:lnTo>
                    <a:pt x="6918" y="366"/>
                  </a:lnTo>
                  <a:lnTo>
                    <a:pt x="6625" y="512"/>
                  </a:lnTo>
                  <a:lnTo>
                    <a:pt x="6357" y="658"/>
                  </a:lnTo>
                  <a:lnTo>
                    <a:pt x="6089" y="805"/>
                  </a:lnTo>
                  <a:lnTo>
                    <a:pt x="5846" y="999"/>
                  </a:lnTo>
                  <a:lnTo>
                    <a:pt x="5602" y="1170"/>
                  </a:lnTo>
                  <a:lnTo>
                    <a:pt x="5383" y="1389"/>
                  </a:lnTo>
                  <a:lnTo>
                    <a:pt x="5188" y="1608"/>
                  </a:lnTo>
                  <a:lnTo>
                    <a:pt x="4993" y="1852"/>
                  </a:lnTo>
                  <a:lnTo>
                    <a:pt x="4799" y="2095"/>
                  </a:lnTo>
                  <a:lnTo>
                    <a:pt x="4628" y="2363"/>
                  </a:lnTo>
                  <a:lnTo>
                    <a:pt x="4628" y="2363"/>
                  </a:lnTo>
                  <a:lnTo>
                    <a:pt x="4360" y="2266"/>
                  </a:lnTo>
                  <a:lnTo>
                    <a:pt x="4092" y="2217"/>
                  </a:lnTo>
                  <a:lnTo>
                    <a:pt x="3824" y="2193"/>
                  </a:lnTo>
                  <a:lnTo>
                    <a:pt x="3532" y="2168"/>
                  </a:lnTo>
                  <a:lnTo>
                    <a:pt x="3532" y="2168"/>
                  </a:lnTo>
                  <a:lnTo>
                    <a:pt x="3191" y="2193"/>
                  </a:lnTo>
                  <a:lnTo>
                    <a:pt x="2850" y="2242"/>
                  </a:lnTo>
                  <a:lnTo>
                    <a:pt x="2509" y="2339"/>
                  </a:lnTo>
                  <a:lnTo>
                    <a:pt x="2193" y="2436"/>
                  </a:lnTo>
                  <a:lnTo>
                    <a:pt x="1876" y="2582"/>
                  </a:lnTo>
                  <a:lnTo>
                    <a:pt x="1584" y="2753"/>
                  </a:lnTo>
                  <a:lnTo>
                    <a:pt x="1316" y="2948"/>
                  </a:lnTo>
                  <a:lnTo>
                    <a:pt x="1072" y="3167"/>
                  </a:lnTo>
                  <a:lnTo>
                    <a:pt x="853" y="3411"/>
                  </a:lnTo>
                  <a:lnTo>
                    <a:pt x="634" y="3678"/>
                  </a:lnTo>
                  <a:lnTo>
                    <a:pt x="463" y="3971"/>
                  </a:lnTo>
                  <a:lnTo>
                    <a:pt x="317" y="4263"/>
                  </a:lnTo>
                  <a:lnTo>
                    <a:pt x="196" y="4580"/>
                  </a:lnTo>
                  <a:lnTo>
                    <a:pt x="98" y="4896"/>
                  </a:lnTo>
                  <a:lnTo>
                    <a:pt x="25" y="5237"/>
                  </a:lnTo>
                  <a:lnTo>
                    <a:pt x="1" y="5602"/>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47"/>
            <p:cNvSpPr/>
            <p:nvPr/>
          </p:nvSpPr>
          <p:spPr>
            <a:xfrm>
              <a:off x="3834091" y="5001950"/>
              <a:ext cx="17075" cy="114475"/>
            </a:xfrm>
            <a:custGeom>
              <a:avLst/>
              <a:gdLst/>
              <a:ahLst/>
              <a:cxnLst/>
              <a:rect l="l" t="t" r="r" b="b"/>
              <a:pathLst>
                <a:path w="683" h="4579" fill="none" extrusionOk="0">
                  <a:moveTo>
                    <a:pt x="682" y="0"/>
                  </a:moveTo>
                  <a:lnTo>
                    <a:pt x="682" y="0"/>
                  </a:lnTo>
                  <a:lnTo>
                    <a:pt x="658" y="171"/>
                  </a:lnTo>
                  <a:lnTo>
                    <a:pt x="609" y="317"/>
                  </a:lnTo>
                  <a:lnTo>
                    <a:pt x="512" y="439"/>
                  </a:lnTo>
                  <a:lnTo>
                    <a:pt x="414" y="585"/>
                  </a:lnTo>
                  <a:lnTo>
                    <a:pt x="414" y="585"/>
                  </a:lnTo>
                  <a:lnTo>
                    <a:pt x="268" y="731"/>
                  </a:lnTo>
                  <a:lnTo>
                    <a:pt x="146" y="950"/>
                  </a:lnTo>
                  <a:lnTo>
                    <a:pt x="73" y="1072"/>
                  </a:lnTo>
                  <a:lnTo>
                    <a:pt x="49" y="1194"/>
                  </a:lnTo>
                  <a:lnTo>
                    <a:pt x="0" y="1364"/>
                  </a:lnTo>
                  <a:lnTo>
                    <a:pt x="0" y="1535"/>
                  </a:lnTo>
                  <a:lnTo>
                    <a:pt x="0" y="1535"/>
                  </a:lnTo>
                  <a:lnTo>
                    <a:pt x="0" y="1705"/>
                  </a:lnTo>
                  <a:lnTo>
                    <a:pt x="49" y="1851"/>
                  </a:lnTo>
                  <a:lnTo>
                    <a:pt x="73" y="1997"/>
                  </a:lnTo>
                  <a:lnTo>
                    <a:pt x="146" y="2095"/>
                  </a:lnTo>
                  <a:lnTo>
                    <a:pt x="268" y="2314"/>
                  </a:lnTo>
                  <a:lnTo>
                    <a:pt x="414" y="2484"/>
                  </a:lnTo>
                  <a:lnTo>
                    <a:pt x="414" y="2484"/>
                  </a:lnTo>
                  <a:lnTo>
                    <a:pt x="512" y="2606"/>
                  </a:lnTo>
                  <a:lnTo>
                    <a:pt x="609" y="2728"/>
                  </a:lnTo>
                  <a:lnTo>
                    <a:pt x="658" y="2874"/>
                  </a:lnTo>
                  <a:lnTo>
                    <a:pt x="682" y="3045"/>
                  </a:lnTo>
                  <a:lnTo>
                    <a:pt x="682" y="3045"/>
                  </a:lnTo>
                  <a:lnTo>
                    <a:pt x="658" y="3239"/>
                  </a:lnTo>
                  <a:lnTo>
                    <a:pt x="609" y="3385"/>
                  </a:lnTo>
                  <a:lnTo>
                    <a:pt x="512" y="3507"/>
                  </a:lnTo>
                  <a:lnTo>
                    <a:pt x="414" y="3629"/>
                  </a:lnTo>
                  <a:lnTo>
                    <a:pt x="414" y="3629"/>
                  </a:lnTo>
                  <a:lnTo>
                    <a:pt x="268" y="3800"/>
                  </a:lnTo>
                  <a:lnTo>
                    <a:pt x="146" y="3994"/>
                  </a:lnTo>
                  <a:lnTo>
                    <a:pt x="73" y="4116"/>
                  </a:lnTo>
                  <a:lnTo>
                    <a:pt x="49" y="4262"/>
                  </a:lnTo>
                  <a:lnTo>
                    <a:pt x="0" y="4408"/>
                  </a:lnTo>
                  <a:lnTo>
                    <a:pt x="0" y="4579"/>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47"/>
            <p:cNvSpPr/>
            <p:nvPr/>
          </p:nvSpPr>
          <p:spPr>
            <a:xfrm>
              <a:off x="3790241" y="5001950"/>
              <a:ext cx="17075" cy="114475"/>
            </a:xfrm>
            <a:custGeom>
              <a:avLst/>
              <a:gdLst/>
              <a:ahLst/>
              <a:cxnLst/>
              <a:rect l="l" t="t" r="r" b="b"/>
              <a:pathLst>
                <a:path w="683" h="4579" fill="none" extrusionOk="0">
                  <a:moveTo>
                    <a:pt x="683" y="0"/>
                  </a:moveTo>
                  <a:lnTo>
                    <a:pt x="683" y="0"/>
                  </a:lnTo>
                  <a:lnTo>
                    <a:pt x="658" y="171"/>
                  </a:lnTo>
                  <a:lnTo>
                    <a:pt x="609" y="317"/>
                  </a:lnTo>
                  <a:lnTo>
                    <a:pt x="536" y="439"/>
                  </a:lnTo>
                  <a:lnTo>
                    <a:pt x="415" y="585"/>
                  </a:lnTo>
                  <a:lnTo>
                    <a:pt x="415" y="585"/>
                  </a:lnTo>
                  <a:lnTo>
                    <a:pt x="269" y="731"/>
                  </a:lnTo>
                  <a:lnTo>
                    <a:pt x="147" y="950"/>
                  </a:lnTo>
                  <a:lnTo>
                    <a:pt x="98" y="1072"/>
                  </a:lnTo>
                  <a:lnTo>
                    <a:pt x="49" y="1194"/>
                  </a:lnTo>
                  <a:lnTo>
                    <a:pt x="25" y="1364"/>
                  </a:lnTo>
                  <a:lnTo>
                    <a:pt x="1" y="1535"/>
                  </a:lnTo>
                  <a:lnTo>
                    <a:pt x="1" y="1535"/>
                  </a:lnTo>
                  <a:lnTo>
                    <a:pt x="25" y="1705"/>
                  </a:lnTo>
                  <a:lnTo>
                    <a:pt x="49" y="1851"/>
                  </a:lnTo>
                  <a:lnTo>
                    <a:pt x="98" y="1997"/>
                  </a:lnTo>
                  <a:lnTo>
                    <a:pt x="147" y="2095"/>
                  </a:lnTo>
                  <a:lnTo>
                    <a:pt x="269" y="2314"/>
                  </a:lnTo>
                  <a:lnTo>
                    <a:pt x="415" y="2484"/>
                  </a:lnTo>
                  <a:lnTo>
                    <a:pt x="415" y="2484"/>
                  </a:lnTo>
                  <a:lnTo>
                    <a:pt x="536" y="2606"/>
                  </a:lnTo>
                  <a:lnTo>
                    <a:pt x="609" y="2728"/>
                  </a:lnTo>
                  <a:lnTo>
                    <a:pt x="658" y="2874"/>
                  </a:lnTo>
                  <a:lnTo>
                    <a:pt x="683" y="3045"/>
                  </a:lnTo>
                  <a:lnTo>
                    <a:pt x="683" y="3045"/>
                  </a:lnTo>
                  <a:lnTo>
                    <a:pt x="658" y="3239"/>
                  </a:lnTo>
                  <a:lnTo>
                    <a:pt x="609" y="3385"/>
                  </a:lnTo>
                  <a:lnTo>
                    <a:pt x="536" y="3507"/>
                  </a:lnTo>
                  <a:lnTo>
                    <a:pt x="415" y="3629"/>
                  </a:lnTo>
                  <a:lnTo>
                    <a:pt x="415" y="3629"/>
                  </a:lnTo>
                  <a:lnTo>
                    <a:pt x="269" y="3800"/>
                  </a:lnTo>
                  <a:lnTo>
                    <a:pt x="147" y="3994"/>
                  </a:lnTo>
                  <a:lnTo>
                    <a:pt x="98" y="4116"/>
                  </a:lnTo>
                  <a:lnTo>
                    <a:pt x="49" y="4262"/>
                  </a:lnTo>
                  <a:lnTo>
                    <a:pt x="25" y="4408"/>
                  </a:lnTo>
                  <a:lnTo>
                    <a:pt x="1" y="4579"/>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47"/>
            <p:cNvSpPr/>
            <p:nvPr/>
          </p:nvSpPr>
          <p:spPr>
            <a:xfrm>
              <a:off x="3877916" y="5001950"/>
              <a:ext cx="16475" cy="114475"/>
            </a:xfrm>
            <a:custGeom>
              <a:avLst/>
              <a:gdLst/>
              <a:ahLst/>
              <a:cxnLst/>
              <a:rect l="l" t="t" r="r" b="b"/>
              <a:pathLst>
                <a:path w="659" h="4579" fill="none" extrusionOk="0">
                  <a:moveTo>
                    <a:pt x="658" y="0"/>
                  </a:moveTo>
                  <a:lnTo>
                    <a:pt x="658" y="0"/>
                  </a:lnTo>
                  <a:lnTo>
                    <a:pt x="658" y="171"/>
                  </a:lnTo>
                  <a:lnTo>
                    <a:pt x="585" y="317"/>
                  </a:lnTo>
                  <a:lnTo>
                    <a:pt x="512" y="439"/>
                  </a:lnTo>
                  <a:lnTo>
                    <a:pt x="390" y="585"/>
                  </a:lnTo>
                  <a:lnTo>
                    <a:pt x="390" y="585"/>
                  </a:lnTo>
                  <a:lnTo>
                    <a:pt x="269" y="731"/>
                  </a:lnTo>
                  <a:lnTo>
                    <a:pt x="122" y="950"/>
                  </a:lnTo>
                  <a:lnTo>
                    <a:pt x="74" y="1072"/>
                  </a:lnTo>
                  <a:lnTo>
                    <a:pt x="25" y="1194"/>
                  </a:lnTo>
                  <a:lnTo>
                    <a:pt x="1" y="1364"/>
                  </a:lnTo>
                  <a:lnTo>
                    <a:pt x="1" y="1535"/>
                  </a:lnTo>
                  <a:lnTo>
                    <a:pt x="1" y="1535"/>
                  </a:lnTo>
                  <a:lnTo>
                    <a:pt x="1" y="1705"/>
                  </a:lnTo>
                  <a:lnTo>
                    <a:pt x="25" y="1851"/>
                  </a:lnTo>
                  <a:lnTo>
                    <a:pt x="74" y="1997"/>
                  </a:lnTo>
                  <a:lnTo>
                    <a:pt x="122" y="2095"/>
                  </a:lnTo>
                  <a:lnTo>
                    <a:pt x="269" y="2314"/>
                  </a:lnTo>
                  <a:lnTo>
                    <a:pt x="390" y="2484"/>
                  </a:lnTo>
                  <a:lnTo>
                    <a:pt x="390" y="2484"/>
                  </a:lnTo>
                  <a:lnTo>
                    <a:pt x="512" y="2606"/>
                  </a:lnTo>
                  <a:lnTo>
                    <a:pt x="585" y="2728"/>
                  </a:lnTo>
                  <a:lnTo>
                    <a:pt x="658" y="2874"/>
                  </a:lnTo>
                  <a:lnTo>
                    <a:pt x="658" y="3045"/>
                  </a:lnTo>
                  <a:lnTo>
                    <a:pt x="658" y="3045"/>
                  </a:lnTo>
                  <a:lnTo>
                    <a:pt x="658" y="3239"/>
                  </a:lnTo>
                  <a:lnTo>
                    <a:pt x="585" y="3385"/>
                  </a:lnTo>
                  <a:lnTo>
                    <a:pt x="512" y="3507"/>
                  </a:lnTo>
                  <a:lnTo>
                    <a:pt x="390" y="3629"/>
                  </a:lnTo>
                  <a:lnTo>
                    <a:pt x="390" y="3629"/>
                  </a:lnTo>
                  <a:lnTo>
                    <a:pt x="269" y="3800"/>
                  </a:lnTo>
                  <a:lnTo>
                    <a:pt x="122" y="3994"/>
                  </a:lnTo>
                  <a:lnTo>
                    <a:pt x="74" y="4116"/>
                  </a:lnTo>
                  <a:lnTo>
                    <a:pt x="25" y="4262"/>
                  </a:lnTo>
                  <a:lnTo>
                    <a:pt x="1" y="4408"/>
                  </a:lnTo>
                  <a:lnTo>
                    <a:pt x="1" y="4579"/>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2" name="Google Shape;1052;p47"/>
          <p:cNvGrpSpPr/>
          <p:nvPr/>
        </p:nvGrpSpPr>
        <p:grpSpPr>
          <a:xfrm>
            <a:off x="3492777" y="4313985"/>
            <a:ext cx="319369" cy="380263"/>
            <a:chOff x="4330916" y="4980625"/>
            <a:chExt cx="379975" cy="452425"/>
          </a:xfrm>
        </p:grpSpPr>
        <p:sp>
          <p:nvSpPr>
            <p:cNvPr id="1053" name="Google Shape;1053;p47"/>
            <p:cNvSpPr/>
            <p:nvPr/>
          </p:nvSpPr>
          <p:spPr>
            <a:xfrm>
              <a:off x="4530641" y="4980625"/>
              <a:ext cx="85875" cy="102325"/>
            </a:xfrm>
            <a:custGeom>
              <a:avLst/>
              <a:gdLst/>
              <a:ahLst/>
              <a:cxnLst/>
              <a:rect l="l" t="t" r="r" b="b"/>
              <a:pathLst>
                <a:path w="3435" h="4093" fill="none" extrusionOk="0">
                  <a:moveTo>
                    <a:pt x="317" y="1486"/>
                  </a:moveTo>
                  <a:lnTo>
                    <a:pt x="317" y="1486"/>
                  </a:lnTo>
                  <a:lnTo>
                    <a:pt x="487" y="1292"/>
                  </a:lnTo>
                  <a:lnTo>
                    <a:pt x="682" y="1097"/>
                  </a:lnTo>
                  <a:lnTo>
                    <a:pt x="901" y="951"/>
                  </a:lnTo>
                  <a:lnTo>
                    <a:pt x="1145" y="780"/>
                  </a:lnTo>
                  <a:lnTo>
                    <a:pt x="1388" y="658"/>
                  </a:lnTo>
                  <a:lnTo>
                    <a:pt x="1632" y="537"/>
                  </a:lnTo>
                  <a:lnTo>
                    <a:pt x="2143" y="317"/>
                  </a:lnTo>
                  <a:lnTo>
                    <a:pt x="2631" y="171"/>
                  </a:lnTo>
                  <a:lnTo>
                    <a:pt x="3020" y="74"/>
                  </a:lnTo>
                  <a:lnTo>
                    <a:pt x="3386" y="1"/>
                  </a:lnTo>
                  <a:lnTo>
                    <a:pt x="3386" y="1"/>
                  </a:lnTo>
                  <a:lnTo>
                    <a:pt x="3410" y="366"/>
                  </a:lnTo>
                  <a:lnTo>
                    <a:pt x="3434" y="780"/>
                  </a:lnTo>
                  <a:lnTo>
                    <a:pt x="3434" y="1267"/>
                  </a:lnTo>
                  <a:lnTo>
                    <a:pt x="3410" y="1827"/>
                  </a:lnTo>
                  <a:lnTo>
                    <a:pt x="3386" y="2095"/>
                  </a:lnTo>
                  <a:lnTo>
                    <a:pt x="3312" y="2363"/>
                  </a:lnTo>
                  <a:lnTo>
                    <a:pt x="3264" y="2655"/>
                  </a:lnTo>
                  <a:lnTo>
                    <a:pt x="3166" y="2899"/>
                  </a:lnTo>
                  <a:lnTo>
                    <a:pt x="3045" y="3143"/>
                  </a:lnTo>
                  <a:lnTo>
                    <a:pt x="2923" y="3362"/>
                  </a:lnTo>
                  <a:lnTo>
                    <a:pt x="2923" y="3362"/>
                  </a:lnTo>
                  <a:lnTo>
                    <a:pt x="2752" y="3557"/>
                  </a:lnTo>
                  <a:lnTo>
                    <a:pt x="2582" y="3703"/>
                  </a:lnTo>
                  <a:lnTo>
                    <a:pt x="2387" y="3824"/>
                  </a:lnTo>
                  <a:lnTo>
                    <a:pt x="2192" y="3922"/>
                  </a:lnTo>
                  <a:lnTo>
                    <a:pt x="1997" y="3995"/>
                  </a:lnTo>
                  <a:lnTo>
                    <a:pt x="1778" y="4044"/>
                  </a:lnTo>
                  <a:lnTo>
                    <a:pt x="1583" y="4092"/>
                  </a:lnTo>
                  <a:lnTo>
                    <a:pt x="1388" y="4092"/>
                  </a:lnTo>
                  <a:lnTo>
                    <a:pt x="1047" y="4092"/>
                  </a:lnTo>
                  <a:lnTo>
                    <a:pt x="755" y="4044"/>
                  </a:lnTo>
                  <a:lnTo>
                    <a:pt x="487" y="3995"/>
                  </a:lnTo>
                  <a:lnTo>
                    <a:pt x="487" y="3995"/>
                  </a:lnTo>
                  <a:lnTo>
                    <a:pt x="341" y="3751"/>
                  </a:lnTo>
                  <a:lnTo>
                    <a:pt x="219" y="3483"/>
                  </a:lnTo>
                  <a:lnTo>
                    <a:pt x="98" y="3143"/>
                  </a:lnTo>
                  <a:lnTo>
                    <a:pt x="49" y="2972"/>
                  </a:lnTo>
                  <a:lnTo>
                    <a:pt x="25" y="2753"/>
                  </a:lnTo>
                  <a:lnTo>
                    <a:pt x="0" y="2558"/>
                  </a:lnTo>
                  <a:lnTo>
                    <a:pt x="0" y="2339"/>
                  </a:lnTo>
                  <a:lnTo>
                    <a:pt x="25" y="2120"/>
                  </a:lnTo>
                  <a:lnTo>
                    <a:pt x="98" y="1900"/>
                  </a:lnTo>
                  <a:lnTo>
                    <a:pt x="195" y="1706"/>
                  </a:lnTo>
                  <a:lnTo>
                    <a:pt x="317" y="1486"/>
                  </a:lnTo>
                  <a:lnTo>
                    <a:pt x="317" y="1486"/>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47"/>
            <p:cNvSpPr/>
            <p:nvPr/>
          </p:nvSpPr>
          <p:spPr>
            <a:xfrm>
              <a:off x="4330916" y="5043350"/>
              <a:ext cx="379975" cy="389700"/>
            </a:xfrm>
            <a:custGeom>
              <a:avLst/>
              <a:gdLst/>
              <a:ahLst/>
              <a:cxnLst/>
              <a:rect l="l" t="t" r="r" b="b"/>
              <a:pathLst>
                <a:path w="15199" h="15588" fill="none" extrusionOk="0">
                  <a:moveTo>
                    <a:pt x="7965" y="2679"/>
                  </a:moveTo>
                  <a:lnTo>
                    <a:pt x="7965" y="2679"/>
                  </a:lnTo>
                  <a:lnTo>
                    <a:pt x="7478" y="2655"/>
                  </a:lnTo>
                  <a:lnTo>
                    <a:pt x="6942" y="2606"/>
                  </a:lnTo>
                  <a:lnTo>
                    <a:pt x="5822" y="2509"/>
                  </a:lnTo>
                  <a:lnTo>
                    <a:pt x="5261" y="2484"/>
                  </a:lnTo>
                  <a:lnTo>
                    <a:pt x="4726" y="2509"/>
                  </a:lnTo>
                  <a:lnTo>
                    <a:pt x="4482" y="2533"/>
                  </a:lnTo>
                  <a:lnTo>
                    <a:pt x="4239" y="2582"/>
                  </a:lnTo>
                  <a:lnTo>
                    <a:pt x="4019" y="2655"/>
                  </a:lnTo>
                  <a:lnTo>
                    <a:pt x="3825" y="2728"/>
                  </a:lnTo>
                  <a:lnTo>
                    <a:pt x="3825" y="2728"/>
                  </a:lnTo>
                  <a:lnTo>
                    <a:pt x="3410" y="2947"/>
                  </a:lnTo>
                  <a:lnTo>
                    <a:pt x="2996" y="3166"/>
                  </a:lnTo>
                  <a:lnTo>
                    <a:pt x="2631" y="3434"/>
                  </a:lnTo>
                  <a:lnTo>
                    <a:pt x="2266" y="3702"/>
                  </a:lnTo>
                  <a:lnTo>
                    <a:pt x="1925" y="4019"/>
                  </a:lnTo>
                  <a:lnTo>
                    <a:pt x="1608" y="4335"/>
                  </a:lnTo>
                  <a:lnTo>
                    <a:pt x="1316" y="4676"/>
                  </a:lnTo>
                  <a:lnTo>
                    <a:pt x="1072" y="5042"/>
                  </a:lnTo>
                  <a:lnTo>
                    <a:pt x="829" y="5431"/>
                  </a:lnTo>
                  <a:lnTo>
                    <a:pt x="610" y="5845"/>
                  </a:lnTo>
                  <a:lnTo>
                    <a:pt x="439" y="6284"/>
                  </a:lnTo>
                  <a:lnTo>
                    <a:pt x="293" y="6722"/>
                  </a:lnTo>
                  <a:lnTo>
                    <a:pt x="171" y="7185"/>
                  </a:lnTo>
                  <a:lnTo>
                    <a:pt x="74" y="7672"/>
                  </a:lnTo>
                  <a:lnTo>
                    <a:pt x="25" y="8184"/>
                  </a:lnTo>
                  <a:lnTo>
                    <a:pt x="1" y="8695"/>
                  </a:lnTo>
                  <a:lnTo>
                    <a:pt x="1" y="8695"/>
                  </a:lnTo>
                  <a:lnTo>
                    <a:pt x="25" y="9231"/>
                  </a:lnTo>
                  <a:lnTo>
                    <a:pt x="74" y="9767"/>
                  </a:lnTo>
                  <a:lnTo>
                    <a:pt x="171" y="10278"/>
                  </a:lnTo>
                  <a:lnTo>
                    <a:pt x="293" y="10765"/>
                  </a:lnTo>
                  <a:lnTo>
                    <a:pt x="464" y="11277"/>
                  </a:lnTo>
                  <a:lnTo>
                    <a:pt x="658" y="11739"/>
                  </a:lnTo>
                  <a:lnTo>
                    <a:pt x="878" y="12202"/>
                  </a:lnTo>
                  <a:lnTo>
                    <a:pt x="1121" y="12641"/>
                  </a:lnTo>
                  <a:lnTo>
                    <a:pt x="1389" y="13055"/>
                  </a:lnTo>
                  <a:lnTo>
                    <a:pt x="1706" y="13469"/>
                  </a:lnTo>
                  <a:lnTo>
                    <a:pt x="2022" y="13834"/>
                  </a:lnTo>
                  <a:lnTo>
                    <a:pt x="2388" y="14199"/>
                  </a:lnTo>
                  <a:lnTo>
                    <a:pt x="2753" y="14540"/>
                  </a:lnTo>
                  <a:lnTo>
                    <a:pt x="3143" y="14832"/>
                  </a:lnTo>
                  <a:lnTo>
                    <a:pt x="3581" y="15125"/>
                  </a:lnTo>
                  <a:lnTo>
                    <a:pt x="4019" y="15368"/>
                  </a:lnTo>
                  <a:lnTo>
                    <a:pt x="4019" y="15368"/>
                  </a:lnTo>
                  <a:lnTo>
                    <a:pt x="4214" y="15466"/>
                  </a:lnTo>
                  <a:lnTo>
                    <a:pt x="4409" y="15539"/>
                  </a:lnTo>
                  <a:lnTo>
                    <a:pt x="4628" y="15587"/>
                  </a:lnTo>
                  <a:lnTo>
                    <a:pt x="4847" y="15587"/>
                  </a:lnTo>
                  <a:lnTo>
                    <a:pt x="5042" y="15587"/>
                  </a:lnTo>
                  <a:lnTo>
                    <a:pt x="5261" y="15587"/>
                  </a:lnTo>
                  <a:lnTo>
                    <a:pt x="5724" y="15514"/>
                  </a:lnTo>
                  <a:lnTo>
                    <a:pt x="6650" y="15320"/>
                  </a:lnTo>
                  <a:lnTo>
                    <a:pt x="7112" y="15246"/>
                  </a:lnTo>
                  <a:lnTo>
                    <a:pt x="7356" y="15222"/>
                  </a:lnTo>
                  <a:lnTo>
                    <a:pt x="7600" y="15222"/>
                  </a:lnTo>
                  <a:lnTo>
                    <a:pt x="7600" y="15222"/>
                  </a:lnTo>
                  <a:lnTo>
                    <a:pt x="7843" y="15222"/>
                  </a:lnTo>
                  <a:lnTo>
                    <a:pt x="8087" y="15246"/>
                  </a:lnTo>
                  <a:lnTo>
                    <a:pt x="8574" y="15320"/>
                  </a:lnTo>
                  <a:lnTo>
                    <a:pt x="9524" y="15514"/>
                  </a:lnTo>
                  <a:lnTo>
                    <a:pt x="9962" y="15563"/>
                  </a:lnTo>
                  <a:lnTo>
                    <a:pt x="10181" y="15587"/>
                  </a:lnTo>
                  <a:lnTo>
                    <a:pt x="10400" y="15587"/>
                  </a:lnTo>
                  <a:lnTo>
                    <a:pt x="10620" y="15563"/>
                  </a:lnTo>
                  <a:lnTo>
                    <a:pt x="10839" y="15514"/>
                  </a:lnTo>
                  <a:lnTo>
                    <a:pt x="11034" y="15441"/>
                  </a:lnTo>
                  <a:lnTo>
                    <a:pt x="11253" y="15344"/>
                  </a:lnTo>
                  <a:lnTo>
                    <a:pt x="11253" y="15344"/>
                  </a:lnTo>
                  <a:lnTo>
                    <a:pt x="11691" y="15100"/>
                  </a:lnTo>
                  <a:lnTo>
                    <a:pt x="12081" y="14808"/>
                  </a:lnTo>
                  <a:lnTo>
                    <a:pt x="12495" y="14491"/>
                  </a:lnTo>
                  <a:lnTo>
                    <a:pt x="12860" y="14175"/>
                  </a:lnTo>
                  <a:lnTo>
                    <a:pt x="13201" y="13810"/>
                  </a:lnTo>
                  <a:lnTo>
                    <a:pt x="13518" y="13420"/>
                  </a:lnTo>
                  <a:lnTo>
                    <a:pt x="13834" y="13030"/>
                  </a:lnTo>
                  <a:lnTo>
                    <a:pt x="14102" y="12616"/>
                  </a:lnTo>
                  <a:lnTo>
                    <a:pt x="14346" y="12178"/>
                  </a:lnTo>
                  <a:lnTo>
                    <a:pt x="14565" y="11715"/>
                  </a:lnTo>
                  <a:lnTo>
                    <a:pt x="14760" y="11252"/>
                  </a:lnTo>
                  <a:lnTo>
                    <a:pt x="14906" y="10765"/>
                  </a:lnTo>
                  <a:lnTo>
                    <a:pt x="15028" y="10254"/>
                  </a:lnTo>
                  <a:lnTo>
                    <a:pt x="15125" y="9742"/>
                  </a:lnTo>
                  <a:lnTo>
                    <a:pt x="15174" y="9231"/>
                  </a:lnTo>
                  <a:lnTo>
                    <a:pt x="15198" y="8695"/>
                  </a:lnTo>
                  <a:lnTo>
                    <a:pt x="15198" y="8695"/>
                  </a:lnTo>
                  <a:lnTo>
                    <a:pt x="15174" y="8159"/>
                  </a:lnTo>
                  <a:lnTo>
                    <a:pt x="15125" y="7648"/>
                  </a:lnTo>
                  <a:lnTo>
                    <a:pt x="15028" y="7161"/>
                  </a:lnTo>
                  <a:lnTo>
                    <a:pt x="14906" y="6674"/>
                  </a:lnTo>
                  <a:lnTo>
                    <a:pt x="14736" y="6235"/>
                  </a:lnTo>
                  <a:lnTo>
                    <a:pt x="14565" y="5797"/>
                  </a:lnTo>
                  <a:lnTo>
                    <a:pt x="14346" y="5383"/>
                  </a:lnTo>
                  <a:lnTo>
                    <a:pt x="14102" y="4993"/>
                  </a:lnTo>
                  <a:lnTo>
                    <a:pt x="13810" y="4603"/>
                  </a:lnTo>
                  <a:lnTo>
                    <a:pt x="13518" y="4262"/>
                  </a:lnTo>
                  <a:lnTo>
                    <a:pt x="13177" y="3946"/>
                  </a:lnTo>
                  <a:lnTo>
                    <a:pt x="12836" y="3629"/>
                  </a:lnTo>
                  <a:lnTo>
                    <a:pt x="12471" y="3361"/>
                  </a:lnTo>
                  <a:lnTo>
                    <a:pt x="12056" y="3093"/>
                  </a:lnTo>
                  <a:lnTo>
                    <a:pt x="11642" y="2850"/>
                  </a:lnTo>
                  <a:lnTo>
                    <a:pt x="11228" y="2655"/>
                  </a:lnTo>
                  <a:lnTo>
                    <a:pt x="11228" y="2655"/>
                  </a:lnTo>
                  <a:lnTo>
                    <a:pt x="11034" y="2582"/>
                  </a:lnTo>
                  <a:lnTo>
                    <a:pt x="10863" y="2533"/>
                  </a:lnTo>
                  <a:lnTo>
                    <a:pt x="10668" y="2509"/>
                  </a:lnTo>
                  <a:lnTo>
                    <a:pt x="10498" y="2484"/>
                  </a:lnTo>
                  <a:lnTo>
                    <a:pt x="10084" y="2484"/>
                  </a:lnTo>
                  <a:lnTo>
                    <a:pt x="9670" y="2509"/>
                  </a:lnTo>
                  <a:lnTo>
                    <a:pt x="8817" y="2606"/>
                  </a:lnTo>
                  <a:lnTo>
                    <a:pt x="8403" y="2655"/>
                  </a:lnTo>
                  <a:lnTo>
                    <a:pt x="7965" y="2679"/>
                  </a:lnTo>
                  <a:lnTo>
                    <a:pt x="7965" y="2679"/>
                  </a:lnTo>
                  <a:lnTo>
                    <a:pt x="6357"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47"/>
            <p:cNvSpPr/>
            <p:nvPr/>
          </p:nvSpPr>
          <p:spPr>
            <a:xfrm>
              <a:off x="4393641" y="5150500"/>
              <a:ext cx="54200" cy="61525"/>
            </a:xfrm>
            <a:custGeom>
              <a:avLst/>
              <a:gdLst/>
              <a:ahLst/>
              <a:cxnLst/>
              <a:rect l="l" t="t" r="r" b="b"/>
              <a:pathLst>
                <a:path w="2168" h="2461" fill="none" extrusionOk="0">
                  <a:moveTo>
                    <a:pt x="2168" y="1"/>
                  </a:moveTo>
                  <a:lnTo>
                    <a:pt x="2168" y="1"/>
                  </a:lnTo>
                  <a:lnTo>
                    <a:pt x="1900" y="49"/>
                  </a:lnTo>
                  <a:lnTo>
                    <a:pt x="1656" y="123"/>
                  </a:lnTo>
                  <a:lnTo>
                    <a:pt x="1437" y="220"/>
                  </a:lnTo>
                  <a:lnTo>
                    <a:pt x="1218" y="342"/>
                  </a:lnTo>
                  <a:lnTo>
                    <a:pt x="1048" y="488"/>
                  </a:lnTo>
                  <a:lnTo>
                    <a:pt x="877" y="634"/>
                  </a:lnTo>
                  <a:lnTo>
                    <a:pt x="731" y="780"/>
                  </a:lnTo>
                  <a:lnTo>
                    <a:pt x="585" y="951"/>
                  </a:lnTo>
                  <a:lnTo>
                    <a:pt x="487" y="1121"/>
                  </a:lnTo>
                  <a:lnTo>
                    <a:pt x="366" y="1316"/>
                  </a:lnTo>
                  <a:lnTo>
                    <a:pt x="220" y="1681"/>
                  </a:lnTo>
                  <a:lnTo>
                    <a:pt x="98" y="2071"/>
                  </a:lnTo>
                  <a:lnTo>
                    <a:pt x="0" y="246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6" name="Google Shape;1056;p47"/>
          <p:cNvGrpSpPr/>
          <p:nvPr/>
        </p:nvGrpSpPr>
        <p:grpSpPr>
          <a:xfrm>
            <a:off x="5148310" y="4398938"/>
            <a:ext cx="404323" cy="220085"/>
            <a:chOff x="6300616" y="5081700"/>
            <a:chExt cx="481050" cy="261850"/>
          </a:xfrm>
        </p:grpSpPr>
        <p:sp>
          <p:nvSpPr>
            <p:cNvPr id="1057" name="Google Shape;1057;p47"/>
            <p:cNvSpPr/>
            <p:nvPr/>
          </p:nvSpPr>
          <p:spPr>
            <a:xfrm>
              <a:off x="6466841" y="5081700"/>
              <a:ext cx="314825" cy="215575"/>
            </a:xfrm>
            <a:custGeom>
              <a:avLst/>
              <a:gdLst/>
              <a:ahLst/>
              <a:cxnLst/>
              <a:rect l="l" t="t" r="r" b="b"/>
              <a:pathLst>
                <a:path w="12593" h="8623" fill="none" extrusionOk="0">
                  <a:moveTo>
                    <a:pt x="5481" y="8622"/>
                  </a:moveTo>
                  <a:lnTo>
                    <a:pt x="5481" y="8622"/>
                  </a:lnTo>
                  <a:lnTo>
                    <a:pt x="6017" y="8574"/>
                  </a:lnTo>
                  <a:lnTo>
                    <a:pt x="6382" y="8525"/>
                  </a:lnTo>
                  <a:lnTo>
                    <a:pt x="6796" y="8452"/>
                  </a:lnTo>
                  <a:lnTo>
                    <a:pt x="7234" y="8354"/>
                  </a:lnTo>
                  <a:lnTo>
                    <a:pt x="7697" y="8257"/>
                  </a:lnTo>
                  <a:lnTo>
                    <a:pt x="8184" y="8086"/>
                  </a:lnTo>
                  <a:lnTo>
                    <a:pt x="8671" y="7892"/>
                  </a:lnTo>
                  <a:lnTo>
                    <a:pt x="9134" y="7648"/>
                  </a:lnTo>
                  <a:lnTo>
                    <a:pt x="9353" y="7526"/>
                  </a:lnTo>
                  <a:lnTo>
                    <a:pt x="9597" y="7356"/>
                  </a:lnTo>
                  <a:lnTo>
                    <a:pt x="9792" y="7185"/>
                  </a:lnTo>
                  <a:lnTo>
                    <a:pt x="9986" y="7015"/>
                  </a:lnTo>
                  <a:lnTo>
                    <a:pt x="10181" y="6820"/>
                  </a:lnTo>
                  <a:lnTo>
                    <a:pt x="10376" y="6601"/>
                  </a:lnTo>
                  <a:lnTo>
                    <a:pt x="10522" y="6357"/>
                  </a:lnTo>
                  <a:lnTo>
                    <a:pt x="10668" y="6114"/>
                  </a:lnTo>
                  <a:lnTo>
                    <a:pt x="10814" y="5846"/>
                  </a:lnTo>
                  <a:lnTo>
                    <a:pt x="10912" y="5554"/>
                  </a:lnTo>
                  <a:lnTo>
                    <a:pt x="11009" y="5261"/>
                  </a:lnTo>
                  <a:lnTo>
                    <a:pt x="11082" y="4945"/>
                  </a:lnTo>
                  <a:lnTo>
                    <a:pt x="11131" y="4579"/>
                  </a:lnTo>
                  <a:lnTo>
                    <a:pt x="11155" y="4214"/>
                  </a:lnTo>
                  <a:lnTo>
                    <a:pt x="11155" y="4214"/>
                  </a:lnTo>
                  <a:lnTo>
                    <a:pt x="11155" y="3873"/>
                  </a:lnTo>
                  <a:lnTo>
                    <a:pt x="11131" y="3435"/>
                  </a:lnTo>
                  <a:lnTo>
                    <a:pt x="11131" y="2972"/>
                  </a:lnTo>
                  <a:lnTo>
                    <a:pt x="11131" y="2753"/>
                  </a:lnTo>
                  <a:lnTo>
                    <a:pt x="11180" y="2582"/>
                  </a:lnTo>
                  <a:lnTo>
                    <a:pt x="12032" y="2607"/>
                  </a:lnTo>
                  <a:lnTo>
                    <a:pt x="11594" y="2120"/>
                  </a:lnTo>
                  <a:lnTo>
                    <a:pt x="11594" y="2120"/>
                  </a:lnTo>
                  <a:lnTo>
                    <a:pt x="11764" y="2046"/>
                  </a:lnTo>
                  <a:lnTo>
                    <a:pt x="11935" y="1973"/>
                  </a:lnTo>
                  <a:lnTo>
                    <a:pt x="12300" y="1827"/>
                  </a:lnTo>
                  <a:lnTo>
                    <a:pt x="12568" y="1730"/>
                  </a:lnTo>
                  <a:lnTo>
                    <a:pt x="12592" y="1681"/>
                  </a:lnTo>
                  <a:lnTo>
                    <a:pt x="12592" y="1657"/>
                  </a:lnTo>
                  <a:lnTo>
                    <a:pt x="12568" y="1632"/>
                  </a:lnTo>
                  <a:lnTo>
                    <a:pt x="12568" y="1632"/>
                  </a:lnTo>
                  <a:lnTo>
                    <a:pt x="12203" y="1511"/>
                  </a:lnTo>
                  <a:lnTo>
                    <a:pt x="11789" y="1389"/>
                  </a:lnTo>
                  <a:lnTo>
                    <a:pt x="11302" y="1267"/>
                  </a:lnTo>
                  <a:lnTo>
                    <a:pt x="11302" y="1267"/>
                  </a:lnTo>
                  <a:lnTo>
                    <a:pt x="11082" y="1024"/>
                  </a:lnTo>
                  <a:lnTo>
                    <a:pt x="10863" y="780"/>
                  </a:lnTo>
                  <a:lnTo>
                    <a:pt x="10547" y="512"/>
                  </a:lnTo>
                  <a:lnTo>
                    <a:pt x="10352" y="390"/>
                  </a:lnTo>
                  <a:lnTo>
                    <a:pt x="10157" y="269"/>
                  </a:lnTo>
                  <a:lnTo>
                    <a:pt x="9938" y="171"/>
                  </a:lnTo>
                  <a:lnTo>
                    <a:pt x="9719" y="98"/>
                  </a:lnTo>
                  <a:lnTo>
                    <a:pt x="9475" y="25"/>
                  </a:lnTo>
                  <a:lnTo>
                    <a:pt x="9231" y="1"/>
                  </a:lnTo>
                  <a:lnTo>
                    <a:pt x="8964" y="25"/>
                  </a:lnTo>
                  <a:lnTo>
                    <a:pt x="8696" y="74"/>
                  </a:lnTo>
                  <a:lnTo>
                    <a:pt x="8696" y="74"/>
                  </a:lnTo>
                  <a:lnTo>
                    <a:pt x="8501" y="122"/>
                  </a:lnTo>
                  <a:lnTo>
                    <a:pt x="8306" y="171"/>
                  </a:lnTo>
                  <a:lnTo>
                    <a:pt x="8111" y="269"/>
                  </a:lnTo>
                  <a:lnTo>
                    <a:pt x="7916" y="366"/>
                  </a:lnTo>
                  <a:lnTo>
                    <a:pt x="7746" y="488"/>
                  </a:lnTo>
                  <a:lnTo>
                    <a:pt x="7575" y="610"/>
                  </a:lnTo>
                  <a:lnTo>
                    <a:pt x="7405" y="756"/>
                  </a:lnTo>
                  <a:lnTo>
                    <a:pt x="7283" y="926"/>
                  </a:lnTo>
                  <a:lnTo>
                    <a:pt x="7137" y="1097"/>
                  </a:lnTo>
                  <a:lnTo>
                    <a:pt x="7039" y="1267"/>
                  </a:lnTo>
                  <a:lnTo>
                    <a:pt x="6942" y="1462"/>
                  </a:lnTo>
                  <a:lnTo>
                    <a:pt x="6845" y="1657"/>
                  </a:lnTo>
                  <a:lnTo>
                    <a:pt x="6796" y="1876"/>
                  </a:lnTo>
                  <a:lnTo>
                    <a:pt x="6747" y="2095"/>
                  </a:lnTo>
                  <a:lnTo>
                    <a:pt x="6723" y="2339"/>
                  </a:lnTo>
                  <a:lnTo>
                    <a:pt x="6723" y="2558"/>
                  </a:lnTo>
                  <a:lnTo>
                    <a:pt x="1" y="4360"/>
                  </a:lnTo>
                  <a:lnTo>
                    <a:pt x="1" y="4360"/>
                  </a:lnTo>
                  <a:lnTo>
                    <a:pt x="318" y="4579"/>
                  </a:lnTo>
                  <a:lnTo>
                    <a:pt x="634" y="4799"/>
                  </a:lnTo>
                  <a:lnTo>
                    <a:pt x="951" y="5018"/>
                  </a:lnTo>
                  <a:lnTo>
                    <a:pt x="1267" y="5188"/>
                  </a:lnTo>
                  <a:lnTo>
                    <a:pt x="1608" y="5359"/>
                  </a:lnTo>
                  <a:lnTo>
                    <a:pt x="1925" y="5481"/>
                  </a:lnTo>
                  <a:lnTo>
                    <a:pt x="2266" y="5602"/>
                  </a:lnTo>
                  <a:lnTo>
                    <a:pt x="2583" y="5724"/>
                  </a:lnTo>
                  <a:lnTo>
                    <a:pt x="2923" y="5797"/>
                  </a:lnTo>
                  <a:lnTo>
                    <a:pt x="3264" y="5846"/>
                  </a:lnTo>
                  <a:lnTo>
                    <a:pt x="3581" y="5895"/>
                  </a:lnTo>
                  <a:lnTo>
                    <a:pt x="3922" y="5919"/>
                  </a:lnTo>
                  <a:lnTo>
                    <a:pt x="4263" y="5919"/>
                  </a:lnTo>
                  <a:lnTo>
                    <a:pt x="4604" y="5895"/>
                  </a:lnTo>
                  <a:lnTo>
                    <a:pt x="4945" y="5846"/>
                  </a:lnTo>
                  <a:lnTo>
                    <a:pt x="5286" y="5797"/>
                  </a:lnTo>
                  <a:lnTo>
                    <a:pt x="5286" y="5797"/>
                  </a:lnTo>
                  <a:lnTo>
                    <a:pt x="5603" y="5700"/>
                  </a:lnTo>
                  <a:lnTo>
                    <a:pt x="5919" y="5627"/>
                  </a:lnTo>
                  <a:lnTo>
                    <a:pt x="6455" y="5407"/>
                  </a:lnTo>
                  <a:lnTo>
                    <a:pt x="6942" y="5188"/>
                  </a:lnTo>
                  <a:lnTo>
                    <a:pt x="7356" y="4969"/>
                  </a:lnTo>
                  <a:lnTo>
                    <a:pt x="7697" y="4750"/>
                  </a:lnTo>
                  <a:lnTo>
                    <a:pt x="7941" y="4579"/>
                  </a:lnTo>
                  <a:lnTo>
                    <a:pt x="8160" y="4409"/>
                  </a:lnTo>
                  <a:lnTo>
                    <a:pt x="8160" y="4409"/>
                  </a:lnTo>
                  <a:lnTo>
                    <a:pt x="8233" y="4360"/>
                  </a:lnTo>
                  <a:lnTo>
                    <a:pt x="8330" y="4336"/>
                  </a:lnTo>
                  <a:lnTo>
                    <a:pt x="8428" y="4360"/>
                  </a:lnTo>
                  <a:lnTo>
                    <a:pt x="8501" y="4409"/>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47"/>
            <p:cNvSpPr/>
            <p:nvPr/>
          </p:nvSpPr>
          <p:spPr>
            <a:xfrm>
              <a:off x="6300616" y="5210175"/>
              <a:ext cx="333700" cy="133375"/>
            </a:xfrm>
            <a:custGeom>
              <a:avLst/>
              <a:gdLst/>
              <a:ahLst/>
              <a:cxnLst/>
              <a:rect l="l" t="t" r="r" b="b"/>
              <a:pathLst>
                <a:path w="13348" h="5335" fill="none" extrusionOk="0">
                  <a:moveTo>
                    <a:pt x="7819" y="1"/>
                  </a:moveTo>
                  <a:lnTo>
                    <a:pt x="318" y="2533"/>
                  </a:lnTo>
                  <a:lnTo>
                    <a:pt x="318" y="2533"/>
                  </a:lnTo>
                  <a:lnTo>
                    <a:pt x="245" y="2582"/>
                  </a:lnTo>
                  <a:lnTo>
                    <a:pt x="147" y="2631"/>
                  </a:lnTo>
                  <a:lnTo>
                    <a:pt x="98" y="2704"/>
                  </a:lnTo>
                  <a:lnTo>
                    <a:pt x="50" y="2777"/>
                  </a:lnTo>
                  <a:lnTo>
                    <a:pt x="1" y="2874"/>
                  </a:lnTo>
                  <a:lnTo>
                    <a:pt x="1" y="2972"/>
                  </a:lnTo>
                  <a:lnTo>
                    <a:pt x="1" y="3045"/>
                  </a:lnTo>
                  <a:lnTo>
                    <a:pt x="25" y="3142"/>
                  </a:lnTo>
                  <a:lnTo>
                    <a:pt x="25" y="3142"/>
                  </a:lnTo>
                  <a:lnTo>
                    <a:pt x="98" y="3288"/>
                  </a:lnTo>
                  <a:lnTo>
                    <a:pt x="196" y="3386"/>
                  </a:lnTo>
                  <a:lnTo>
                    <a:pt x="318" y="3459"/>
                  </a:lnTo>
                  <a:lnTo>
                    <a:pt x="488" y="3483"/>
                  </a:lnTo>
                  <a:lnTo>
                    <a:pt x="488" y="3483"/>
                  </a:lnTo>
                  <a:lnTo>
                    <a:pt x="610" y="3459"/>
                  </a:lnTo>
                  <a:lnTo>
                    <a:pt x="269" y="3629"/>
                  </a:lnTo>
                  <a:lnTo>
                    <a:pt x="269" y="3629"/>
                  </a:lnTo>
                  <a:lnTo>
                    <a:pt x="171" y="3678"/>
                  </a:lnTo>
                  <a:lnTo>
                    <a:pt x="123" y="3751"/>
                  </a:lnTo>
                  <a:lnTo>
                    <a:pt x="50" y="3824"/>
                  </a:lnTo>
                  <a:lnTo>
                    <a:pt x="25" y="3922"/>
                  </a:lnTo>
                  <a:lnTo>
                    <a:pt x="1" y="3995"/>
                  </a:lnTo>
                  <a:lnTo>
                    <a:pt x="1" y="4092"/>
                  </a:lnTo>
                  <a:lnTo>
                    <a:pt x="1" y="4190"/>
                  </a:lnTo>
                  <a:lnTo>
                    <a:pt x="50" y="4287"/>
                  </a:lnTo>
                  <a:lnTo>
                    <a:pt x="50" y="4287"/>
                  </a:lnTo>
                  <a:lnTo>
                    <a:pt x="123" y="4409"/>
                  </a:lnTo>
                  <a:lnTo>
                    <a:pt x="220" y="4482"/>
                  </a:lnTo>
                  <a:lnTo>
                    <a:pt x="342" y="4531"/>
                  </a:lnTo>
                  <a:lnTo>
                    <a:pt x="488" y="4555"/>
                  </a:lnTo>
                  <a:lnTo>
                    <a:pt x="488" y="4555"/>
                  </a:lnTo>
                  <a:lnTo>
                    <a:pt x="586" y="4555"/>
                  </a:lnTo>
                  <a:lnTo>
                    <a:pt x="683" y="4506"/>
                  </a:lnTo>
                  <a:lnTo>
                    <a:pt x="853" y="4433"/>
                  </a:lnTo>
                  <a:lnTo>
                    <a:pt x="853" y="4433"/>
                  </a:lnTo>
                  <a:lnTo>
                    <a:pt x="780" y="4555"/>
                  </a:lnTo>
                  <a:lnTo>
                    <a:pt x="756" y="4701"/>
                  </a:lnTo>
                  <a:lnTo>
                    <a:pt x="780" y="4847"/>
                  </a:lnTo>
                  <a:lnTo>
                    <a:pt x="829" y="4993"/>
                  </a:lnTo>
                  <a:lnTo>
                    <a:pt x="829" y="4993"/>
                  </a:lnTo>
                  <a:lnTo>
                    <a:pt x="926" y="5091"/>
                  </a:lnTo>
                  <a:lnTo>
                    <a:pt x="1024" y="5139"/>
                  </a:lnTo>
                  <a:lnTo>
                    <a:pt x="1121" y="5188"/>
                  </a:lnTo>
                  <a:lnTo>
                    <a:pt x="1243" y="5212"/>
                  </a:lnTo>
                  <a:lnTo>
                    <a:pt x="1243" y="5212"/>
                  </a:lnTo>
                  <a:lnTo>
                    <a:pt x="1389" y="5188"/>
                  </a:lnTo>
                  <a:lnTo>
                    <a:pt x="1511" y="5115"/>
                  </a:lnTo>
                  <a:lnTo>
                    <a:pt x="6065" y="2144"/>
                  </a:lnTo>
                  <a:lnTo>
                    <a:pt x="6065" y="2144"/>
                  </a:lnTo>
                  <a:lnTo>
                    <a:pt x="6528" y="2363"/>
                  </a:lnTo>
                  <a:lnTo>
                    <a:pt x="7088" y="2582"/>
                  </a:lnTo>
                  <a:lnTo>
                    <a:pt x="7770" y="2826"/>
                  </a:lnTo>
                  <a:lnTo>
                    <a:pt x="8501" y="3045"/>
                  </a:lnTo>
                  <a:lnTo>
                    <a:pt x="9280" y="3240"/>
                  </a:lnTo>
                  <a:lnTo>
                    <a:pt x="10060" y="3386"/>
                  </a:lnTo>
                  <a:lnTo>
                    <a:pt x="10425" y="3435"/>
                  </a:lnTo>
                  <a:lnTo>
                    <a:pt x="10790" y="3483"/>
                  </a:lnTo>
                  <a:lnTo>
                    <a:pt x="11156" y="3483"/>
                  </a:lnTo>
                  <a:lnTo>
                    <a:pt x="11497" y="3483"/>
                  </a:lnTo>
                  <a:lnTo>
                    <a:pt x="12178" y="5188"/>
                  </a:lnTo>
                  <a:lnTo>
                    <a:pt x="12178" y="5188"/>
                  </a:lnTo>
                  <a:lnTo>
                    <a:pt x="12227" y="5237"/>
                  </a:lnTo>
                  <a:lnTo>
                    <a:pt x="12276" y="5286"/>
                  </a:lnTo>
                  <a:lnTo>
                    <a:pt x="12349" y="5310"/>
                  </a:lnTo>
                  <a:lnTo>
                    <a:pt x="12422" y="5334"/>
                  </a:lnTo>
                  <a:lnTo>
                    <a:pt x="13347" y="5334"/>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47"/>
            <p:cNvSpPr/>
            <p:nvPr/>
          </p:nvSpPr>
          <p:spPr>
            <a:xfrm>
              <a:off x="6714666" y="5109100"/>
              <a:ext cx="19500" cy="18900"/>
            </a:xfrm>
            <a:custGeom>
              <a:avLst/>
              <a:gdLst/>
              <a:ahLst/>
              <a:cxnLst/>
              <a:rect l="l" t="t" r="r" b="b"/>
              <a:pathLst>
                <a:path w="780" h="756" extrusionOk="0">
                  <a:moveTo>
                    <a:pt x="317" y="1"/>
                  </a:moveTo>
                  <a:lnTo>
                    <a:pt x="244" y="25"/>
                  </a:lnTo>
                  <a:lnTo>
                    <a:pt x="122" y="98"/>
                  </a:lnTo>
                  <a:lnTo>
                    <a:pt x="49" y="220"/>
                  </a:lnTo>
                  <a:lnTo>
                    <a:pt x="25" y="293"/>
                  </a:lnTo>
                  <a:lnTo>
                    <a:pt x="0" y="390"/>
                  </a:lnTo>
                  <a:lnTo>
                    <a:pt x="25" y="463"/>
                  </a:lnTo>
                  <a:lnTo>
                    <a:pt x="49" y="536"/>
                  </a:lnTo>
                  <a:lnTo>
                    <a:pt x="122" y="658"/>
                  </a:lnTo>
                  <a:lnTo>
                    <a:pt x="244" y="731"/>
                  </a:lnTo>
                  <a:lnTo>
                    <a:pt x="317" y="756"/>
                  </a:lnTo>
                  <a:lnTo>
                    <a:pt x="463" y="756"/>
                  </a:lnTo>
                  <a:lnTo>
                    <a:pt x="536" y="731"/>
                  </a:lnTo>
                  <a:lnTo>
                    <a:pt x="658" y="658"/>
                  </a:lnTo>
                  <a:lnTo>
                    <a:pt x="755" y="536"/>
                  </a:lnTo>
                  <a:lnTo>
                    <a:pt x="780" y="463"/>
                  </a:lnTo>
                  <a:lnTo>
                    <a:pt x="780" y="390"/>
                  </a:lnTo>
                  <a:lnTo>
                    <a:pt x="780" y="293"/>
                  </a:lnTo>
                  <a:lnTo>
                    <a:pt x="755" y="220"/>
                  </a:lnTo>
                  <a:lnTo>
                    <a:pt x="658" y="98"/>
                  </a:lnTo>
                  <a:lnTo>
                    <a:pt x="536" y="25"/>
                  </a:lnTo>
                  <a:lnTo>
                    <a:pt x="463"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0" name="Google Shape;1060;p47"/>
          <p:cNvGrpSpPr/>
          <p:nvPr/>
        </p:nvGrpSpPr>
        <p:grpSpPr>
          <a:xfrm>
            <a:off x="5766518" y="4356472"/>
            <a:ext cx="290183" cy="333678"/>
            <a:chOff x="7036141" y="5031175"/>
            <a:chExt cx="345250" cy="397000"/>
          </a:xfrm>
        </p:grpSpPr>
        <p:sp>
          <p:nvSpPr>
            <p:cNvPr id="1061" name="Google Shape;1061;p47"/>
            <p:cNvSpPr/>
            <p:nvPr/>
          </p:nvSpPr>
          <p:spPr>
            <a:xfrm>
              <a:off x="7094591" y="5031175"/>
              <a:ext cx="105375" cy="147375"/>
            </a:xfrm>
            <a:custGeom>
              <a:avLst/>
              <a:gdLst/>
              <a:ahLst/>
              <a:cxnLst/>
              <a:rect l="l" t="t" r="r" b="b"/>
              <a:pathLst>
                <a:path w="4215" h="5895" fill="none" extrusionOk="0">
                  <a:moveTo>
                    <a:pt x="2436" y="5894"/>
                  </a:moveTo>
                  <a:lnTo>
                    <a:pt x="2436" y="5894"/>
                  </a:lnTo>
                  <a:lnTo>
                    <a:pt x="2656" y="5845"/>
                  </a:lnTo>
                  <a:lnTo>
                    <a:pt x="2850" y="5772"/>
                  </a:lnTo>
                  <a:lnTo>
                    <a:pt x="3045" y="5699"/>
                  </a:lnTo>
                  <a:lnTo>
                    <a:pt x="3216" y="5577"/>
                  </a:lnTo>
                  <a:lnTo>
                    <a:pt x="3386" y="5456"/>
                  </a:lnTo>
                  <a:lnTo>
                    <a:pt x="3532" y="5285"/>
                  </a:lnTo>
                  <a:lnTo>
                    <a:pt x="3678" y="5115"/>
                  </a:lnTo>
                  <a:lnTo>
                    <a:pt x="3800" y="4920"/>
                  </a:lnTo>
                  <a:lnTo>
                    <a:pt x="3922" y="4725"/>
                  </a:lnTo>
                  <a:lnTo>
                    <a:pt x="4019" y="4506"/>
                  </a:lnTo>
                  <a:lnTo>
                    <a:pt x="4092" y="4262"/>
                  </a:lnTo>
                  <a:lnTo>
                    <a:pt x="4141" y="4019"/>
                  </a:lnTo>
                  <a:lnTo>
                    <a:pt x="4190" y="3775"/>
                  </a:lnTo>
                  <a:lnTo>
                    <a:pt x="4214" y="3507"/>
                  </a:lnTo>
                  <a:lnTo>
                    <a:pt x="4190" y="3239"/>
                  </a:lnTo>
                  <a:lnTo>
                    <a:pt x="4166" y="2971"/>
                  </a:lnTo>
                  <a:lnTo>
                    <a:pt x="4166" y="2971"/>
                  </a:lnTo>
                  <a:lnTo>
                    <a:pt x="4044" y="1876"/>
                  </a:lnTo>
                  <a:lnTo>
                    <a:pt x="3946" y="1364"/>
                  </a:lnTo>
                  <a:lnTo>
                    <a:pt x="3825" y="901"/>
                  </a:lnTo>
                  <a:lnTo>
                    <a:pt x="3727" y="682"/>
                  </a:lnTo>
                  <a:lnTo>
                    <a:pt x="3654" y="512"/>
                  </a:lnTo>
                  <a:lnTo>
                    <a:pt x="3532" y="341"/>
                  </a:lnTo>
                  <a:lnTo>
                    <a:pt x="3411" y="219"/>
                  </a:lnTo>
                  <a:lnTo>
                    <a:pt x="3264" y="122"/>
                  </a:lnTo>
                  <a:lnTo>
                    <a:pt x="3118" y="49"/>
                  </a:lnTo>
                  <a:lnTo>
                    <a:pt x="2923" y="0"/>
                  </a:lnTo>
                  <a:lnTo>
                    <a:pt x="2729" y="25"/>
                  </a:lnTo>
                  <a:lnTo>
                    <a:pt x="2729" y="25"/>
                  </a:lnTo>
                  <a:lnTo>
                    <a:pt x="2509" y="73"/>
                  </a:lnTo>
                  <a:lnTo>
                    <a:pt x="2266" y="146"/>
                  </a:lnTo>
                  <a:lnTo>
                    <a:pt x="2022" y="268"/>
                  </a:lnTo>
                  <a:lnTo>
                    <a:pt x="1779" y="414"/>
                  </a:lnTo>
                  <a:lnTo>
                    <a:pt x="1535" y="609"/>
                  </a:lnTo>
                  <a:lnTo>
                    <a:pt x="1316" y="804"/>
                  </a:lnTo>
                  <a:lnTo>
                    <a:pt x="1072" y="1023"/>
                  </a:lnTo>
                  <a:lnTo>
                    <a:pt x="853" y="1267"/>
                  </a:lnTo>
                  <a:lnTo>
                    <a:pt x="658" y="1535"/>
                  </a:lnTo>
                  <a:lnTo>
                    <a:pt x="488" y="1802"/>
                  </a:lnTo>
                  <a:lnTo>
                    <a:pt x="317" y="2095"/>
                  </a:lnTo>
                  <a:lnTo>
                    <a:pt x="196" y="2363"/>
                  </a:lnTo>
                  <a:lnTo>
                    <a:pt x="98" y="2655"/>
                  </a:lnTo>
                  <a:lnTo>
                    <a:pt x="25" y="2947"/>
                  </a:lnTo>
                  <a:lnTo>
                    <a:pt x="1" y="3239"/>
                  </a:lnTo>
                  <a:lnTo>
                    <a:pt x="1" y="3507"/>
                  </a:lnTo>
                  <a:lnTo>
                    <a:pt x="1" y="3507"/>
                  </a:lnTo>
                  <a:lnTo>
                    <a:pt x="50" y="3775"/>
                  </a:lnTo>
                  <a:lnTo>
                    <a:pt x="123" y="4043"/>
                  </a:lnTo>
                  <a:lnTo>
                    <a:pt x="196" y="4287"/>
                  </a:lnTo>
                  <a:lnTo>
                    <a:pt x="293" y="4530"/>
                  </a:lnTo>
                  <a:lnTo>
                    <a:pt x="415" y="4749"/>
                  </a:lnTo>
                  <a:lnTo>
                    <a:pt x="561" y="4944"/>
                  </a:lnTo>
                  <a:lnTo>
                    <a:pt x="707" y="5139"/>
                  </a:lnTo>
                  <a:lnTo>
                    <a:pt x="853" y="5310"/>
                  </a:lnTo>
                  <a:lnTo>
                    <a:pt x="1024" y="5456"/>
                  </a:lnTo>
                  <a:lnTo>
                    <a:pt x="1219" y="5602"/>
                  </a:lnTo>
                  <a:lnTo>
                    <a:pt x="1389" y="5699"/>
                  </a:lnTo>
                  <a:lnTo>
                    <a:pt x="1584" y="5797"/>
                  </a:lnTo>
                  <a:lnTo>
                    <a:pt x="1803" y="5845"/>
                  </a:lnTo>
                  <a:lnTo>
                    <a:pt x="1998" y="5894"/>
                  </a:lnTo>
                  <a:lnTo>
                    <a:pt x="2217" y="5894"/>
                  </a:lnTo>
                  <a:lnTo>
                    <a:pt x="2436" y="5894"/>
                  </a:lnTo>
                  <a:lnTo>
                    <a:pt x="2436" y="5894"/>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47"/>
            <p:cNvSpPr/>
            <p:nvPr/>
          </p:nvSpPr>
          <p:spPr>
            <a:xfrm>
              <a:off x="7036141" y="5146850"/>
              <a:ext cx="84050" cy="116925"/>
            </a:xfrm>
            <a:custGeom>
              <a:avLst/>
              <a:gdLst/>
              <a:ahLst/>
              <a:cxnLst/>
              <a:rect l="l" t="t" r="r" b="b"/>
              <a:pathLst>
                <a:path w="3362" h="4677" fill="none" extrusionOk="0">
                  <a:moveTo>
                    <a:pt x="2875" y="4579"/>
                  </a:moveTo>
                  <a:lnTo>
                    <a:pt x="2875" y="4579"/>
                  </a:lnTo>
                  <a:lnTo>
                    <a:pt x="3021" y="4482"/>
                  </a:lnTo>
                  <a:lnTo>
                    <a:pt x="3143" y="4385"/>
                  </a:lnTo>
                  <a:lnTo>
                    <a:pt x="3240" y="4287"/>
                  </a:lnTo>
                  <a:lnTo>
                    <a:pt x="3313" y="4141"/>
                  </a:lnTo>
                  <a:lnTo>
                    <a:pt x="3362" y="3995"/>
                  </a:lnTo>
                  <a:lnTo>
                    <a:pt x="3362" y="3849"/>
                  </a:lnTo>
                  <a:lnTo>
                    <a:pt x="3362" y="3678"/>
                  </a:lnTo>
                  <a:lnTo>
                    <a:pt x="3337" y="3508"/>
                  </a:lnTo>
                  <a:lnTo>
                    <a:pt x="3240" y="3118"/>
                  </a:lnTo>
                  <a:lnTo>
                    <a:pt x="3069" y="2704"/>
                  </a:lnTo>
                  <a:lnTo>
                    <a:pt x="2704" y="1803"/>
                  </a:lnTo>
                  <a:lnTo>
                    <a:pt x="2704" y="1803"/>
                  </a:lnTo>
                  <a:lnTo>
                    <a:pt x="2363" y="950"/>
                  </a:lnTo>
                  <a:lnTo>
                    <a:pt x="2193" y="609"/>
                  </a:lnTo>
                  <a:lnTo>
                    <a:pt x="2022" y="342"/>
                  </a:lnTo>
                  <a:lnTo>
                    <a:pt x="1949" y="220"/>
                  </a:lnTo>
                  <a:lnTo>
                    <a:pt x="1852" y="122"/>
                  </a:lnTo>
                  <a:lnTo>
                    <a:pt x="1730" y="74"/>
                  </a:lnTo>
                  <a:lnTo>
                    <a:pt x="1633" y="25"/>
                  </a:lnTo>
                  <a:lnTo>
                    <a:pt x="1486" y="1"/>
                  </a:lnTo>
                  <a:lnTo>
                    <a:pt x="1365" y="1"/>
                  </a:lnTo>
                  <a:lnTo>
                    <a:pt x="1194" y="25"/>
                  </a:lnTo>
                  <a:lnTo>
                    <a:pt x="1024" y="98"/>
                  </a:lnTo>
                  <a:lnTo>
                    <a:pt x="1024" y="98"/>
                  </a:lnTo>
                  <a:lnTo>
                    <a:pt x="853" y="171"/>
                  </a:lnTo>
                  <a:lnTo>
                    <a:pt x="707" y="269"/>
                  </a:lnTo>
                  <a:lnTo>
                    <a:pt x="561" y="390"/>
                  </a:lnTo>
                  <a:lnTo>
                    <a:pt x="439" y="536"/>
                  </a:lnTo>
                  <a:lnTo>
                    <a:pt x="317" y="683"/>
                  </a:lnTo>
                  <a:lnTo>
                    <a:pt x="220" y="853"/>
                  </a:lnTo>
                  <a:lnTo>
                    <a:pt x="147" y="1048"/>
                  </a:lnTo>
                  <a:lnTo>
                    <a:pt x="74" y="1243"/>
                  </a:lnTo>
                  <a:lnTo>
                    <a:pt x="49" y="1438"/>
                  </a:lnTo>
                  <a:lnTo>
                    <a:pt x="1" y="1657"/>
                  </a:lnTo>
                  <a:lnTo>
                    <a:pt x="1" y="1876"/>
                  </a:lnTo>
                  <a:lnTo>
                    <a:pt x="1" y="2095"/>
                  </a:lnTo>
                  <a:lnTo>
                    <a:pt x="25" y="2339"/>
                  </a:lnTo>
                  <a:lnTo>
                    <a:pt x="74" y="2558"/>
                  </a:lnTo>
                  <a:lnTo>
                    <a:pt x="147" y="2801"/>
                  </a:lnTo>
                  <a:lnTo>
                    <a:pt x="220" y="3045"/>
                  </a:lnTo>
                  <a:lnTo>
                    <a:pt x="220" y="3045"/>
                  </a:lnTo>
                  <a:lnTo>
                    <a:pt x="342" y="3264"/>
                  </a:lnTo>
                  <a:lnTo>
                    <a:pt x="439" y="3483"/>
                  </a:lnTo>
                  <a:lnTo>
                    <a:pt x="585" y="3678"/>
                  </a:lnTo>
                  <a:lnTo>
                    <a:pt x="731" y="3849"/>
                  </a:lnTo>
                  <a:lnTo>
                    <a:pt x="878" y="4019"/>
                  </a:lnTo>
                  <a:lnTo>
                    <a:pt x="1048" y="4165"/>
                  </a:lnTo>
                  <a:lnTo>
                    <a:pt x="1219" y="4311"/>
                  </a:lnTo>
                  <a:lnTo>
                    <a:pt x="1389" y="4409"/>
                  </a:lnTo>
                  <a:lnTo>
                    <a:pt x="1559" y="4506"/>
                  </a:lnTo>
                  <a:lnTo>
                    <a:pt x="1754" y="4579"/>
                  </a:lnTo>
                  <a:lnTo>
                    <a:pt x="1949" y="4628"/>
                  </a:lnTo>
                  <a:lnTo>
                    <a:pt x="2120" y="4677"/>
                  </a:lnTo>
                  <a:lnTo>
                    <a:pt x="2314" y="4677"/>
                  </a:lnTo>
                  <a:lnTo>
                    <a:pt x="2509" y="4677"/>
                  </a:lnTo>
                  <a:lnTo>
                    <a:pt x="2680" y="4628"/>
                  </a:lnTo>
                  <a:lnTo>
                    <a:pt x="2875" y="4579"/>
                  </a:lnTo>
                  <a:lnTo>
                    <a:pt x="2875" y="4579"/>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47"/>
            <p:cNvSpPr/>
            <p:nvPr/>
          </p:nvSpPr>
          <p:spPr>
            <a:xfrm>
              <a:off x="7221866" y="5033600"/>
              <a:ext cx="105350" cy="144950"/>
            </a:xfrm>
            <a:custGeom>
              <a:avLst/>
              <a:gdLst/>
              <a:ahLst/>
              <a:cxnLst/>
              <a:rect l="l" t="t" r="r" b="b"/>
              <a:pathLst>
                <a:path w="4214" h="5798" fill="none" extrusionOk="0">
                  <a:moveTo>
                    <a:pt x="1778" y="5797"/>
                  </a:moveTo>
                  <a:lnTo>
                    <a:pt x="1778" y="5797"/>
                  </a:lnTo>
                  <a:lnTo>
                    <a:pt x="1997" y="5797"/>
                  </a:lnTo>
                  <a:lnTo>
                    <a:pt x="2216" y="5797"/>
                  </a:lnTo>
                  <a:lnTo>
                    <a:pt x="2411" y="5748"/>
                  </a:lnTo>
                  <a:lnTo>
                    <a:pt x="2630" y="5700"/>
                  </a:lnTo>
                  <a:lnTo>
                    <a:pt x="2825" y="5602"/>
                  </a:lnTo>
                  <a:lnTo>
                    <a:pt x="2996" y="5505"/>
                  </a:lnTo>
                  <a:lnTo>
                    <a:pt x="3191" y="5359"/>
                  </a:lnTo>
                  <a:lnTo>
                    <a:pt x="3361" y="5213"/>
                  </a:lnTo>
                  <a:lnTo>
                    <a:pt x="3507" y="5042"/>
                  </a:lnTo>
                  <a:lnTo>
                    <a:pt x="3653" y="4847"/>
                  </a:lnTo>
                  <a:lnTo>
                    <a:pt x="3799" y="4652"/>
                  </a:lnTo>
                  <a:lnTo>
                    <a:pt x="3921" y="4433"/>
                  </a:lnTo>
                  <a:lnTo>
                    <a:pt x="4019" y="4190"/>
                  </a:lnTo>
                  <a:lnTo>
                    <a:pt x="4092" y="3946"/>
                  </a:lnTo>
                  <a:lnTo>
                    <a:pt x="4165" y="3678"/>
                  </a:lnTo>
                  <a:lnTo>
                    <a:pt x="4213" y="3410"/>
                  </a:lnTo>
                  <a:lnTo>
                    <a:pt x="4213" y="3410"/>
                  </a:lnTo>
                  <a:lnTo>
                    <a:pt x="4213" y="3142"/>
                  </a:lnTo>
                  <a:lnTo>
                    <a:pt x="4189" y="2850"/>
                  </a:lnTo>
                  <a:lnTo>
                    <a:pt x="4116" y="2582"/>
                  </a:lnTo>
                  <a:lnTo>
                    <a:pt x="4019" y="2290"/>
                  </a:lnTo>
                  <a:lnTo>
                    <a:pt x="3897" y="2022"/>
                  </a:lnTo>
                  <a:lnTo>
                    <a:pt x="3726" y="1730"/>
                  </a:lnTo>
                  <a:lnTo>
                    <a:pt x="3556" y="1486"/>
                  </a:lnTo>
                  <a:lnTo>
                    <a:pt x="3361" y="1218"/>
                  </a:lnTo>
                  <a:lnTo>
                    <a:pt x="3142" y="999"/>
                  </a:lnTo>
                  <a:lnTo>
                    <a:pt x="2898" y="780"/>
                  </a:lnTo>
                  <a:lnTo>
                    <a:pt x="2679" y="585"/>
                  </a:lnTo>
                  <a:lnTo>
                    <a:pt x="2436" y="415"/>
                  </a:lnTo>
                  <a:lnTo>
                    <a:pt x="2192" y="269"/>
                  </a:lnTo>
                  <a:lnTo>
                    <a:pt x="1948" y="147"/>
                  </a:lnTo>
                  <a:lnTo>
                    <a:pt x="1705" y="74"/>
                  </a:lnTo>
                  <a:lnTo>
                    <a:pt x="1486" y="25"/>
                  </a:lnTo>
                  <a:lnTo>
                    <a:pt x="1486" y="25"/>
                  </a:lnTo>
                  <a:lnTo>
                    <a:pt x="1291" y="1"/>
                  </a:lnTo>
                  <a:lnTo>
                    <a:pt x="1096" y="49"/>
                  </a:lnTo>
                  <a:lnTo>
                    <a:pt x="950" y="98"/>
                  </a:lnTo>
                  <a:lnTo>
                    <a:pt x="804" y="195"/>
                  </a:lnTo>
                  <a:lnTo>
                    <a:pt x="682" y="317"/>
                  </a:lnTo>
                  <a:lnTo>
                    <a:pt x="585" y="463"/>
                  </a:lnTo>
                  <a:lnTo>
                    <a:pt x="487" y="658"/>
                  </a:lnTo>
                  <a:lnTo>
                    <a:pt x="390" y="853"/>
                  </a:lnTo>
                  <a:lnTo>
                    <a:pt x="268" y="1291"/>
                  </a:lnTo>
                  <a:lnTo>
                    <a:pt x="170" y="1803"/>
                  </a:lnTo>
                  <a:lnTo>
                    <a:pt x="49" y="2874"/>
                  </a:lnTo>
                  <a:lnTo>
                    <a:pt x="49" y="2874"/>
                  </a:lnTo>
                  <a:lnTo>
                    <a:pt x="0" y="3142"/>
                  </a:lnTo>
                  <a:lnTo>
                    <a:pt x="0" y="3410"/>
                  </a:lnTo>
                  <a:lnTo>
                    <a:pt x="24" y="3678"/>
                  </a:lnTo>
                  <a:lnTo>
                    <a:pt x="73" y="3922"/>
                  </a:lnTo>
                  <a:lnTo>
                    <a:pt x="122" y="4165"/>
                  </a:lnTo>
                  <a:lnTo>
                    <a:pt x="195" y="4409"/>
                  </a:lnTo>
                  <a:lnTo>
                    <a:pt x="292" y="4628"/>
                  </a:lnTo>
                  <a:lnTo>
                    <a:pt x="414" y="4823"/>
                  </a:lnTo>
                  <a:lnTo>
                    <a:pt x="536" y="5018"/>
                  </a:lnTo>
                  <a:lnTo>
                    <a:pt x="682" y="5188"/>
                  </a:lnTo>
                  <a:lnTo>
                    <a:pt x="828" y="5359"/>
                  </a:lnTo>
                  <a:lnTo>
                    <a:pt x="999" y="5480"/>
                  </a:lnTo>
                  <a:lnTo>
                    <a:pt x="1169" y="5602"/>
                  </a:lnTo>
                  <a:lnTo>
                    <a:pt x="1364" y="5675"/>
                  </a:lnTo>
                  <a:lnTo>
                    <a:pt x="1583" y="5748"/>
                  </a:lnTo>
                  <a:lnTo>
                    <a:pt x="1778" y="5797"/>
                  </a:lnTo>
                  <a:lnTo>
                    <a:pt x="1778" y="5797"/>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47"/>
            <p:cNvSpPr/>
            <p:nvPr/>
          </p:nvSpPr>
          <p:spPr>
            <a:xfrm>
              <a:off x="7294316" y="5150500"/>
              <a:ext cx="87075" cy="115725"/>
            </a:xfrm>
            <a:custGeom>
              <a:avLst/>
              <a:gdLst/>
              <a:ahLst/>
              <a:cxnLst/>
              <a:rect l="l" t="t" r="r" b="b"/>
              <a:pathLst>
                <a:path w="3483" h="4629" fill="none" extrusionOk="0">
                  <a:moveTo>
                    <a:pt x="2558" y="98"/>
                  </a:moveTo>
                  <a:lnTo>
                    <a:pt x="2558" y="98"/>
                  </a:lnTo>
                  <a:lnTo>
                    <a:pt x="2387" y="49"/>
                  </a:lnTo>
                  <a:lnTo>
                    <a:pt x="2241" y="1"/>
                  </a:lnTo>
                  <a:lnTo>
                    <a:pt x="2095" y="1"/>
                  </a:lnTo>
                  <a:lnTo>
                    <a:pt x="1973" y="1"/>
                  </a:lnTo>
                  <a:lnTo>
                    <a:pt x="1851" y="49"/>
                  </a:lnTo>
                  <a:lnTo>
                    <a:pt x="1729" y="98"/>
                  </a:lnTo>
                  <a:lnTo>
                    <a:pt x="1632" y="196"/>
                  </a:lnTo>
                  <a:lnTo>
                    <a:pt x="1535" y="293"/>
                  </a:lnTo>
                  <a:lnTo>
                    <a:pt x="1364" y="561"/>
                  </a:lnTo>
                  <a:lnTo>
                    <a:pt x="1169" y="902"/>
                  </a:lnTo>
                  <a:lnTo>
                    <a:pt x="780" y="1730"/>
                  </a:lnTo>
                  <a:lnTo>
                    <a:pt x="780" y="1730"/>
                  </a:lnTo>
                  <a:lnTo>
                    <a:pt x="366" y="2607"/>
                  </a:lnTo>
                  <a:lnTo>
                    <a:pt x="195" y="2996"/>
                  </a:lnTo>
                  <a:lnTo>
                    <a:pt x="73" y="3386"/>
                  </a:lnTo>
                  <a:lnTo>
                    <a:pt x="25" y="3557"/>
                  </a:lnTo>
                  <a:lnTo>
                    <a:pt x="0" y="3727"/>
                  </a:lnTo>
                  <a:lnTo>
                    <a:pt x="25" y="3898"/>
                  </a:lnTo>
                  <a:lnTo>
                    <a:pt x="49" y="4044"/>
                  </a:lnTo>
                  <a:lnTo>
                    <a:pt x="98" y="4165"/>
                  </a:lnTo>
                  <a:lnTo>
                    <a:pt x="195" y="4287"/>
                  </a:lnTo>
                  <a:lnTo>
                    <a:pt x="317" y="4385"/>
                  </a:lnTo>
                  <a:lnTo>
                    <a:pt x="463" y="4482"/>
                  </a:lnTo>
                  <a:lnTo>
                    <a:pt x="463" y="4482"/>
                  </a:lnTo>
                  <a:lnTo>
                    <a:pt x="633" y="4555"/>
                  </a:lnTo>
                  <a:lnTo>
                    <a:pt x="828" y="4604"/>
                  </a:lnTo>
                  <a:lnTo>
                    <a:pt x="1023" y="4628"/>
                  </a:lnTo>
                  <a:lnTo>
                    <a:pt x="1194" y="4628"/>
                  </a:lnTo>
                  <a:lnTo>
                    <a:pt x="1388" y="4604"/>
                  </a:lnTo>
                  <a:lnTo>
                    <a:pt x="1583" y="4555"/>
                  </a:lnTo>
                  <a:lnTo>
                    <a:pt x="1778" y="4482"/>
                  </a:lnTo>
                  <a:lnTo>
                    <a:pt x="1949" y="4409"/>
                  </a:lnTo>
                  <a:lnTo>
                    <a:pt x="2143" y="4312"/>
                  </a:lnTo>
                  <a:lnTo>
                    <a:pt x="2314" y="4190"/>
                  </a:lnTo>
                  <a:lnTo>
                    <a:pt x="2484" y="4044"/>
                  </a:lnTo>
                  <a:lnTo>
                    <a:pt x="2655" y="3873"/>
                  </a:lnTo>
                  <a:lnTo>
                    <a:pt x="2801" y="3703"/>
                  </a:lnTo>
                  <a:lnTo>
                    <a:pt x="2947" y="3508"/>
                  </a:lnTo>
                  <a:lnTo>
                    <a:pt x="3069" y="3313"/>
                  </a:lnTo>
                  <a:lnTo>
                    <a:pt x="3191" y="3094"/>
                  </a:lnTo>
                  <a:lnTo>
                    <a:pt x="3191" y="3094"/>
                  </a:lnTo>
                  <a:lnTo>
                    <a:pt x="3288" y="2875"/>
                  </a:lnTo>
                  <a:lnTo>
                    <a:pt x="3361" y="2631"/>
                  </a:lnTo>
                  <a:lnTo>
                    <a:pt x="3410" y="2412"/>
                  </a:lnTo>
                  <a:lnTo>
                    <a:pt x="3459" y="2168"/>
                  </a:lnTo>
                  <a:lnTo>
                    <a:pt x="3483" y="1949"/>
                  </a:lnTo>
                  <a:lnTo>
                    <a:pt x="3483" y="1730"/>
                  </a:lnTo>
                  <a:lnTo>
                    <a:pt x="3459" y="1511"/>
                  </a:lnTo>
                  <a:lnTo>
                    <a:pt x="3434" y="1316"/>
                  </a:lnTo>
                  <a:lnTo>
                    <a:pt x="3386" y="1121"/>
                  </a:lnTo>
                  <a:lnTo>
                    <a:pt x="3313" y="926"/>
                  </a:lnTo>
                  <a:lnTo>
                    <a:pt x="3239" y="756"/>
                  </a:lnTo>
                  <a:lnTo>
                    <a:pt x="3118" y="585"/>
                  </a:lnTo>
                  <a:lnTo>
                    <a:pt x="2996" y="439"/>
                  </a:lnTo>
                  <a:lnTo>
                    <a:pt x="2874" y="317"/>
                  </a:lnTo>
                  <a:lnTo>
                    <a:pt x="2728" y="196"/>
                  </a:lnTo>
                  <a:lnTo>
                    <a:pt x="2558" y="98"/>
                  </a:lnTo>
                  <a:lnTo>
                    <a:pt x="2558" y="98"/>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47"/>
            <p:cNvSpPr/>
            <p:nvPr/>
          </p:nvSpPr>
          <p:spPr>
            <a:xfrm>
              <a:off x="7078166" y="5180350"/>
              <a:ext cx="263050" cy="247825"/>
            </a:xfrm>
            <a:custGeom>
              <a:avLst/>
              <a:gdLst/>
              <a:ahLst/>
              <a:cxnLst/>
              <a:rect l="l" t="t" r="r" b="b"/>
              <a:pathLst>
                <a:path w="10522" h="9913" fill="none" extrusionOk="0">
                  <a:moveTo>
                    <a:pt x="8135" y="3191"/>
                  </a:moveTo>
                  <a:lnTo>
                    <a:pt x="8135" y="3191"/>
                  </a:lnTo>
                  <a:lnTo>
                    <a:pt x="8037" y="2923"/>
                  </a:lnTo>
                  <a:lnTo>
                    <a:pt x="7940" y="2655"/>
                  </a:lnTo>
                  <a:lnTo>
                    <a:pt x="7794" y="2119"/>
                  </a:lnTo>
                  <a:lnTo>
                    <a:pt x="7721" y="1851"/>
                  </a:lnTo>
                  <a:lnTo>
                    <a:pt x="7623" y="1608"/>
                  </a:lnTo>
                  <a:lnTo>
                    <a:pt x="7502" y="1340"/>
                  </a:lnTo>
                  <a:lnTo>
                    <a:pt x="7355" y="1120"/>
                  </a:lnTo>
                  <a:lnTo>
                    <a:pt x="7355" y="1120"/>
                  </a:lnTo>
                  <a:lnTo>
                    <a:pt x="7161" y="853"/>
                  </a:lnTo>
                  <a:lnTo>
                    <a:pt x="6941" y="633"/>
                  </a:lnTo>
                  <a:lnTo>
                    <a:pt x="6698" y="463"/>
                  </a:lnTo>
                  <a:lnTo>
                    <a:pt x="6430" y="292"/>
                  </a:lnTo>
                  <a:lnTo>
                    <a:pt x="6162" y="171"/>
                  </a:lnTo>
                  <a:lnTo>
                    <a:pt x="5870" y="73"/>
                  </a:lnTo>
                  <a:lnTo>
                    <a:pt x="5578" y="25"/>
                  </a:lnTo>
                  <a:lnTo>
                    <a:pt x="5285" y="0"/>
                  </a:lnTo>
                  <a:lnTo>
                    <a:pt x="5285" y="0"/>
                  </a:lnTo>
                  <a:lnTo>
                    <a:pt x="5261" y="0"/>
                  </a:lnTo>
                  <a:lnTo>
                    <a:pt x="5261" y="0"/>
                  </a:lnTo>
                  <a:lnTo>
                    <a:pt x="5237" y="0"/>
                  </a:lnTo>
                  <a:lnTo>
                    <a:pt x="5237" y="0"/>
                  </a:lnTo>
                  <a:lnTo>
                    <a:pt x="4944" y="25"/>
                  </a:lnTo>
                  <a:lnTo>
                    <a:pt x="4652" y="73"/>
                  </a:lnTo>
                  <a:lnTo>
                    <a:pt x="4360" y="171"/>
                  </a:lnTo>
                  <a:lnTo>
                    <a:pt x="4092" y="292"/>
                  </a:lnTo>
                  <a:lnTo>
                    <a:pt x="3824" y="463"/>
                  </a:lnTo>
                  <a:lnTo>
                    <a:pt x="3580" y="633"/>
                  </a:lnTo>
                  <a:lnTo>
                    <a:pt x="3361" y="853"/>
                  </a:lnTo>
                  <a:lnTo>
                    <a:pt x="3166" y="1120"/>
                  </a:lnTo>
                  <a:lnTo>
                    <a:pt x="3166" y="1120"/>
                  </a:lnTo>
                  <a:lnTo>
                    <a:pt x="3020" y="1340"/>
                  </a:lnTo>
                  <a:lnTo>
                    <a:pt x="2898" y="1608"/>
                  </a:lnTo>
                  <a:lnTo>
                    <a:pt x="2801" y="1851"/>
                  </a:lnTo>
                  <a:lnTo>
                    <a:pt x="2728" y="2119"/>
                  </a:lnTo>
                  <a:lnTo>
                    <a:pt x="2558" y="2655"/>
                  </a:lnTo>
                  <a:lnTo>
                    <a:pt x="2484" y="2923"/>
                  </a:lnTo>
                  <a:lnTo>
                    <a:pt x="2387" y="3191"/>
                  </a:lnTo>
                  <a:lnTo>
                    <a:pt x="2387" y="3191"/>
                  </a:lnTo>
                  <a:lnTo>
                    <a:pt x="2241" y="3434"/>
                  </a:lnTo>
                  <a:lnTo>
                    <a:pt x="2095" y="3678"/>
                  </a:lnTo>
                  <a:lnTo>
                    <a:pt x="1900" y="3897"/>
                  </a:lnTo>
                  <a:lnTo>
                    <a:pt x="1729" y="4092"/>
                  </a:lnTo>
                  <a:lnTo>
                    <a:pt x="1315" y="4457"/>
                  </a:lnTo>
                  <a:lnTo>
                    <a:pt x="901" y="4847"/>
                  </a:lnTo>
                  <a:lnTo>
                    <a:pt x="901" y="4847"/>
                  </a:lnTo>
                  <a:lnTo>
                    <a:pt x="707" y="5066"/>
                  </a:lnTo>
                  <a:lnTo>
                    <a:pt x="512" y="5310"/>
                  </a:lnTo>
                  <a:lnTo>
                    <a:pt x="366" y="5553"/>
                  </a:lnTo>
                  <a:lnTo>
                    <a:pt x="244" y="5821"/>
                  </a:lnTo>
                  <a:lnTo>
                    <a:pt x="146" y="6113"/>
                  </a:lnTo>
                  <a:lnTo>
                    <a:pt x="73" y="6405"/>
                  </a:lnTo>
                  <a:lnTo>
                    <a:pt x="25" y="6722"/>
                  </a:lnTo>
                  <a:lnTo>
                    <a:pt x="0" y="7014"/>
                  </a:lnTo>
                  <a:lnTo>
                    <a:pt x="0" y="7014"/>
                  </a:lnTo>
                  <a:lnTo>
                    <a:pt x="25" y="7307"/>
                  </a:lnTo>
                  <a:lnTo>
                    <a:pt x="49" y="7599"/>
                  </a:lnTo>
                  <a:lnTo>
                    <a:pt x="122" y="7867"/>
                  </a:lnTo>
                  <a:lnTo>
                    <a:pt x="219" y="8135"/>
                  </a:lnTo>
                  <a:lnTo>
                    <a:pt x="317" y="8403"/>
                  </a:lnTo>
                  <a:lnTo>
                    <a:pt x="439" y="8622"/>
                  </a:lnTo>
                  <a:lnTo>
                    <a:pt x="609" y="8865"/>
                  </a:lnTo>
                  <a:lnTo>
                    <a:pt x="780" y="9060"/>
                  </a:lnTo>
                  <a:lnTo>
                    <a:pt x="950" y="9255"/>
                  </a:lnTo>
                  <a:lnTo>
                    <a:pt x="1145" y="9401"/>
                  </a:lnTo>
                  <a:lnTo>
                    <a:pt x="1364" y="9547"/>
                  </a:lnTo>
                  <a:lnTo>
                    <a:pt x="1608" y="9669"/>
                  </a:lnTo>
                  <a:lnTo>
                    <a:pt x="1851" y="9766"/>
                  </a:lnTo>
                  <a:lnTo>
                    <a:pt x="2095" y="9840"/>
                  </a:lnTo>
                  <a:lnTo>
                    <a:pt x="2363" y="9888"/>
                  </a:lnTo>
                  <a:lnTo>
                    <a:pt x="2606" y="9913"/>
                  </a:lnTo>
                  <a:lnTo>
                    <a:pt x="2606" y="9913"/>
                  </a:lnTo>
                  <a:lnTo>
                    <a:pt x="2972" y="9888"/>
                  </a:lnTo>
                  <a:lnTo>
                    <a:pt x="3337" y="9791"/>
                  </a:lnTo>
                  <a:lnTo>
                    <a:pt x="3678" y="9669"/>
                  </a:lnTo>
                  <a:lnTo>
                    <a:pt x="3994" y="9474"/>
                  </a:lnTo>
                  <a:lnTo>
                    <a:pt x="3994" y="9474"/>
                  </a:lnTo>
                  <a:lnTo>
                    <a:pt x="4141" y="9377"/>
                  </a:lnTo>
                  <a:lnTo>
                    <a:pt x="4287" y="9304"/>
                  </a:lnTo>
                  <a:lnTo>
                    <a:pt x="4433" y="9279"/>
                  </a:lnTo>
                  <a:lnTo>
                    <a:pt x="4579" y="9231"/>
                  </a:lnTo>
                  <a:lnTo>
                    <a:pt x="4896" y="9206"/>
                  </a:lnTo>
                  <a:lnTo>
                    <a:pt x="5261" y="9206"/>
                  </a:lnTo>
                  <a:lnTo>
                    <a:pt x="5261" y="9206"/>
                  </a:lnTo>
                  <a:lnTo>
                    <a:pt x="5626" y="9206"/>
                  </a:lnTo>
                  <a:lnTo>
                    <a:pt x="5943" y="9231"/>
                  </a:lnTo>
                  <a:lnTo>
                    <a:pt x="6089" y="9279"/>
                  </a:lnTo>
                  <a:lnTo>
                    <a:pt x="6235" y="9304"/>
                  </a:lnTo>
                  <a:lnTo>
                    <a:pt x="6381" y="9377"/>
                  </a:lnTo>
                  <a:lnTo>
                    <a:pt x="6527" y="9474"/>
                  </a:lnTo>
                  <a:lnTo>
                    <a:pt x="6527" y="9474"/>
                  </a:lnTo>
                  <a:lnTo>
                    <a:pt x="6844" y="9669"/>
                  </a:lnTo>
                  <a:lnTo>
                    <a:pt x="7185" y="9791"/>
                  </a:lnTo>
                  <a:lnTo>
                    <a:pt x="7550" y="9888"/>
                  </a:lnTo>
                  <a:lnTo>
                    <a:pt x="7916" y="9913"/>
                  </a:lnTo>
                  <a:lnTo>
                    <a:pt x="7916" y="9913"/>
                  </a:lnTo>
                  <a:lnTo>
                    <a:pt x="8184" y="9888"/>
                  </a:lnTo>
                  <a:lnTo>
                    <a:pt x="8427" y="9840"/>
                  </a:lnTo>
                  <a:lnTo>
                    <a:pt x="8671" y="9766"/>
                  </a:lnTo>
                  <a:lnTo>
                    <a:pt x="8914" y="9669"/>
                  </a:lnTo>
                  <a:lnTo>
                    <a:pt x="9158" y="9547"/>
                  </a:lnTo>
                  <a:lnTo>
                    <a:pt x="9377" y="9401"/>
                  </a:lnTo>
                  <a:lnTo>
                    <a:pt x="9572" y="9255"/>
                  </a:lnTo>
                  <a:lnTo>
                    <a:pt x="9742" y="9060"/>
                  </a:lnTo>
                  <a:lnTo>
                    <a:pt x="9913" y="8865"/>
                  </a:lnTo>
                  <a:lnTo>
                    <a:pt x="10083" y="8622"/>
                  </a:lnTo>
                  <a:lnTo>
                    <a:pt x="10205" y="8403"/>
                  </a:lnTo>
                  <a:lnTo>
                    <a:pt x="10302" y="8135"/>
                  </a:lnTo>
                  <a:lnTo>
                    <a:pt x="10400" y="7867"/>
                  </a:lnTo>
                  <a:lnTo>
                    <a:pt x="10473" y="7599"/>
                  </a:lnTo>
                  <a:lnTo>
                    <a:pt x="10497" y="7307"/>
                  </a:lnTo>
                  <a:lnTo>
                    <a:pt x="10522" y="7014"/>
                  </a:lnTo>
                  <a:lnTo>
                    <a:pt x="10522" y="7014"/>
                  </a:lnTo>
                  <a:lnTo>
                    <a:pt x="10497" y="6722"/>
                  </a:lnTo>
                  <a:lnTo>
                    <a:pt x="10449" y="6405"/>
                  </a:lnTo>
                  <a:lnTo>
                    <a:pt x="10375" y="6113"/>
                  </a:lnTo>
                  <a:lnTo>
                    <a:pt x="10278" y="5821"/>
                  </a:lnTo>
                  <a:lnTo>
                    <a:pt x="10156" y="5553"/>
                  </a:lnTo>
                  <a:lnTo>
                    <a:pt x="10010" y="5310"/>
                  </a:lnTo>
                  <a:lnTo>
                    <a:pt x="9815" y="5066"/>
                  </a:lnTo>
                  <a:lnTo>
                    <a:pt x="9620" y="4847"/>
                  </a:lnTo>
                  <a:lnTo>
                    <a:pt x="9620" y="4847"/>
                  </a:lnTo>
                  <a:lnTo>
                    <a:pt x="9206" y="4457"/>
                  </a:lnTo>
                  <a:lnTo>
                    <a:pt x="8792" y="4092"/>
                  </a:lnTo>
                  <a:lnTo>
                    <a:pt x="8622" y="3897"/>
                  </a:lnTo>
                  <a:lnTo>
                    <a:pt x="8427" y="3678"/>
                  </a:lnTo>
                  <a:lnTo>
                    <a:pt x="8281" y="3434"/>
                  </a:lnTo>
                  <a:lnTo>
                    <a:pt x="8135" y="3191"/>
                  </a:lnTo>
                  <a:lnTo>
                    <a:pt x="8135" y="3191"/>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6" name="Google Shape;1066;p47"/>
          <p:cNvGrpSpPr/>
          <p:nvPr/>
        </p:nvGrpSpPr>
        <p:grpSpPr>
          <a:xfrm>
            <a:off x="3458505" y="381117"/>
            <a:ext cx="387933" cy="345971"/>
            <a:chOff x="4290141" y="301425"/>
            <a:chExt cx="461550" cy="411625"/>
          </a:xfrm>
        </p:grpSpPr>
        <p:sp>
          <p:nvSpPr>
            <p:cNvPr id="1067" name="Google Shape;1067;p47"/>
            <p:cNvSpPr/>
            <p:nvPr/>
          </p:nvSpPr>
          <p:spPr>
            <a:xfrm>
              <a:off x="4443566" y="302050"/>
              <a:ext cx="154075" cy="411000"/>
            </a:xfrm>
            <a:custGeom>
              <a:avLst/>
              <a:gdLst/>
              <a:ahLst/>
              <a:cxnLst/>
              <a:rect l="l" t="t" r="r" b="b"/>
              <a:pathLst>
                <a:path w="6163" h="16440" fill="none" extrusionOk="0">
                  <a:moveTo>
                    <a:pt x="6162" y="3118"/>
                  </a:moveTo>
                  <a:lnTo>
                    <a:pt x="0" y="0"/>
                  </a:lnTo>
                  <a:lnTo>
                    <a:pt x="0" y="13322"/>
                  </a:lnTo>
                  <a:lnTo>
                    <a:pt x="6162" y="16440"/>
                  </a:lnTo>
                  <a:lnTo>
                    <a:pt x="6162" y="3118"/>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47"/>
            <p:cNvSpPr/>
            <p:nvPr/>
          </p:nvSpPr>
          <p:spPr>
            <a:xfrm>
              <a:off x="4290141" y="301425"/>
              <a:ext cx="153450" cy="406150"/>
            </a:xfrm>
            <a:custGeom>
              <a:avLst/>
              <a:gdLst/>
              <a:ahLst/>
              <a:cxnLst/>
              <a:rect l="l" t="t" r="r" b="b"/>
              <a:pathLst>
                <a:path w="6138" h="16246" fill="none" extrusionOk="0">
                  <a:moveTo>
                    <a:pt x="6137" y="1"/>
                  </a:moveTo>
                  <a:lnTo>
                    <a:pt x="536" y="2850"/>
                  </a:lnTo>
                  <a:lnTo>
                    <a:pt x="536" y="2850"/>
                  </a:lnTo>
                  <a:lnTo>
                    <a:pt x="414" y="2899"/>
                  </a:lnTo>
                  <a:lnTo>
                    <a:pt x="317" y="2997"/>
                  </a:lnTo>
                  <a:lnTo>
                    <a:pt x="219" y="3094"/>
                  </a:lnTo>
                  <a:lnTo>
                    <a:pt x="146" y="3216"/>
                  </a:lnTo>
                  <a:lnTo>
                    <a:pt x="73" y="3313"/>
                  </a:lnTo>
                  <a:lnTo>
                    <a:pt x="24" y="3435"/>
                  </a:lnTo>
                  <a:lnTo>
                    <a:pt x="0" y="3557"/>
                  </a:lnTo>
                  <a:lnTo>
                    <a:pt x="0" y="3679"/>
                  </a:lnTo>
                  <a:lnTo>
                    <a:pt x="0" y="15880"/>
                  </a:lnTo>
                  <a:lnTo>
                    <a:pt x="0" y="15880"/>
                  </a:lnTo>
                  <a:lnTo>
                    <a:pt x="0" y="16002"/>
                  </a:lnTo>
                  <a:lnTo>
                    <a:pt x="49" y="16075"/>
                  </a:lnTo>
                  <a:lnTo>
                    <a:pt x="97" y="16148"/>
                  </a:lnTo>
                  <a:lnTo>
                    <a:pt x="170" y="16197"/>
                  </a:lnTo>
                  <a:lnTo>
                    <a:pt x="244" y="16221"/>
                  </a:lnTo>
                  <a:lnTo>
                    <a:pt x="341" y="16246"/>
                  </a:lnTo>
                  <a:lnTo>
                    <a:pt x="463" y="16221"/>
                  </a:lnTo>
                  <a:lnTo>
                    <a:pt x="560" y="16173"/>
                  </a:lnTo>
                  <a:lnTo>
                    <a:pt x="6137" y="13323"/>
                  </a:lnTo>
                  <a:lnTo>
                    <a:pt x="6137" y="1"/>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47"/>
            <p:cNvSpPr/>
            <p:nvPr/>
          </p:nvSpPr>
          <p:spPr>
            <a:xfrm>
              <a:off x="4597616" y="306925"/>
              <a:ext cx="154075" cy="405525"/>
            </a:xfrm>
            <a:custGeom>
              <a:avLst/>
              <a:gdLst/>
              <a:ahLst/>
              <a:cxnLst/>
              <a:rect l="l" t="t" r="r" b="b"/>
              <a:pathLst>
                <a:path w="6163" h="16221" fill="none" extrusionOk="0">
                  <a:moveTo>
                    <a:pt x="5578" y="49"/>
                  </a:moveTo>
                  <a:lnTo>
                    <a:pt x="0" y="2898"/>
                  </a:lnTo>
                  <a:lnTo>
                    <a:pt x="0" y="16221"/>
                  </a:lnTo>
                  <a:lnTo>
                    <a:pt x="5626" y="13371"/>
                  </a:lnTo>
                  <a:lnTo>
                    <a:pt x="5626" y="13371"/>
                  </a:lnTo>
                  <a:lnTo>
                    <a:pt x="5724" y="13322"/>
                  </a:lnTo>
                  <a:lnTo>
                    <a:pt x="5845" y="13225"/>
                  </a:lnTo>
                  <a:lnTo>
                    <a:pt x="5918" y="13127"/>
                  </a:lnTo>
                  <a:lnTo>
                    <a:pt x="6016" y="13030"/>
                  </a:lnTo>
                  <a:lnTo>
                    <a:pt x="6065" y="12908"/>
                  </a:lnTo>
                  <a:lnTo>
                    <a:pt x="6113" y="12786"/>
                  </a:lnTo>
                  <a:lnTo>
                    <a:pt x="6138" y="12665"/>
                  </a:lnTo>
                  <a:lnTo>
                    <a:pt x="6162" y="12543"/>
                  </a:lnTo>
                  <a:lnTo>
                    <a:pt x="6162" y="341"/>
                  </a:lnTo>
                  <a:lnTo>
                    <a:pt x="6162" y="341"/>
                  </a:lnTo>
                  <a:lnTo>
                    <a:pt x="6138" y="219"/>
                  </a:lnTo>
                  <a:lnTo>
                    <a:pt x="6113" y="146"/>
                  </a:lnTo>
                  <a:lnTo>
                    <a:pt x="6065" y="73"/>
                  </a:lnTo>
                  <a:lnTo>
                    <a:pt x="5992" y="24"/>
                  </a:lnTo>
                  <a:lnTo>
                    <a:pt x="5894" y="0"/>
                  </a:lnTo>
                  <a:lnTo>
                    <a:pt x="5797" y="0"/>
                  </a:lnTo>
                  <a:lnTo>
                    <a:pt x="5699" y="0"/>
                  </a:lnTo>
                  <a:lnTo>
                    <a:pt x="5578" y="49"/>
                  </a:lnTo>
                  <a:lnTo>
                    <a:pt x="5578" y="49"/>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47"/>
            <p:cNvSpPr/>
            <p:nvPr/>
          </p:nvSpPr>
          <p:spPr>
            <a:xfrm>
              <a:off x="4658491" y="442075"/>
              <a:ext cx="46300" cy="26225"/>
            </a:xfrm>
            <a:custGeom>
              <a:avLst/>
              <a:gdLst/>
              <a:ahLst/>
              <a:cxnLst/>
              <a:rect l="l" t="t" r="r" b="b"/>
              <a:pathLst>
                <a:path w="1852" h="1049" fill="none" extrusionOk="0">
                  <a:moveTo>
                    <a:pt x="1" y="1"/>
                  </a:moveTo>
                  <a:lnTo>
                    <a:pt x="1852" y="1048"/>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47"/>
            <p:cNvSpPr/>
            <p:nvPr/>
          </p:nvSpPr>
          <p:spPr>
            <a:xfrm>
              <a:off x="4659116" y="415900"/>
              <a:ext cx="45075" cy="78575"/>
            </a:xfrm>
            <a:custGeom>
              <a:avLst/>
              <a:gdLst/>
              <a:ahLst/>
              <a:cxnLst/>
              <a:rect l="l" t="t" r="r" b="b"/>
              <a:pathLst>
                <a:path w="1803" h="3143" fill="none" extrusionOk="0">
                  <a:moveTo>
                    <a:pt x="1802" y="1"/>
                  </a:moveTo>
                  <a:lnTo>
                    <a:pt x="0" y="3142"/>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47"/>
            <p:cNvSpPr/>
            <p:nvPr/>
          </p:nvSpPr>
          <p:spPr>
            <a:xfrm>
              <a:off x="4330916" y="590050"/>
              <a:ext cx="25" cy="6100"/>
            </a:xfrm>
            <a:custGeom>
              <a:avLst/>
              <a:gdLst/>
              <a:ahLst/>
              <a:cxnLst/>
              <a:rect l="l" t="t" r="r" b="b"/>
              <a:pathLst>
                <a:path w="1" h="244" fill="none" extrusionOk="0">
                  <a:moveTo>
                    <a:pt x="1" y="244"/>
                  </a:moveTo>
                  <a:lnTo>
                    <a:pt x="1" y="244"/>
                  </a:lnTo>
                  <a:lnTo>
                    <a:pt x="1"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47"/>
            <p:cNvSpPr/>
            <p:nvPr/>
          </p:nvSpPr>
          <p:spPr>
            <a:xfrm>
              <a:off x="4333366" y="558375"/>
              <a:ext cx="1850" cy="12200"/>
            </a:xfrm>
            <a:custGeom>
              <a:avLst/>
              <a:gdLst/>
              <a:ahLst/>
              <a:cxnLst/>
              <a:rect l="l" t="t" r="r" b="b"/>
              <a:pathLst>
                <a:path w="74" h="488" fill="none" extrusionOk="0">
                  <a:moveTo>
                    <a:pt x="0" y="488"/>
                  </a:moveTo>
                  <a:lnTo>
                    <a:pt x="7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47"/>
            <p:cNvSpPr/>
            <p:nvPr/>
          </p:nvSpPr>
          <p:spPr>
            <a:xfrm>
              <a:off x="4338841" y="527325"/>
              <a:ext cx="3675" cy="12200"/>
            </a:xfrm>
            <a:custGeom>
              <a:avLst/>
              <a:gdLst/>
              <a:ahLst/>
              <a:cxnLst/>
              <a:rect l="l" t="t" r="r" b="b"/>
              <a:pathLst>
                <a:path w="147" h="488" fill="none" extrusionOk="0">
                  <a:moveTo>
                    <a:pt x="0" y="488"/>
                  </a:moveTo>
                  <a:lnTo>
                    <a:pt x="98" y="147"/>
                  </a:lnTo>
                  <a:lnTo>
                    <a:pt x="147"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47"/>
            <p:cNvSpPr/>
            <p:nvPr/>
          </p:nvSpPr>
          <p:spPr>
            <a:xfrm>
              <a:off x="4348591" y="498100"/>
              <a:ext cx="4875" cy="10975"/>
            </a:xfrm>
            <a:custGeom>
              <a:avLst/>
              <a:gdLst/>
              <a:ahLst/>
              <a:cxnLst/>
              <a:rect l="l" t="t" r="r" b="b"/>
              <a:pathLst>
                <a:path w="195" h="439" fill="none" extrusionOk="0">
                  <a:moveTo>
                    <a:pt x="0" y="439"/>
                  </a:moveTo>
                  <a:lnTo>
                    <a:pt x="195" y="25"/>
                  </a:lnTo>
                  <a:lnTo>
                    <a:pt x="195"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47"/>
            <p:cNvSpPr/>
            <p:nvPr/>
          </p:nvSpPr>
          <p:spPr>
            <a:xfrm>
              <a:off x="4363191" y="471300"/>
              <a:ext cx="7325" cy="9775"/>
            </a:xfrm>
            <a:custGeom>
              <a:avLst/>
              <a:gdLst/>
              <a:ahLst/>
              <a:cxnLst/>
              <a:rect l="l" t="t" r="r" b="b"/>
              <a:pathLst>
                <a:path w="293" h="391" fill="none" extrusionOk="0">
                  <a:moveTo>
                    <a:pt x="1" y="391"/>
                  </a:moveTo>
                  <a:lnTo>
                    <a:pt x="74" y="269"/>
                  </a:lnTo>
                  <a:lnTo>
                    <a:pt x="2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47"/>
            <p:cNvSpPr/>
            <p:nvPr/>
          </p:nvSpPr>
          <p:spPr>
            <a:xfrm>
              <a:off x="4383891" y="450600"/>
              <a:ext cx="10375" cy="6725"/>
            </a:xfrm>
            <a:custGeom>
              <a:avLst/>
              <a:gdLst/>
              <a:ahLst/>
              <a:cxnLst/>
              <a:rect l="l" t="t" r="r" b="b"/>
              <a:pathLst>
                <a:path w="415" h="269" fill="none" extrusionOk="0">
                  <a:moveTo>
                    <a:pt x="1" y="269"/>
                  </a:moveTo>
                  <a:lnTo>
                    <a:pt x="25" y="244"/>
                  </a:lnTo>
                  <a:lnTo>
                    <a:pt x="220" y="123"/>
                  </a:lnTo>
                  <a:lnTo>
                    <a:pt x="415"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47"/>
            <p:cNvSpPr/>
            <p:nvPr/>
          </p:nvSpPr>
          <p:spPr>
            <a:xfrm>
              <a:off x="4411891" y="440250"/>
              <a:ext cx="11600" cy="2475"/>
            </a:xfrm>
            <a:custGeom>
              <a:avLst/>
              <a:gdLst/>
              <a:ahLst/>
              <a:cxnLst/>
              <a:rect l="l" t="t" r="r" b="b"/>
              <a:pathLst>
                <a:path w="464" h="99" fill="none" extrusionOk="0">
                  <a:moveTo>
                    <a:pt x="1" y="98"/>
                  </a:moveTo>
                  <a:lnTo>
                    <a:pt x="220" y="50"/>
                  </a:lnTo>
                  <a:lnTo>
                    <a:pt x="464" y="1"/>
                  </a:lnTo>
                  <a:lnTo>
                    <a:pt x="464"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47"/>
            <p:cNvSpPr/>
            <p:nvPr/>
          </p:nvSpPr>
          <p:spPr>
            <a:xfrm>
              <a:off x="4442966" y="439650"/>
              <a:ext cx="12200" cy="1850"/>
            </a:xfrm>
            <a:custGeom>
              <a:avLst/>
              <a:gdLst/>
              <a:ahLst/>
              <a:cxnLst/>
              <a:rect l="l" t="t" r="r" b="b"/>
              <a:pathLst>
                <a:path w="488" h="74" fill="none" extrusionOk="0">
                  <a:moveTo>
                    <a:pt x="0" y="0"/>
                  </a:moveTo>
                  <a:lnTo>
                    <a:pt x="146" y="0"/>
                  </a:lnTo>
                  <a:lnTo>
                    <a:pt x="463" y="74"/>
                  </a:lnTo>
                  <a:lnTo>
                    <a:pt x="487" y="74"/>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47"/>
            <p:cNvSpPr/>
            <p:nvPr/>
          </p:nvSpPr>
          <p:spPr>
            <a:xfrm>
              <a:off x="4472791" y="450000"/>
              <a:ext cx="9150" cy="7950"/>
            </a:xfrm>
            <a:custGeom>
              <a:avLst/>
              <a:gdLst/>
              <a:ahLst/>
              <a:cxnLst/>
              <a:rect l="l" t="t" r="r" b="b"/>
              <a:pathLst>
                <a:path w="366" h="318" fill="none" extrusionOk="0">
                  <a:moveTo>
                    <a:pt x="0" y="1"/>
                  </a:moveTo>
                  <a:lnTo>
                    <a:pt x="98" y="74"/>
                  </a:lnTo>
                  <a:lnTo>
                    <a:pt x="317" y="268"/>
                  </a:lnTo>
                  <a:lnTo>
                    <a:pt x="366" y="31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47"/>
            <p:cNvSpPr/>
            <p:nvPr/>
          </p:nvSpPr>
          <p:spPr>
            <a:xfrm>
              <a:off x="4492891" y="473750"/>
              <a:ext cx="4900" cy="10975"/>
            </a:xfrm>
            <a:custGeom>
              <a:avLst/>
              <a:gdLst/>
              <a:ahLst/>
              <a:cxnLst/>
              <a:rect l="l" t="t" r="r" b="b"/>
              <a:pathLst>
                <a:path w="196" h="439" fill="none" extrusionOk="0">
                  <a:moveTo>
                    <a:pt x="0" y="0"/>
                  </a:moveTo>
                  <a:lnTo>
                    <a:pt x="25" y="73"/>
                  </a:lnTo>
                  <a:lnTo>
                    <a:pt x="171" y="366"/>
                  </a:lnTo>
                  <a:lnTo>
                    <a:pt x="195" y="439"/>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47"/>
            <p:cNvSpPr/>
            <p:nvPr/>
          </p:nvSpPr>
          <p:spPr>
            <a:xfrm>
              <a:off x="4504441" y="502975"/>
              <a:ext cx="3700" cy="11600"/>
            </a:xfrm>
            <a:custGeom>
              <a:avLst/>
              <a:gdLst/>
              <a:ahLst/>
              <a:cxnLst/>
              <a:rect l="l" t="t" r="r" b="b"/>
              <a:pathLst>
                <a:path w="148" h="464" fill="none" extrusionOk="0">
                  <a:moveTo>
                    <a:pt x="1" y="0"/>
                  </a:moveTo>
                  <a:lnTo>
                    <a:pt x="147" y="463"/>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47"/>
            <p:cNvSpPr/>
            <p:nvPr/>
          </p:nvSpPr>
          <p:spPr>
            <a:xfrm>
              <a:off x="4513591" y="533425"/>
              <a:ext cx="3675" cy="11575"/>
            </a:xfrm>
            <a:custGeom>
              <a:avLst/>
              <a:gdLst/>
              <a:ahLst/>
              <a:cxnLst/>
              <a:rect l="l" t="t" r="r" b="b"/>
              <a:pathLst>
                <a:path w="147" h="463" fill="none" extrusionOk="0">
                  <a:moveTo>
                    <a:pt x="0" y="0"/>
                  </a:moveTo>
                  <a:lnTo>
                    <a:pt x="146" y="463"/>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47"/>
            <p:cNvSpPr/>
            <p:nvPr/>
          </p:nvSpPr>
          <p:spPr>
            <a:xfrm>
              <a:off x="4523316" y="563850"/>
              <a:ext cx="4900" cy="11000"/>
            </a:xfrm>
            <a:custGeom>
              <a:avLst/>
              <a:gdLst/>
              <a:ahLst/>
              <a:cxnLst/>
              <a:rect l="l" t="t" r="r" b="b"/>
              <a:pathLst>
                <a:path w="196" h="440" fill="none" extrusionOk="0">
                  <a:moveTo>
                    <a:pt x="1" y="1"/>
                  </a:moveTo>
                  <a:lnTo>
                    <a:pt x="50" y="123"/>
                  </a:lnTo>
                  <a:lnTo>
                    <a:pt x="196" y="415"/>
                  </a:lnTo>
                  <a:lnTo>
                    <a:pt x="196" y="439"/>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47"/>
            <p:cNvSpPr/>
            <p:nvPr/>
          </p:nvSpPr>
          <p:spPr>
            <a:xfrm>
              <a:off x="4537941" y="591875"/>
              <a:ext cx="7325" cy="9150"/>
            </a:xfrm>
            <a:custGeom>
              <a:avLst/>
              <a:gdLst/>
              <a:ahLst/>
              <a:cxnLst/>
              <a:rect l="l" t="t" r="r" b="b"/>
              <a:pathLst>
                <a:path w="293" h="366" fill="none" extrusionOk="0">
                  <a:moveTo>
                    <a:pt x="0" y="0"/>
                  </a:moveTo>
                  <a:lnTo>
                    <a:pt x="98" y="146"/>
                  </a:lnTo>
                  <a:lnTo>
                    <a:pt x="293" y="366"/>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47"/>
            <p:cNvSpPr/>
            <p:nvPr/>
          </p:nvSpPr>
          <p:spPr>
            <a:xfrm>
              <a:off x="4561066" y="613175"/>
              <a:ext cx="11000" cy="4900"/>
            </a:xfrm>
            <a:custGeom>
              <a:avLst/>
              <a:gdLst/>
              <a:ahLst/>
              <a:cxnLst/>
              <a:rect l="l" t="t" r="r" b="b"/>
              <a:pathLst>
                <a:path w="440" h="196" fill="none" extrusionOk="0">
                  <a:moveTo>
                    <a:pt x="1" y="1"/>
                  </a:moveTo>
                  <a:lnTo>
                    <a:pt x="171" y="98"/>
                  </a:lnTo>
                  <a:lnTo>
                    <a:pt x="439" y="195"/>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47"/>
            <p:cNvSpPr/>
            <p:nvPr/>
          </p:nvSpPr>
          <p:spPr>
            <a:xfrm>
              <a:off x="4590916" y="621100"/>
              <a:ext cx="12200" cy="625"/>
            </a:xfrm>
            <a:custGeom>
              <a:avLst/>
              <a:gdLst/>
              <a:ahLst/>
              <a:cxnLst/>
              <a:rect l="l" t="t" r="r" b="b"/>
              <a:pathLst>
                <a:path w="488" h="25" fill="none" extrusionOk="0">
                  <a:moveTo>
                    <a:pt x="0" y="0"/>
                  </a:moveTo>
                  <a:lnTo>
                    <a:pt x="49" y="25"/>
                  </a:lnTo>
                  <a:lnTo>
                    <a:pt x="487" y="0"/>
                  </a:lnTo>
                  <a:lnTo>
                    <a:pt x="487"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47"/>
            <p:cNvSpPr/>
            <p:nvPr/>
          </p:nvSpPr>
          <p:spPr>
            <a:xfrm>
              <a:off x="4622566" y="616225"/>
              <a:ext cx="11600" cy="3075"/>
            </a:xfrm>
            <a:custGeom>
              <a:avLst/>
              <a:gdLst/>
              <a:ahLst/>
              <a:cxnLst/>
              <a:rect l="l" t="t" r="r" b="b"/>
              <a:pathLst>
                <a:path w="464" h="123" fill="none" extrusionOk="0">
                  <a:moveTo>
                    <a:pt x="1" y="122"/>
                  </a:moveTo>
                  <a:lnTo>
                    <a:pt x="196" y="73"/>
                  </a:lnTo>
                  <a:lnTo>
                    <a:pt x="464" y="0"/>
                  </a:lnTo>
                  <a:lnTo>
                    <a:pt x="464"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47"/>
            <p:cNvSpPr/>
            <p:nvPr/>
          </p:nvSpPr>
          <p:spPr>
            <a:xfrm>
              <a:off x="4652416" y="602225"/>
              <a:ext cx="10375" cy="6725"/>
            </a:xfrm>
            <a:custGeom>
              <a:avLst/>
              <a:gdLst/>
              <a:ahLst/>
              <a:cxnLst/>
              <a:rect l="l" t="t" r="r" b="b"/>
              <a:pathLst>
                <a:path w="415" h="269" fill="none" extrusionOk="0">
                  <a:moveTo>
                    <a:pt x="0" y="268"/>
                  </a:moveTo>
                  <a:lnTo>
                    <a:pt x="195" y="146"/>
                  </a:lnTo>
                  <a:lnTo>
                    <a:pt x="390" y="0"/>
                  </a:lnTo>
                  <a:lnTo>
                    <a:pt x="414"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47"/>
            <p:cNvSpPr/>
            <p:nvPr/>
          </p:nvSpPr>
          <p:spPr>
            <a:xfrm>
              <a:off x="4676166" y="577875"/>
              <a:ext cx="6100" cy="10375"/>
            </a:xfrm>
            <a:custGeom>
              <a:avLst/>
              <a:gdLst/>
              <a:ahLst/>
              <a:cxnLst/>
              <a:rect l="l" t="t" r="r" b="b"/>
              <a:pathLst>
                <a:path w="244" h="415" fill="none" extrusionOk="0">
                  <a:moveTo>
                    <a:pt x="0" y="414"/>
                  </a:moveTo>
                  <a:lnTo>
                    <a:pt x="24" y="365"/>
                  </a:lnTo>
                  <a:lnTo>
                    <a:pt x="146" y="195"/>
                  </a:lnTo>
                  <a:lnTo>
                    <a:pt x="244"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47"/>
            <p:cNvSpPr/>
            <p:nvPr/>
          </p:nvSpPr>
          <p:spPr>
            <a:xfrm>
              <a:off x="4688941" y="547425"/>
              <a:ext cx="2450" cy="12200"/>
            </a:xfrm>
            <a:custGeom>
              <a:avLst/>
              <a:gdLst/>
              <a:ahLst/>
              <a:cxnLst/>
              <a:rect l="l" t="t" r="r" b="b"/>
              <a:pathLst>
                <a:path w="98" h="488" fill="none" extrusionOk="0">
                  <a:moveTo>
                    <a:pt x="0" y="487"/>
                  </a:moveTo>
                  <a:lnTo>
                    <a:pt x="49" y="293"/>
                  </a:lnTo>
                  <a:lnTo>
                    <a:pt x="98"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47"/>
            <p:cNvSpPr/>
            <p:nvPr/>
          </p:nvSpPr>
          <p:spPr>
            <a:xfrm>
              <a:off x="4691991" y="515750"/>
              <a:ext cx="625" cy="12200"/>
            </a:xfrm>
            <a:custGeom>
              <a:avLst/>
              <a:gdLst/>
              <a:ahLst/>
              <a:cxnLst/>
              <a:rect l="l" t="t" r="r" b="b"/>
              <a:pathLst>
                <a:path w="25" h="488" fill="none" extrusionOk="0">
                  <a:moveTo>
                    <a:pt x="25" y="488"/>
                  </a:moveTo>
                  <a:lnTo>
                    <a:pt x="25" y="464"/>
                  </a:lnTo>
                  <a:lnTo>
                    <a:pt x="25" y="123"/>
                  </a:ln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47"/>
            <p:cNvSpPr/>
            <p:nvPr/>
          </p:nvSpPr>
          <p:spPr>
            <a:xfrm>
              <a:off x="4687716" y="488975"/>
              <a:ext cx="1250" cy="6100"/>
            </a:xfrm>
            <a:custGeom>
              <a:avLst/>
              <a:gdLst/>
              <a:ahLst/>
              <a:cxnLst/>
              <a:rect l="l" t="t" r="r" b="b"/>
              <a:pathLst>
                <a:path w="50" h="244" fill="none" extrusionOk="0">
                  <a:moveTo>
                    <a:pt x="49" y="244"/>
                  </a:moveTo>
                  <a:lnTo>
                    <a:pt x="49" y="244"/>
                  </a:lnTo>
                  <a:lnTo>
                    <a:pt x="1"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94" name="Google Shape;1094;p47"/>
          <p:cNvGrpSpPr/>
          <p:nvPr/>
        </p:nvGrpSpPr>
        <p:grpSpPr>
          <a:xfrm>
            <a:off x="5746052" y="387778"/>
            <a:ext cx="332670" cy="332670"/>
            <a:chOff x="7011791" y="309350"/>
            <a:chExt cx="395800" cy="395800"/>
          </a:xfrm>
        </p:grpSpPr>
        <p:sp>
          <p:nvSpPr>
            <p:cNvPr id="1095" name="Google Shape;1095;p47"/>
            <p:cNvSpPr/>
            <p:nvPr/>
          </p:nvSpPr>
          <p:spPr>
            <a:xfrm>
              <a:off x="7011791" y="309350"/>
              <a:ext cx="395800" cy="395800"/>
            </a:xfrm>
            <a:custGeom>
              <a:avLst/>
              <a:gdLst/>
              <a:ahLst/>
              <a:cxnLst/>
              <a:rect l="l" t="t" r="r" b="b"/>
              <a:pathLst>
                <a:path w="15832" h="15832" fill="none" extrusionOk="0">
                  <a:moveTo>
                    <a:pt x="7916" y="1"/>
                  </a:moveTo>
                  <a:lnTo>
                    <a:pt x="7916" y="1"/>
                  </a:lnTo>
                  <a:lnTo>
                    <a:pt x="7502" y="25"/>
                  </a:lnTo>
                  <a:lnTo>
                    <a:pt x="7112" y="49"/>
                  </a:lnTo>
                  <a:lnTo>
                    <a:pt x="6723" y="98"/>
                  </a:lnTo>
                  <a:lnTo>
                    <a:pt x="6333" y="171"/>
                  </a:lnTo>
                  <a:lnTo>
                    <a:pt x="5943" y="244"/>
                  </a:lnTo>
                  <a:lnTo>
                    <a:pt x="5553" y="366"/>
                  </a:lnTo>
                  <a:lnTo>
                    <a:pt x="5188" y="488"/>
                  </a:lnTo>
                  <a:lnTo>
                    <a:pt x="4847" y="634"/>
                  </a:lnTo>
                  <a:lnTo>
                    <a:pt x="4482" y="780"/>
                  </a:lnTo>
                  <a:lnTo>
                    <a:pt x="4141" y="950"/>
                  </a:lnTo>
                  <a:lnTo>
                    <a:pt x="3824" y="1145"/>
                  </a:lnTo>
                  <a:lnTo>
                    <a:pt x="3483" y="1364"/>
                  </a:lnTo>
                  <a:lnTo>
                    <a:pt x="3191" y="1584"/>
                  </a:lnTo>
                  <a:lnTo>
                    <a:pt x="2874" y="1803"/>
                  </a:lnTo>
                  <a:lnTo>
                    <a:pt x="2607" y="2071"/>
                  </a:lnTo>
                  <a:lnTo>
                    <a:pt x="2314" y="2314"/>
                  </a:lnTo>
                  <a:lnTo>
                    <a:pt x="2071" y="2607"/>
                  </a:lnTo>
                  <a:lnTo>
                    <a:pt x="1803" y="2874"/>
                  </a:lnTo>
                  <a:lnTo>
                    <a:pt x="1584" y="3191"/>
                  </a:lnTo>
                  <a:lnTo>
                    <a:pt x="1364" y="3483"/>
                  </a:lnTo>
                  <a:lnTo>
                    <a:pt x="1145" y="3824"/>
                  </a:lnTo>
                  <a:lnTo>
                    <a:pt x="950" y="4141"/>
                  </a:lnTo>
                  <a:lnTo>
                    <a:pt x="780" y="4482"/>
                  </a:lnTo>
                  <a:lnTo>
                    <a:pt x="634" y="4847"/>
                  </a:lnTo>
                  <a:lnTo>
                    <a:pt x="488" y="5188"/>
                  </a:lnTo>
                  <a:lnTo>
                    <a:pt x="366" y="5553"/>
                  </a:lnTo>
                  <a:lnTo>
                    <a:pt x="244" y="5943"/>
                  </a:lnTo>
                  <a:lnTo>
                    <a:pt x="171" y="6333"/>
                  </a:lnTo>
                  <a:lnTo>
                    <a:pt x="98" y="6722"/>
                  </a:lnTo>
                  <a:lnTo>
                    <a:pt x="49" y="7112"/>
                  </a:lnTo>
                  <a:lnTo>
                    <a:pt x="25" y="7502"/>
                  </a:lnTo>
                  <a:lnTo>
                    <a:pt x="1" y="7916"/>
                  </a:lnTo>
                  <a:lnTo>
                    <a:pt x="1" y="7916"/>
                  </a:lnTo>
                  <a:lnTo>
                    <a:pt x="25" y="8330"/>
                  </a:lnTo>
                  <a:lnTo>
                    <a:pt x="49" y="8720"/>
                  </a:lnTo>
                  <a:lnTo>
                    <a:pt x="98" y="9109"/>
                  </a:lnTo>
                  <a:lnTo>
                    <a:pt x="171" y="9499"/>
                  </a:lnTo>
                  <a:lnTo>
                    <a:pt x="244" y="9889"/>
                  </a:lnTo>
                  <a:lnTo>
                    <a:pt x="366" y="10278"/>
                  </a:lnTo>
                  <a:lnTo>
                    <a:pt x="488" y="10644"/>
                  </a:lnTo>
                  <a:lnTo>
                    <a:pt x="634" y="10985"/>
                  </a:lnTo>
                  <a:lnTo>
                    <a:pt x="780" y="11350"/>
                  </a:lnTo>
                  <a:lnTo>
                    <a:pt x="950" y="11691"/>
                  </a:lnTo>
                  <a:lnTo>
                    <a:pt x="1145" y="12008"/>
                  </a:lnTo>
                  <a:lnTo>
                    <a:pt x="1364" y="12348"/>
                  </a:lnTo>
                  <a:lnTo>
                    <a:pt x="1584" y="12641"/>
                  </a:lnTo>
                  <a:lnTo>
                    <a:pt x="1803" y="12957"/>
                  </a:lnTo>
                  <a:lnTo>
                    <a:pt x="2071" y="13225"/>
                  </a:lnTo>
                  <a:lnTo>
                    <a:pt x="2314" y="13518"/>
                  </a:lnTo>
                  <a:lnTo>
                    <a:pt x="2607" y="13761"/>
                  </a:lnTo>
                  <a:lnTo>
                    <a:pt x="2874" y="14029"/>
                  </a:lnTo>
                  <a:lnTo>
                    <a:pt x="3191" y="14248"/>
                  </a:lnTo>
                  <a:lnTo>
                    <a:pt x="3483" y="14467"/>
                  </a:lnTo>
                  <a:lnTo>
                    <a:pt x="3824" y="14687"/>
                  </a:lnTo>
                  <a:lnTo>
                    <a:pt x="4141" y="14881"/>
                  </a:lnTo>
                  <a:lnTo>
                    <a:pt x="4482" y="15052"/>
                  </a:lnTo>
                  <a:lnTo>
                    <a:pt x="4847" y="15198"/>
                  </a:lnTo>
                  <a:lnTo>
                    <a:pt x="5188" y="15344"/>
                  </a:lnTo>
                  <a:lnTo>
                    <a:pt x="5553" y="15466"/>
                  </a:lnTo>
                  <a:lnTo>
                    <a:pt x="5943" y="15588"/>
                  </a:lnTo>
                  <a:lnTo>
                    <a:pt x="6333" y="15661"/>
                  </a:lnTo>
                  <a:lnTo>
                    <a:pt x="6723" y="15734"/>
                  </a:lnTo>
                  <a:lnTo>
                    <a:pt x="7112" y="15783"/>
                  </a:lnTo>
                  <a:lnTo>
                    <a:pt x="7502" y="15807"/>
                  </a:lnTo>
                  <a:lnTo>
                    <a:pt x="7916" y="15831"/>
                  </a:lnTo>
                  <a:lnTo>
                    <a:pt x="7916" y="15831"/>
                  </a:lnTo>
                  <a:lnTo>
                    <a:pt x="8330" y="15807"/>
                  </a:lnTo>
                  <a:lnTo>
                    <a:pt x="8720" y="15783"/>
                  </a:lnTo>
                  <a:lnTo>
                    <a:pt x="9109" y="15734"/>
                  </a:lnTo>
                  <a:lnTo>
                    <a:pt x="9499" y="15661"/>
                  </a:lnTo>
                  <a:lnTo>
                    <a:pt x="9889" y="15588"/>
                  </a:lnTo>
                  <a:lnTo>
                    <a:pt x="10278" y="15466"/>
                  </a:lnTo>
                  <a:lnTo>
                    <a:pt x="10644" y="15344"/>
                  </a:lnTo>
                  <a:lnTo>
                    <a:pt x="10985" y="15198"/>
                  </a:lnTo>
                  <a:lnTo>
                    <a:pt x="11350" y="15052"/>
                  </a:lnTo>
                  <a:lnTo>
                    <a:pt x="11691" y="14881"/>
                  </a:lnTo>
                  <a:lnTo>
                    <a:pt x="12008" y="14687"/>
                  </a:lnTo>
                  <a:lnTo>
                    <a:pt x="12349" y="14467"/>
                  </a:lnTo>
                  <a:lnTo>
                    <a:pt x="12641" y="14248"/>
                  </a:lnTo>
                  <a:lnTo>
                    <a:pt x="12957" y="14029"/>
                  </a:lnTo>
                  <a:lnTo>
                    <a:pt x="13225" y="13761"/>
                  </a:lnTo>
                  <a:lnTo>
                    <a:pt x="13518" y="13518"/>
                  </a:lnTo>
                  <a:lnTo>
                    <a:pt x="13761" y="13225"/>
                  </a:lnTo>
                  <a:lnTo>
                    <a:pt x="14029" y="12957"/>
                  </a:lnTo>
                  <a:lnTo>
                    <a:pt x="14248" y="12641"/>
                  </a:lnTo>
                  <a:lnTo>
                    <a:pt x="14467" y="12348"/>
                  </a:lnTo>
                  <a:lnTo>
                    <a:pt x="14687" y="12008"/>
                  </a:lnTo>
                  <a:lnTo>
                    <a:pt x="14881" y="11691"/>
                  </a:lnTo>
                  <a:lnTo>
                    <a:pt x="15052" y="11350"/>
                  </a:lnTo>
                  <a:lnTo>
                    <a:pt x="15198" y="10985"/>
                  </a:lnTo>
                  <a:lnTo>
                    <a:pt x="15344" y="10644"/>
                  </a:lnTo>
                  <a:lnTo>
                    <a:pt x="15466" y="10278"/>
                  </a:lnTo>
                  <a:lnTo>
                    <a:pt x="15588" y="9889"/>
                  </a:lnTo>
                  <a:lnTo>
                    <a:pt x="15661" y="9499"/>
                  </a:lnTo>
                  <a:lnTo>
                    <a:pt x="15734" y="9109"/>
                  </a:lnTo>
                  <a:lnTo>
                    <a:pt x="15783" y="8720"/>
                  </a:lnTo>
                  <a:lnTo>
                    <a:pt x="15807" y="8330"/>
                  </a:lnTo>
                  <a:lnTo>
                    <a:pt x="15831" y="7916"/>
                  </a:lnTo>
                  <a:lnTo>
                    <a:pt x="15831" y="7916"/>
                  </a:lnTo>
                  <a:lnTo>
                    <a:pt x="15807" y="7502"/>
                  </a:lnTo>
                  <a:lnTo>
                    <a:pt x="15783" y="7112"/>
                  </a:lnTo>
                  <a:lnTo>
                    <a:pt x="15734" y="6722"/>
                  </a:lnTo>
                  <a:lnTo>
                    <a:pt x="15661" y="6333"/>
                  </a:lnTo>
                  <a:lnTo>
                    <a:pt x="15588" y="5943"/>
                  </a:lnTo>
                  <a:lnTo>
                    <a:pt x="15466" y="5553"/>
                  </a:lnTo>
                  <a:lnTo>
                    <a:pt x="15344" y="5188"/>
                  </a:lnTo>
                  <a:lnTo>
                    <a:pt x="15198" y="4847"/>
                  </a:lnTo>
                  <a:lnTo>
                    <a:pt x="15052" y="4482"/>
                  </a:lnTo>
                  <a:lnTo>
                    <a:pt x="14881" y="4141"/>
                  </a:lnTo>
                  <a:lnTo>
                    <a:pt x="14687" y="3824"/>
                  </a:lnTo>
                  <a:lnTo>
                    <a:pt x="14467" y="3483"/>
                  </a:lnTo>
                  <a:lnTo>
                    <a:pt x="14248" y="3191"/>
                  </a:lnTo>
                  <a:lnTo>
                    <a:pt x="14029" y="2874"/>
                  </a:lnTo>
                  <a:lnTo>
                    <a:pt x="13761" y="2607"/>
                  </a:lnTo>
                  <a:lnTo>
                    <a:pt x="13518" y="2314"/>
                  </a:lnTo>
                  <a:lnTo>
                    <a:pt x="13225" y="2071"/>
                  </a:lnTo>
                  <a:lnTo>
                    <a:pt x="12957" y="1803"/>
                  </a:lnTo>
                  <a:lnTo>
                    <a:pt x="12641" y="1584"/>
                  </a:lnTo>
                  <a:lnTo>
                    <a:pt x="12349" y="1364"/>
                  </a:lnTo>
                  <a:lnTo>
                    <a:pt x="12008" y="1145"/>
                  </a:lnTo>
                  <a:lnTo>
                    <a:pt x="11691" y="950"/>
                  </a:lnTo>
                  <a:lnTo>
                    <a:pt x="11350" y="780"/>
                  </a:lnTo>
                  <a:lnTo>
                    <a:pt x="10985" y="634"/>
                  </a:lnTo>
                  <a:lnTo>
                    <a:pt x="10644" y="488"/>
                  </a:lnTo>
                  <a:lnTo>
                    <a:pt x="10278" y="366"/>
                  </a:lnTo>
                  <a:lnTo>
                    <a:pt x="9889" y="244"/>
                  </a:lnTo>
                  <a:lnTo>
                    <a:pt x="9499" y="171"/>
                  </a:lnTo>
                  <a:lnTo>
                    <a:pt x="9109" y="98"/>
                  </a:lnTo>
                  <a:lnTo>
                    <a:pt x="8720" y="49"/>
                  </a:lnTo>
                  <a:lnTo>
                    <a:pt x="8330" y="25"/>
                  </a:lnTo>
                  <a:lnTo>
                    <a:pt x="7916" y="1"/>
                  </a:lnTo>
                  <a:lnTo>
                    <a:pt x="7916" y="1"/>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47"/>
            <p:cNvSpPr/>
            <p:nvPr/>
          </p:nvSpPr>
          <p:spPr>
            <a:xfrm>
              <a:off x="7036141" y="333700"/>
              <a:ext cx="347100" cy="347100"/>
            </a:xfrm>
            <a:custGeom>
              <a:avLst/>
              <a:gdLst/>
              <a:ahLst/>
              <a:cxnLst/>
              <a:rect l="l" t="t" r="r" b="b"/>
              <a:pathLst>
                <a:path w="13884" h="13884" fill="none" extrusionOk="0">
                  <a:moveTo>
                    <a:pt x="6942" y="13883"/>
                  </a:moveTo>
                  <a:lnTo>
                    <a:pt x="6942" y="13883"/>
                  </a:lnTo>
                  <a:lnTo>
                    <a:pt x="6577" y="13883"/>
                  </a:lnTo>
                  <a:lnTo>
                    <a:pt x="6236" y="13834"/>
                  </a:lnTo>
                  <a:lnTo>
                    <a:pt x="5895" y="13810"/>
                  </a:lnTo>
                  <a:lnTo>
                    <a:pt x="5554" y="13737"/>
                  </a:lnTo>
                  <a:lnTo>
                    <a:pt x="5213" y="13664"/>
                  </a:lnTo>
                  <a:lnTo>
                    <a:pt x="4872" y="13566"/>
                  </a:lnTo>
                  <a:lnTo>
                    <a:pt x="4555" y="13469"/>
                  </a:lnTo>
                  <a:lnTo>
                    <a:pt x="4239" y="13323"/>
                  </a:lnTo>
                  <a:lnTo>
                    <a:pt x="3946" y="13201"/>
                  </a:lnTo>
                  <a:lnTo>
                    <a:pt x="3630" y="13031"/>
                  </a:lnTo>
                  <a:lnTo>
                    <a:pt x="3337" y="12884"/>
                  </a:lnTo>
                  <a:lnTo>
                    <a:pt x="3069" y="12690"/>
                  </a:lnTo>
                  <a:lnTo>
                    <a:pt x="2802" y="12495"/>
                  </a:lnTo>
                  <a:lnTo>
                    <a:pt x="2534" y="12300"/>
                  </a:lnTo>
                  <a:lnTo>
                    <a:pt x="2290" y="12081"/>
                  </a:lnTo>
                  <a:lnTo>
                    <a:pt x="2047" y="11837"/>
                  </a:lnTo>
                  <a:lnTo>
                    <a:pt x="1803" y="11594"/>
                  </a:lnTo>
                  <a:lnTo>
                    <a:pt x="1584" y="11350"/>
                  </a:lnTo>
                  <a:lnTo>
                    <a:pt x="1389" y="11082"/>
                  </a:lnTo>
                  <a:lnTo>
                    <a:pt x="1194" y="10814"/>
                  </a:lnTo>
                  <a:lnTo>
                    <a:pt x="999" y="10546"/>
                  </a:lnTo>
                  <a:lnTo>
                    <a:pt x="853" y="10254"/>
                  </a:lnTo>
                  <a:lnTo>
                    <a:pt x="683" y="9938"/>
                  </a:lnTo>
                  <a:lnTo>
                    <a:pt x="561" y="9645"/>
                  </a:lnTo>
                  <a:lnTo>
                    <a:pt x="415" y="9329"/>
                  </a:lnTo>
                  <a:lnTo>
                    <a:pt x="317" y="9012"/>
                  </a:lnTo>
                  <a:lnTo>
                    <a:pt x="220" y="8671"/>
                  </a:lnTo>
                  <a:lnTo>
                    <a:pt x="147" y="8330"/>
                  </a:lnTo>
                  <a:lnTo>
                    <a:pt x="74" y="7989"/>
                  </a:lnTo>
                  <a:lnTo>
                    <a:pt x="49" y="7648"/>
                  </a:lnTo>
                  <a:lnTo>
                    <a:pt x="1" y="7307"/>
                  </a:lnTo>
                  <a:lnTo>
                    <a:pt x="1" y="6942"/>
                  </a:lnTo>
                  <a:lnTo>
                    <a:pt x="1" y="6942"/>
                  </a:lnTo>
                  <a:lnTo>
                    <a:pt x="1" y="6577"/>
                  </a:lnTo>
                  <a:lnTo>
                    <a:pt x="49" y="6236"/>
                  </a:lnTo>
                  <a:lnTo>
                    <a:pt x="74" y="5895"/>
                  </a:lnTo>
                  <a:lnTo>
                    <a:pt x="147" y="5554"/>
                  </a:lnTo>
                  <a:lnTo>
                    <a:pt x="220" y="5213"/>
                  </a:lnTo>
                  <a:lnTo>
                    <a:pt x="317" y="4872"/>
                  </a:lnTo>
                  <a:lnTo>
                    <a:pt x="415" y="4555"/>
                  </a:lnTo>
                  <a:lnTo>
                    <a:pt x="561" y="4238"/>
                  </a:lnTo>
                  <a:lnTo>
                    <a:pt x="683" y="3946"/>
                  </a:lnTo>
                  <a:lnTo>
                    <a:pt x="853" y="3630"/>
                  </a:lnTo>
                  <a:lnTo>
                    <a:pt x="999" y="3337"/>
                  </a:lnTo>
                  <a:lnTo>
                    <a:pt x="1194" y="3069"/>
                  </a:lnTo>
                  <a:lnTo>
                    <a:pt x="1389" y="2802"/>
                  </a:lnTo>
                  <a:lnTo>
                    <a:pt x="1584" y="2534"/>
                  </a:lnTo>
                  <a:lnTo>
                    <a:pt x="1803" y="2290"/>
                  </a:lnTo>
                  <a:lnTo>
                    <a:pt x="2047" y="2047"/>
                  </a:lnTo>
                  <a:lnTo>
                    <a:pt x="2290" y="1803"/>
                  </a:lnTo>
                  <a:lnTo>
                    <a:pt x="2534" y="1584"/>
                  </a:lnTo>
                  <a:lnTo>
                    <a:pt x="2802" y="1389"/>
                  </a:lnTo>
                  <a:lnTo>
                    <a:pt x="3069" y="1194"/>
                  </a:lnTo>
                  <a:lnTo>
                    <a:pt x="3337" y="999"/>
                  </a:lnTo>
                  <a:lnTo>
                    <a:pt x="3630" y="853"/>
                  </a:lnTo>
                  <a:lnTo>
                    <a:pt x="3946" y="683"/>
                  </a:lnTo>
                  <a:lnTo>
                    <a:pt x="4239" y="561"/>
                  </a:lnTo>
                  <a:lnTo>
                    <a:pt x="4555" y="415"/>
                  </a:lnTo>
                  <a:lnTo>
                    <a:pt x="4872" y="317"/>
                  </a:lnTo>
                  <a:lnTo>
                    <a:pt x="5213" y="220"/>
                  </a:lnTo>
                  <a:lnTo>
                    <a:pt x="5554" y="147"/>
                  </a:lnTo>
                  <a:lnTo>
                    <a:pt x="5895" y="74"/>
                  </a:lnTo>
                  <a:lnTo>
                    <a:pt x="6236" y="49"/>
                  </a:lnTo>
                  <a:lnTo>
                    <a:pt x="6577" y="1"/>
                  </a:lnTo>
                  <a:lnTo>
                    <a:pt x="6942" y="1"/>
                  </a:lnTo>
                  <a:lnTo>
                    <a:pt x="6942" y="1"/>
                  </a:lnTo>
                  <a:lnTo>
                    <a:pt x="7307" y="1"/>
                  </a:lnTo>
                  <a:lnTo>
                    <a:pt x="7648" y="49"/>
                  </a:lnTo>
                  <a:lnTo>
                    <a:pt x="7989" y="74"/>
                  </a:lnTo>
                  <a:lnTo>
                    <a:pt x="8330" y="147"/>
                  </a:lnTo>
                  <a:lnTo>
                    <a:pt x="8671" y="220"/>
                  </a:lnTo>
                  <a:lnTo>
                    <a:pt x="9012" y="317"/>
                  </a:lnTo>
                  <a:lnTo>
                    <a:pt x="9329" y="415"/>
                  </a:lnTo>
                  <a:lnTo>
                    <a:pt x="9645" y="561"/>
                  </a:lnTo>
                  <a:lnTo>
                    <a:pt x="9938" y="683"/>
                  </a:lnTo>
                  <a:lnTo>
                    <a:pt x="10254" y="853"/>
                  </a:lnTo>
                  <a:lnTo>
                    <a:pt x="10546" y="999"/>
                  </a:lnTo>
                  <a:lnTo>
                    <a:pt x="10814" y="1194"/>
                  </a:lnTo>
                  <a:lnTo>
                    <a:pt x="11082" y="1389"/>
                  </a:lnTo>
                  <a:lnTo>
                    <a:pt x="11350" y="1584"/>
                  </a:lnTo>
                  <a:lnTo>
                    <a:pt x="11594" y="1803"/>
                  </a:lnTo>
                  <a:lnTo>
                    <a:pt x="11837" y="2047"/>
                  </a:lnTo>
                  <a:lnTo>
                    <a:pt x="12081" y="2290"/>
                  </a:lnTo>
                  <a:lnTo>
                    <a:pt x="12300" y="2534"/>
                  </a:lnTo>
                  <a:lnTo>
                    <a:pt x="12495" y="2802"/>
                  </a:lnTo>
                  <a:lnTo>
                    <a:pt x="12690" y="3069"/>
                  </a:lnTo>
                  <a:lnTo>
                    <a:pt x="12885" y="3337"/>
                  </a:lnTo>
                  <a:lnTo>
                    <a:pt x="13031" y="3630"/>
                  </a:lnTo>
                  <a:lnTo>
                    <a:pt x="13201" y="3946"/>
                  </a:lnTo>
                  <a:lnTo>
                    <a:pt x="13323" y="4238"/>
                  </a:lnTo>
                  <a:lnTo>
                    <a:pt x="13469" y="4555"/>
                  </a:lnTo>
                  <a:lnTo>
                    <a:pt x="13566" y="4872"/>
                  </a:lnTo>
                  <a:lnTo>
                    <a:pt x="13664" y="5213"/>
                  </a:lnTo>
                  <a:lnTo>
                    <a:pt x="13737" y="5554"/>
                  </a:lnTo>
                  <a:lnTo>
                    <a:pt x="13810" y="5895"/>
                  </a:lnTo>
                  <a:lnTo>
                    <a:pt x="13834" y="6236"/>
                  </a:lnTo>
                  <a:lnTo>
                    <a:pt x="13883" y="6577"/>
                  </a:lnTo>
                  <a:lnTo>
                    <a:pt x="13883" y="6942"/>
                  </a:lnTo>
                  <a:lnTo>
                    <a:pt x="13883" y="6942"/>
                  </a:lnTo>
                  <a:lnTo>
                    <a:pt x="13883" y="7307"/>
                  </a:lnTo>
                  <a:lnTo>
                    <a:pt x="13834" y="7648"/>
                  </a:lnTo>
                  <a:lnTo>
                    <a:pt x="13810" y="7989"/>
                  </a:lnTo>
                  <a:lnTo>
                    <a:pt x="13737" y="8330"/>
                  </a:lnTo>
                  <a:lnTo>
                    <a:pt x="13664" y="8671"/>
                  </a:lnTo>
                  <a:lnTo>
                    <a:pt x="13566" y="9012"/>
                  </a:lnTo>
                  <a:lnTo>
                    <a:pt x="13469" y="9329"/>
                  </a:lnTo>
                  <a:lnTo>
                    <a:pt x="13323" y="9645"/>
                  </a:lnTo>
                  <a:lnTo>
                    <a:pt x="13201" y="9938"/>
                  </a:lnTo>
                  <a:lnTo>
                    <a:pt x="13031" y="10254"/>
                  </a:lnTo>
                  <a:lnTo>
                    <a:pt x="12885" y="10546"/>
                  </a:lnTo>
                  <a:lnTo>
                    <a:pt x="12690" y="10814"/>
                  </a:lnTo>
                  <a:lnTo>
                    <a:pt x="12495" y="11082"/>
                  </a:lnTo>
                  <a:lnTo>
                    <a:pt x="12300" y="11350"/>
                  </a:lnTo>
                  <a:lnTo>
                    <a:pt x="12081" y="11594"/>
                  </a:lnTo>
                  <a:lnTo>
                    <a:pt x="11837" y="11837"/>
                  </a:lnTo>
                  <a:lnTo>
                    <a:pt x="11594" y="12081"/>
                  </a:lnTo>
                  <a:lnTo>
                    <a:pt x="11350" y="12300"/>
                  </a:lnTo>
                  <a:lnTo>
                    <a:pt x="11082" y="12495"/>
                  </a:lnTo>
                  <a:lnTo>
                    <a:pt x="10814" y="12690"/>
                  </a:lnTo>
                  <a:lnTo>
                    <a:pt x="10546" y="12884"/>
                  </a:lnTo>
                  <a:lnTo>
                    <a:pt x="10254" y="13031"/>
                  </a:lnTo>
                  <a:lnTo>
                    <a:pt x="9938" y="13201"/>
                  </a:lnTo>
                  <a:lnTo>
                    <a:pt x="9645" y="13323"/>
                  </a:lnTo>
                  <a:lnTo>
                    <a:pt x="9329" y="13469"/>
                  </a:lnTo>
                  <a:lnTo>
                    <a:pt x="9012" y="13566"/>
                  </a:lnTo>
                  <a:lnTo>
                    <a:pt x="8671" y="13664"/>
                  </a:lnTo>
                  <a:lnTo>
                    <a:pt x="8330" y="13737"/>
                  </a:lnTo>
                  <a:lnTo>
                    <a:pt x="7989" y="13810"/>
                  </a:lnTo>
                  <a:lnTo>
                    <a:pt x="7648" y="13834"/>
                  </a:lnTo>
                  <a:lnTo>
                    <a:pt x="7307" y="13883"/>
                  </a:lnTo>
                  <a:lnTo>
                    <a:pt x="6942" y="13883"/>
                  </a:lnTo>
                  <a:lnTo>
                    <a:pt x="6942" y="13883"/>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47"/>
            <p:cNvSpPr/>
            <p:nvPr/>
          </p:nvSpPr>
          <p:spPr>
            <a:xfrm>
              <a:off x="7211491" y="397625"/>
              <a:ext cx="54825" cy="169300"/>
            </a:xfrm>
            <a:custGeom>
              <a:avLst/>
              <a:gdLst/>
              <a:ahLst/>
              <a:cxnLst/>
              <a:rect l="l" t="t" r="r" b="b"/>
              <a:pathLst>
                <a:path w="2193" h="6772" fill="none" extrusionOk="0">
                  <a:moveTo>
                    <a:pt x="1" y="1"/>
                  </a:moveTo>
                  <a:lnTo>
                    <a:pt x="1" y="4580"/>
                  </a:lnTo>
                  <a:lnTo>
                    <a:pt x="2193" y="6772"/>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47"/>
            <p:cNvSpPr/>
            <p:nvPr/>
          </p:nvSpPr>
          <p:spPr>
            <a:xfrm>
              <a:off x="7209666" y="333700"/>
              <a:ext cx="25" cy="29250"/>
            </a:xfrm>
            <a:custGeom>
              <a:avLst/>
              <a:gdLst/>
              <a:ahLst/>
              <a:cxnLst/>
              <a:rect l="l" t="t" r="r" b="b"/>
              <a:pathLst>
                <a:path w="1" h="1170" fill="none" extrusionOk="0">
                  <a:moveTo>
                    <a:pt x="1" y="1170"/>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47"/>
            <p:cNvSpPr/>
            <p:nvPr/>
          </p:nvSpPr>
          <p:spPr>
            <a:xfrm>
              <a:off x="7123216" y="356850"/>
              <a:ext cx="25" cy="25"/>
            </a:xfrm>
            <a:custGeom>
              <a:avLst/>
              <a:gdLst/>
              <a:ahLst/>
              <a:cxnLst/>
              <a:rect l="l" t="t" r="r" b="b"/>
              <a:pathLst>
                <a:path w="1" h="1" fill="none" extrusionOk="0">
                  <a:moveTo>
                    <a:pt x="1" y="0"/>
                  </a:moveTo>
                  <a:lnTo>
                    <a:pt x="1"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47"/>
            <p:cNvSpPr/>
            <p:nvPr/>
          </p:nvSpPr>
          <p:spPr>
            <a:xfrm>
              <a:off x="7123216" y="356850"/>
              <a:ext cx="14025" cy="24975"/>
            </a:xfrm>
            <a:custGeom>
              <a:avLst/>
              <a:gdLst/>
              <a:ahLst/>
              <a:cxnLst/>
              <a:rect l="l" t="t" r="r" b="b"/>
              <a:pathLst>
                <a:path w="561" h="999" fill="none" extrusionOk="0">
                  <a:moveTo>
                    <a:pt x="1" y="0"/>
                  </a:moveTo>
                  <a:lnTo>
                    <a:pt x="561" y="999"/>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47"/>
            <p:cNvSpPr/>
            <p:nvPr/>
          </p:nvSpPr>
          <p:spPr>
            <a:xfrm>
              <a:off x="7059291" y="420775"/>
              <a:ext cx="25" cy="25"/>
            </a:xfrm>
            <a:custGeom>
              <a:avLst/>
              <a:gdLst/>
              <a:ahLst/>
              <a:cxnLst/>
              <a:rect l="l" t="t" r="r" b="b"/>
              <a:pathLst>
                <a:path w="1" h="1" fill="none" extrusionOk="0">
                  <a:moveTo>
                    <a:pt x="0" y="0"/>
                  </a:moveTo>
                  <a:lnTo>
                    <a:pt x="0"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47"/>
            <p:cNvSpPr/>
            <p:nvPr/>
          </p:nvSpPr>
          <p:spPr>
            <a:xfrm>
              <a:off x="7059291" y="420775"/>
              <a:ext cx="24975" cy="14025"/>
            </a:xfrm>
            <a:custGeom>
              <a:avLst/>
              <a:gdLst/>
              <a:ahLst/>
              <a:cxnLst/>
              <a:rect l="l" t="t" r="r" b="b"/>
              <a:pathLst>
                <a:path w="999" h="561" fill="none" extrusionOk="0">
                  <a:moveTo>
                    <a:pt x="0" y="0"/>
                  </a:moveTo>
                  <a:lnTo>
                    <a:pt x="999" y="56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47"/>
            <p:cNvSpPr/>
            <p:nvPr/>
          </p:nvSpPr>
          <p:spPr>
            <a:xfrm>
              <a:off x="7036141" y="507225"/>
              <a:ext cx="29250" cy="25"/>
            </a:xfrm>
            <a:custGeom>
              <a:avLst/>
              <a:gdLst/>
              <a:ahLst/>
              <a:cxnLst/>
              <a:rect l="l" t="t" r="r" b="b"/>
              <a:pathLst>
                <a:path w="1170" h="1" fill="none" extrusionOk="0">
                  <a:moveTo>
                    <a:pt x="1" y="1"/>
                  </a:moveTo>
                  <a:lnTo>
                    <a:pt x="117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47"/>
            <p:cNvSpPr/>
            <p:nvPr/>
          </p:nvSpPr>
          <p:spPr>
            <a:xfrm>
              <a:off x="7059291" y="593700"/>
              <a:ext cx="25" cy="25"/>
            </a:xfrm>
            <a:custGeom>
              <a:avLst/>
              <a:gdLst/>
              <a:ahLst/>
              <a:cxnLst/>
              <a:rect l="l" t="t" r="r" b="b"/>
              <a:pathLst>
                <a:path w="1" h="1" fill="none" extrusionOk="0">
                  <a:moveTo>
                    <a:pt x="0" y="0"/>
                  </a:moveTo>
                  <a:lnTo>
                    <a:pt x="0"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47"/>
            <p:cNvSpPr/>
            <p:nvPr/>
          </p:nvSpPr>
          <p:spPr>
            <a:xfrm>
              <a:off x="7059291" y="579700"/>
              <a:ext cx="24975" cy="14025"/>
            </a:xfrm>
            <a:custGeom>
              <a:avLst/>
              <a:gdLst/>
              <a:ahLst/>
              <a:cxnLst/>
              <a:rect l="l" t="t" r="r" b="b"/>
              <a:pathLst>
                <a:path w="999" h="561" fill="none" extrusionOk="0">
                  <a:moveTo>
                    <a:pt x="0" y="560"/>
                  </a:moveTo>
                  <a:lnTo>
                    <a:pt x="999"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47"/>
            <p:cNvSpPr/>
            <p:nvPr/>
          </p:nvSpPr>
          <p:spPr>
            <a:xfrm>
              <a:off x="7123216" y="632675"/>
              <a:ext cx="14025" cy="24975"/>
            </a:xfrm>
            <a:custGeom>
              <a:avLst/>
              <a:gdLst/>
              <a:ahLst/>
              <a:cxnLst/>
              <a:rect l="l" t="t" r="r" b="b"/>
              <a:pathLst>
                <a:path w="561" h="999" fill="none" extrusionOk="0">
                  <a:moveTo>
                    <a:pt x="1" y="999"/>
                  </a:moveTo>
                  <a:lnTo>
                    <a:pt x="561"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47"/>
            <p:cNvSpPr/>
            <p:nvPr/>
          </p:nvSpPr>
          <p:spPr>
            <a:xfrm>
              <a:off x="7123216" y="657625"/>
              <a:ext cx="25" cy="25"/>
            </a:xfrm>
            <a:custGeom>
              <a:avLst/>
              <a:gdLst/>
              <a:ahLst/>
              <a:cxnLst/>
              <a:rect l="l" t="t" r="r" b="b"/>
              <a:pathLst>
                <a:path w="1" h="1" fill="none" extrusionOk="0">
                  <a:moveTo>
                    <a:pt x="1" y="1"/>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47"/>
            <p:cNvSpPr/>
            <p:nvPr/>
          </p:nvSpPr>
          <p:spPr>
            <a:xfrm>
              <a:off x="7209666" y="651550"/>
              <a:ext cx="25" cy="29250"/>
            </a:xfrm>
            <a:custGeom>
              <a:avLst/>
              <a:gdLst/>
              <a:ahLst/>
              <a:cxnLst/>
              <a:rect l="l" t="t" r="r" b="b"/>
              <a:pathLst>
                <a:path w="1" h="1170" fill="none" extrusionOk="0">
                  <a:moveTo>
                    <a:pt x="1" y="0"/>
                  </a:moveTo>
                  <a:lnTo>
                    <a:pt x="1" y="1169"/>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47"/>
            <p:cNvSpPr/>
            <p:nvPr/>
          </p:nvSpPr>
          <p:spPr>
            <a:xfrm>
              <a:off x="7282141" y="632675"/>
              <a:ext cx="14025" cy="24975"/>
            </a:xfrm>
            <a:custGeom>
              <a:avLst/>
              <a:gdLst/>
              <a:ahLst/>
              <a:cxnLst/>
              <a:rect l="l" t="t" r="r" b="b"/>
              <a:pathLst>
                <a:path w="561" h="999" fill="none" extrusionOk="0">
                  <a:moveTo>
                    <a:pt x="560" y="999"/>
                  </a:moveTo>
                  <a:lnTo>
                    <a:pt x="0"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47"/>
            <p:cNvSpPr/>
            <p:nvPr/>
          </p:nvSpPr>
          <p:spPr>
            <a:xfrm>
              <a:off x="7296141" y="657625"/>
              <a:ext cx="25" cy="25"/>
            </a:xfrm>
            <a:custGeom>
              <a:avLst/>
              <a:gdLst/>
              <a:ahLst/>
              <a:cxnLst/>
              <a:rect l="l" t="t" r="r" b="b"/>
              <a:pathLst>
                <a:path w="1" h="1" fill="none" extrusionOk="0">
                  <a:moveTo>
                    <a:pt x="0" y="1"/>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47"/>
            <p:cNvSpPr/>
            <p:nvPr/>
          </p:nvSpPr>
          <p:spPr>
            <a:xfrm>
              <a:off x="7335116" y="579700"/>
              <a:ext cx="24975" cy="14025"/>
            </a:xfrm>
            <a:custGeom>
              <a:avLst/>
              <a:gdLst/>
              <a:ahLst/>
              <a:cxnLst/>
              <a:rect l="l" t="t" r="r" b="b"/>
              <a:pathLst>
                <a:path w="999" h="561" fill="none" extrusionOk="0">
                  <a:moveTo>
                    <a:pt x="999" y="560"/>
                  </a:moveTo>
                  <a:lnTo>
                    <a:pt x="0"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47"/>
            <p:cNvSpPr/>
            <p:nvPr/>
          </p:nvSpPr>
          <p:spPr>
            <a:xfrm>
              <a:off x="7360066" y="593700"/>
              <a:ext cx="25" cy="25"/>
            </a:xfrm>
            <a:custGeom>
              <a:avLst/>
              <a:gdLst/>
              <a:ahLst/>
              <a:cxnLst/>
              <a:rect l="l" t="t" r="r" b="b"/>
              <a:pathLst>
                <a:path w="1" h="1" fill="none" extrusionOk="0">
                  <a:moveTo>
                    <a:pt x="1" y="0"/>
                  </a:moveTo>
                  <a:lnTo>
                    <a:pt x="1"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47"/>
            <p:cNvSpPr/>
            <p:nvPr/>
          </p:nvSpPr>
          <p:spPr>
            <a:xfrm>
              <a:off x="7353991" y="507225"/>
              <a:ext cx="29250" cy="25"/>
            </a:xfrm>
            <a:custGeom>
              <a:avLst/>
              <a:gdLst/>
              <a:ahLst/>
              <a:cxnLst/>
              <a:rect l="l" t="t" r="r" b="b"/>
              <a:pathLst>
                <a:path w="1170" h="1" fill="none" extrusionOk="0">
                  <a:moveTo>
                    <a:pt x="1169" y="1"/>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47"/>
            <p:cNvSpPr/>
            <p:nvPr/>
          </p:nvSpPr>
          <p:spPr>
            <a:xfrm>
              <a:off x="7335116" y="420775"/>
              <a:ext cx="24975" cy="14025"/>
            </a:xfrm>
            <a:custGeom>
              <a:avLst/>
              <a:gdLst/>
              <a:ahLst/>
              <a:cxnLst/>
              <a:rect l="l" t="t" r="r" b="b"/>
              <a:pathLst>
                <a:path w="999" h="561" fill="none" extrusionOk="0">
                  <a:moveTo>
                    <a:pt x="0" y="561"/>
                  </a:moveTo>
                  <a:lnTo>
                    <a:pt x="999"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47"/>
            <p:cNvSpPr/>
            <p:nvPr/>
          </p:nvSpPr>
          <p:spPr>
            <a:xfrm>
              <a:off x="7360066" y="420775"/>
              <a:ext cx="25" cy="25"/>
            </a:xfrm>
            <a:custGeom>
              <a:avLst/>
              <a:gdLst/>
              <a:ahLst/>
              <a:cxnLst/>
              <a:rect l="l" t="t" r="r" b="b"/>
              <a:pathLst>
                <a:path w="1" h="1" fill="none" extrusionOk="0">
                  <a:moveTo>
                    <a:pt x="1" y="0"/>
                  </a:moveTo>
                  <a:lnTo>
                    <a:pt x="1"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47"/>
            <p:cNvSpPr/>
            <p:nvPr/>
          </p:nvSpPr>
          <p:spPr>
            <a:xfrm>
              <a:off x="7282141" y="356850"/>
              <a:ext cx="14025" cy="24975"/>
            </a:xfrm>
            <a:custGeom>
              <a:avLst/>
              <a:gdLst/>
              <a:ahLst/>
              <a:cxnLst/>
              <a:rect l="l" t="t" r="r" b="b"/>
              <a:pathLst>
                <a:path w="561" h="999" fill="none" extrusionOk="0">
                  <a:moveTo>
                    <a:pt x="560" y="0"/>
                  </a:moveTo>
                  <a:lnTo>
                    <a:pt x="0" y="999"/>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47"/>
            <p:cNvSpPr/>
            <p:nvPr/>
          </p:nvSpPr>
          <p:spPr>
            <a:xfrm>
              <a:off x="7296141" y="356850"/>
              <a:ext cx="25" cy="25"/>
            </a:xfrm>
            <a:custGeom>
              <a:avLst/>
              <a:gdLst/>
              <a:ahLst/>
              <a:cxnLst/>
              <a:rect l="l" t="t" r="r" b="b"/>
              <a:pathLst>
                <a:path w="1" h="1" fill="none" extrusionOk="0">
                  <a:moveTo>
                    <a:pt x="0" y="0"/>
                  </a:moveTo>
                  <a:lnTo>
                    <a:pt x="0"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8" name="Google Shape;1118;p47"/>
          <p:cNvGrpSpPr/>
          <p:nvPr/>
        </p:nvGrpSpPr>
        <p:grpSpPr>
          <a:xfrm>
            <a:off x="5178505" y="395448"/>
            <a:ext cx="337797" cy="319873"/>
            <a:chOff x="6336541" y="318475"/>
            <a:chExt cx="401900" cy="380575"/>
          </a:xfrm>
        </p:grpSpPr>
        <p:sp>
          <p:nvSpPr>
            <p:cNvPr id="1119" name="Google Shape;1119;p47"/>
            <p:cNvSpPr/>
            <p:nvPr/>
          </p:nvSpPr>
          <p:spPr>
            <a:xfrm>
              <a:off x="6336541" y="337975"/>
              <a:ext cx="401900" cy="67000"/>
            </a:xfrm>
            <a:custGeom>
              <a:avLst/>
              <a:gdLst/>
              <a:ahLst/>
              <a:cxnLst/>
              <a:rect l="l" t="t" r="r" b="b"/>
              <a:pathLst>
                <a:path w="16076" h="2680" fill="none" extrusionOk="0">
                  <a:moveTo>
                    <a:pt x="16075" y="2679"/>
                  </a:moveTo>
                  <a:lnTo>
                    <a:pt x="16075" y="0"/>
                  </a:lnTo>
                  <a:lnTo>
                    <a:pt x="1" y="0"/>
                  </a:lnTo>
                  <a:lnTo>
                    <a:pt x="1" y="2679"/>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47"/>
            <p:cNvSpPr/>
            <p:nvPr/>
          </p:nvSpPr>
          <p:spPr>
            <a:xfrm>
              <a:off x="6387091" y="348325"/>
              <a:ext cx="45075" cy="45075"/>
            </a:xfrm>
            <a:custGeom>
              <a:avLst/>
              <a:gdLst/>
              <a:ahLst/>
              <a:cxnLst/>
              <a:rect l="l" t="t" r="r" b="b"/>
              <a:pathLst>
                <a:path w="1803" h="1803" fill="none" extrusionOk="0">
                  <a:moveTo>
                    <a:pt x="902" y="1803"/>
                  </a:moveTo>
                  <a:lnTo>
                    <a:pt x="902" y="1803"/>
                  </a:lnTo>
                  <a:lnTo>
                    <a:pt x="731" y="1778"/>
                  </a:lnTo>
                  <a:lnTo>
                    <a:pt x="561" y="1729"/>
                  </a:lnTo>
                  <a:lnTo>
                    <a:pt x="390" y="1632"/>
                  </a:lnTo>
                  <a:lnTo>
                    <a:pt x="268" y="1535"/>
                  </a:lnTo>
                  <a:lnTo>
                    <a:pt x="147" y="1388"/>
                  </a:lnTo>
                  <a:lnTo>
                    <a:pt x="73" y="1242"/>
                  </a:lnTo>
                  <a:lnTo>
                    <a:pt x="25" y="1072"/>
                  </a:lnTo>
                  <a:lnTo>
                    <a:pt x="0" y="901"/>
                  </a:lnTo>
                  <a:lnTo>
                    <a:pt x="0" y="901"/>
                  </a:lnTo>
                  <a:lnTo>
                    <a:pt x="25" y="707"/>
                  </a:lnTo>
                  <a:lnTo>
                    <a:pt x="73" y="536"/>
                  </a:lnTo>
                  <a:lnTo>
                    <a:pt x="147" y="390"/>
                  </a:lnTo>
                  <a:lnTo>
                    <a:pt x="268" y="244"/>
                  </a:lnTo>
                  <a:lnTo>
                    <a:pt x="390" y="146"/>
                  </a:lnTo>
                  <a:lnTo>
                    <a:pt x="561" y="49"/>
                  </a:lnTo>
                  <a:lnTo>
                    <a:pt x="731" y="0"/>
                  </a:lnTo>
                  <a:lnTo>
                    <a:pt x="902" y="0"/>
                  </a:lnTo>
                  <a:lnTo>
                    <a:pt x="902" y="0"/>
                  </a:lnTo>
                  <a:lnTo>
                    <a:pt x="1072" y="0"/>
                  </a:lnTo>
                  <a:lnTo>
                    <a:pt x="1242" y="49"/>
                  </a:lnTo>
                  <a:lnTo>
                    <a:pt x="1413" y="146"/>
                  </a:lnTo>
                  <a:lnTo>
                    <a:pt x="1535" y="244"/>
                  </a:lnTo>
                  <a:lnTo>
                    <a:pt x="1657" y="390"/>
                  </a:lnTo>
                  <a:lnTo>
                    <a:pt x="1730" y="536"/>
                  </a:lnTo>
                  <a:lnTo>
                    <a:pt x="1778" y="707"/>
                  </a:lnTo>
                  <a:lnTo>
                    <a:pt x="1803" y="901"/>
                  </a:lnTo>
                  <a:lnTo>
                    <a:pt x="1803" y="901"/>
                  </a:lnTo>
                  <a:lnTo>
                    <a:pt x="1778" y="1072"/>
                  </a:lnTo>
                  <a:lnTo>
                    <a:pt x="1730" y="1242"/>
                  </a:lnTo>
                  <a:lnTo>
                    <a:pt x="1657" y="1388"/>
                  </a:lnTo>
                  <a:lnTo>
                    <a:pt x="1535" y="1535"/>
                  </a:lnTo>
                  <a:lnTo>
                    <a:pt x="1413" y="1632"/>
                  </a:lnTo>
                  <a:lnTo>
                    <a:pt x="1242" y="1729"/>
                  </a:lnTo>
                  <a:lnTo>
                    <a:pt x="1072" y="1778"/>
                  </a:lnTo>
                  <a:lnTo>
                    <a:pt x="902" y="1803"/>
                  </a:lnTo>
                  <a:lnTo>
                    <a:pt x="902" y="1803"/>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47"/>
            <p:cNvSpPr/>
            <p:nvPr/>
          </p:nvSpPr>
          <p:spPr>
            <a:xfrm>
              <a:off x="6642816" y="348325"/>
              <a:ext cx="45075" cy="45075"/>
            </a:xfrm>
            <a:custGeom>
              <a:avLst/>
              <a:gdLst/>
              <a:ahLst/>
              <a:cxnLst/>
              <a:rect l="l" t="t" r="r" b="b"/>
              <a:pathLst>
                <a:path w="1803" h="1803" fill="none" extrusionOk="0">
                  <a:moveTo>
                    <a:pt x="902" y="1803"/>
                  </a:moveTo>
                  <a:lnTo>
                    <a:pt x="902" y="1803"/>
                  </a:lnTo>
                  <a:lnTo>
                    <a:pt x="731" y="1778"/>
                  </a:lnTo>
                  <a:lnTo>
                    <a:pt x="561" y="1729"/>
                  </a:lnTo>
                  <a:lnTo>
                    <a:pt x="390" y="1632"/>
                  </a:lnTo>
                  <a:lnTo>
                    <a:pt x="268" y="1535"/>
                  </a:lnTo>
                  <a:lnTo>
                    <a:pt x="147" y="1388"/>
                  </a:lnTo>
                  <a:lnTo>
                    <a:pt x="74" y="1242"/>
                  </a:lnTo>
                  <a:lnTo>
                    <a:pt x="25" y="1072"/>
                  </a:lnTo>
                  <a:lnTo>
                    <a:pt x="0" y="901"/>
                  </a:lnTo>
                  <a:lnTo>
                    <a:pt x="0" y="901"/>
                  </a:lnTo>
                  <a:lnTo>
                    <a:pt x="25" y="707"/>
                  </a:lnTo>
                  <a:lnTo>
                    <a:pt x="74" y="536"/>
                  </a:lnTo>
                  <a:lnTo>
                    <a:pt x="147" y="390"/>
                  </a:lnTo>
                  <a:lnTo>
                    <a:pt x="268" y="244"/>
                  </a:lnTo>
                  <a:lnTo>
                    <a:pt x="390" y="146"/>
                  </a:lnTo>
                  <a:lnTo>
                    <a:pt x="561" y="49"/>
                  </a:lnTo>
                  <a:lnTo>
                    <a:pt x="731" y="0"/>
                  </a:lnTo>
                  <a:lnTo>
                    <a:pt x="902" y="0"/>
                  </a:lnTo>
                  <a:lnTo>
                    <a:pt x="902" y="0"/>
                  </a:lnTo>
                  <a:lnTo>
                    <a:pt x="1072" y="0"/>
                  </a:lnTo>
                  <a:lnTo>
                    <a:pt x="1243" y="49"/>
                  </a:lnTo>
                  <a:lnTo>
                    <a:pt x="1413" y="146"/>
                  </a:lnTo>
                  <a:lnTo>
                    <a:pt x="1535" y="244"/>
                  </a:lnTo>
                  <a:lnTo>
                    <a:pt x="1657" y="390"/>
                  </a:lnTo>
                  <a:lnTo>
                    <a:pt x="1730" y="536"/>
                  </a:lnTo>
                  <a:lnTo>
                    <a:pt x="1778" y="707"/>
                  </a:lnTo>
                  <a:lnTo>
                    <a:pt x="1803" y="901"/>
                  </a:lnTo>
                  <a:lnTo>
                    <a:pt x="1803" y="901"/>
                  </a:lnTo>
                  <a:lnTo>
                    <a:pt x="1778" y="1072"/>
                  </a:lnTo>
                  <a:lnTo>
                    <a:pt x="1730" y="1242"/>
                  </a:lnTo>
                  <a:lnTo>
                    <a:pt x="1657" y="1388"/>
                  </a:lnTo>
                  <a:lnTo>
                    <a:pt x="1535" y="1535"/>
                  </a:lnTo>
                  <a:lnTo>
                    <a:pt x="1413" y="1632"/>
                  </a:lnTo>
                  <a:lnTo>
                    <a:pt x="1243" y="1729"/>
                  </a:lnTo>
                  <a:lnTo>
                    <a:pt x="1072" y="1778"/>
                  </a:lnTo>
                  <a:lnTo>
                    <a:pt x="902" y="1803"/>
                  </a:lnTo>
                  <a:lnTo>
                    <a:pt x="902" y="1803"/>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47"/>
            <p:cNvSpPr/>
            <p:nvPr/>
          </p:nvSpPr>
          <p:spPr>
            <a:xfrm>
              <a:off x="6336541" y="667375"/>
              <a:ext cx="401900" cy="31675"/>
            </a:xfrm>
            <a:custGeom>
              <a:avLst/>
              <a:gdLst/>
              <a:ahLst/>
              <a:cxnLst/>
              <a:rect l="l" t="t" r="r" b="b"/>
              <a:pathLst>
                <a:path w="16076" h="1267" fill="none" extrusionOk="0">
                  <a:moveTo>
                    <a:pt x="1" y="0"/>
                  </a:moveTo>
                  <a:lnTo>
                    <a:pt x="1" y="487"/>
                  </a:lnTo>
                  <a:lnTo>
                    <a:pt x="1" y="487"/>
                  </a:lnTo>
                  <a:lnTo>
                    <a:pt x="25" y="658"/>
                  </a:lnTo>
                  <a:lnTo>
                    <a:pt x="74" y="804"/>
                  </a:lnTo>
                  <a:lnTo>
                    <a:pt x="147" y="926"/>
                  </a:lnTo>
                  <a:lnTo>
                    <a:pt x="220" y="1048"/>
                  </a:lnTo>
                  <a:lnTo>
                    <a:pt x="342" y="1145"/>
                  </a:lnTo>
                  <a:lnTo>
                    <a:pt x="488" y="1218"/>
                  </a:lnTo>
                  <a:lnTo>
                    <a:pt x="634" y="1267"/>
                  </a:lnTo>
                  <a:lnTo>
                    <a:pt x="780" y="1267"/>
                  </a:lnTo>
                  <a:lnTo>
                    <a:pt x="15296" y="1267"/>
                  </a:lnTo>
                  <a:lnTo>
                    <a:pt x="15296" y="1267"/>
                  </a:lnTo>
                  <a:lnTo>
                    <a:pt x="15442" y="1267"/>
                  </a:lnTo>
                  <a:lnTo>
                    <a:pt x="15588" y="1218"/>
                  </a:lnTo>
                  <a:lnTo>
                    <a:pt x="15734" y="1145"/>
                  </a:lnTo>
                  <a:lnTo>
                    <a:pt x="15856" y="1048"/>
                  </a:lnTo>
                  <a:lnTo>
                    <a:pt x="15929" y="926"/>
                  </a:lnTo>
                  <a:lnTo>
                    <a:pt x="16002" y="804"/>
                  </a:lnTo>
                  <a:lnTo>
                    <a:pt x="16051" y="658"/>
                  </a:lnTo>
                  <a:lnTo>
                    <a:pt x="16075" y="487"/>
                  </a:lnTo>
                  <a:lnTo>
                    <a:pt x="16075"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47"/>
            <p:cNvSpPr/>
            <p:nvPr/>
          </p:nvSpPr>
          <p:spPr>
            <a:xfrm>
              <a:off x="6665341" y="318475"/>
              <a:ext cx="28650" cy="63350"/>
            </a:xfrm>
            <a:custGeom>
              <a:avLst/>
              <a:gdLst/>
              <a:ahLst/>
              <a:cxnLst/>
              <a:rect l="l" t="t" r="r" b="b"/>
              <a:pathLst>
                <a:path w="1146" h="2534" fill="none" extrusionOk="0">
                  <a:moveTo>
                    <a:pt x="634" y="2534"/>
                  </a:moveTo>
                  <a:lnTo>
                    <a:pt x="488" y="2534"/>
                  </a:lnTo>
                  <a:lnTo>
                    <a:pt x="488" y="2534"/>
                  </a:lnTo>
                  <a:lnTo>
                    <a:pt x="390" y="2534"/>
                  </a:lnTo>
                  <a:lnTo>
                    <a:pt x="293" y="2485"/>
                  </a:lnTo>
                  <a:lnTo>
                    <a:pt x="220" y="2461"/>
                  </a:lnTo>
                  <a:lnTo>
                    <a:pt x="147" y="2388"/>
                  </a:lnTo>
                  <a:lnTo>
                    <a:pt x="74" y="2315"/>
                  </a:lnTo>
                  <a:lnTo>
                    <a:pt x="49" y="2242"/>
                  </a:lnTo>
                  <a:lnTo>
                    <a:pt x="1" y="2144"/>
                  </a:lnTo>
                  <a:lnTo>
                    <a:pt x="1" y="2047"/>
                  </a:lnTo>
                  <a:lnTo>
                    <a:pt x="1" y="488"/>
                  </a:lnTo>
                  <a:lnTo>
                    <a:pt x="1" y="488"/>
                  </a:lnTo>
                  <a:lnTo>
                    <a:pt x="1" y="391"/>
                  </a:lnTo>
                  <a:lnTo>
                    <a:pt x="49" y="293"/>
                  </a:lnTo>
                  <a:lnTo>
                    <a:pt x="74" y="220"/>
                  </a:lnTo>
                  <a:lnTo>
                    <a:pt x="147" y="147"/>
                  </a:lnTo>
                  <a:lnTo>
                    <a:pt x="220" y="74"/>
                  </a:lnTo>
                  <a:lnTo>
                    <a:pt x="293" y="50"/>
                  </a:lnTo>
                  <a:lnTo>
                    <a:pt x="390" y="1"/>
                  </a:lnTo>
                  <a:lnTo>
                    <a:pt x="488" y="1"/>
                  </a:lnTo>
                  <a:lnTo>
                    <a:pt x="683" y="1"/>
                  </a:lnTo>
                  <a:lnTo>
                    <a:pt x="683" y="1"/>
                  </a:lnTo>
                  <a:lnTo>
                    <a:pt x="780" y="1"/>
                  </a:lnTo>
                  <a:lnTo>
                    <a:pt x="877" y="50"/>
                  </a:lnTo>
                  <a:lnTo>
                    <a:pt x="950" y="74"/>
                  </a:lnTo>
                  <a:lnTo>
                    <a:pt x="1024" y="147"/>
                  </a:lnTo>
                  <a:lnTo>
                    <a:pt x="1072" y="220"/>
                  </a:lnTo>
                  <a:lnTo>
                    <a:pt x="1121" y="293"/>
                  </a:lnTo>
                  <a:lnTo>
                    <a:pt x="1145" y="391"/>
                  </a:lnTo>
                  <a:lnTo>
                    <a:pt x="1145" y="488"/>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47"/>
            <p:cNvSpPr/>
            <p:nvPr/>
          </p:nvSpPr>
          <p:spPr>
            <a:xfrm>
              <a:off x="6409616" y="318475"/>
              <a:ext cx="28650" cy="63350"/>
            </a:xfrm>
            <a:custGeom>
              <a:avLst/>
              <a:gdLst/>
              <a:ahLst/>
              <a:cxnLst/>
              <a:rect l="l" t="t" r="r" b="b"/>
              <a:pathLst>
                <a:path w="1146" h="2534" fill="none" extrusionOk="0">
                  <a:moveTo>
                    <a:pt x="634" y="2534"/>
                  </a:moveTo>
                  <a:lnTo>
                    <a:pt x="488" y="2534"/>
                  </a:lnTo>
                  <a:lnTo>
                    <a:pt x="488" y="2534"/>
                  </a:lnTo>
                  <a:lnTo>
                    <a:pt x="390" y="2534"/>
                  </a:lnTo>
                  <a:lnTo>
                    <a:pt x="293" y="2485"/>
                  </a:lnTo>
                  <a:lnTo>
                    <a:pt x="220" y="2461"/>
                  </a:lnTo>
                  <a:lnTo>
                    <a:pt x="147" y="2388"/>
                  </a:lnTo>
                  <a:lnTo>
                    <a:pt x="74" y="2315"/>
                  </a:lnTo>
                  <a:lnTo>
                    <a:pt x="49" y="2242"/>
                  </a:lnTo>
                  <a:lnTo>
                    <a:pt x="1" y="2144"/>
                  </a:lnTo>
                  <a:lnTo>
                    <a:pt x="1" y="2047"/>
                  </a:lnTo>
                  <a:lnTo>
                    <a:pt x="1" y="488"/>
                  </a:lnTo>
                  <a:lnTo>
                    <a:pt x="1" y="488"/>
                  </a:lnTo>
                  <a:lnTo>
                    <a:pt x="1" y="391"/>
                  </a:lnTo>
                  <a:lnTo>
                    <a:pt x="49" y="293"/>
                  </a:lnTo>
                  <a:lnTo>
                    <a:pt x="74" y="220"/>
                  </a:lnTo>
                  <a:lnTo>
                    <a:pt x="147" y="147"/>
                  </a:lnTo>
                  <a:lnTo>
                    <a:pt x="220" y="74"/>
                  </a:lnTo>
                  <a:lnTo>
                    <a:pt x="293" y="50"/>
                  </a:lnTo>
                  <a:lnTo>
                    <a:pt x="390" y="1"/>
                  </a:lnTo>
                  <a:lnTo>
                    <a:pt x="488" y="1"/>
                  </a:lnTo>
                  <a:lnTo>
                    <a:pt x="682" y="1"/>
                  </a:lnTo>
                  <a:lnTo>
                    <a:pt x="682" y="1"/>
                  </a:lnTo>
                  <a:lnTo>
                    <a:pt x="780" y="1"/>
                  </a:lnTo>
                  <a:lnTo>
                    <a:pt x="877" y="50"/>
                  </a:lnTo>
                  <a:lnTo>
                    <a:pt x="950" y="74"/>
                  </a:lnTo>
                  <a:lnTo>
                    <a:pt x="1023" y="147"/>
                  </a:lnTo>
                  <a:lnTo>
                    <a:pt x="1072" y="220"/>
                  </a:lnTo>
                  <a:lnTo>
                    <a:pt x="1121" y="293"/>
                  </a:lnTo>
                  <a:lnTo>
                    <a:pt x="1145" y="391"/>
                  </a:lnTo>
                  <a:lnTo>
                    <a:pt x="1145" y="488"/>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47"/>
            <p:cNvSpPr/>
            <p:nvPr/>
          </p:nvSpPr>
          <p:spPr>
            <a:xfrm>
              <a:off x="6336541" y="407375"/>
              <a:ext cx="401900" cy="272200"/>
            </a:xfrm>
            <a:custGeom>
              <a:avLst/>
              <a:gdLst/>
              <a:ahLst/>
              <a:cxnLst/>
              <a:rect l="l" t="t" r="r" b="b"/>
              <a:pathLst>
                <a:path w="16076" h="10888" fill="none" extrusionOk="0">
                  <a:moveTo>
                    <a:pt x="1" y="1"/>
                  </a:moveTo>
                  <a:lnTo>
                    <a:pt x="1" y="10303"/>
                  </a:lnTo>
                  <a:lnTo>
                    <a:pt x="1" y="10303"/>
                  </a:lnTo>
                  <a:lnTo>
                    <a:pt x="25" y="10400"/>
                  </a:lnTo>
                  <a:lnTo>
                    <a:pt x="74" y="10498"/>
                  </a:lnTo>
                  <a:lnTo>
                    <a:pt x="147" y="10595"/>
                  </a:lnTo>
                  <a:lnTo>
                    <a:pt x="220" y="10693"/>
                  </a:lnTo>
                  <a:lnTo>
                    <a:pt x="342" y="10766"/>
                  </a:lnTo>
                  <a:lnTo>
                    <a:pt x="488" y="10839"/>
                  </a:lnTo>
                  <a:lnTo>
                    <a:pt x="634" y="10887"/>
                  </a:lnTo>
                  <a:lnTo>
                    <a:pt x="780" y="10887"/>
                  </a:lnTo>
                  <a:lnTo>
                    <a:pt x="15296" y="10887"/>
                  </a:lnTo>
                  <a:lnTo>
                    <a:pt x="15296" y="10887"/>
                  </a:lnTo>
                  <a:lnTo>
                    <a:pt x="15442" y="10887"/>
                  </a:lnTo>
                  <a:lnTo>
                    <a:pt x="15588" y="10839"/>
                  </a:lnTo>
                  <a:lnTo>
                    <a:pt x="15734" y="10766"/>
                  </a:lnTo>
                  <a:lnTo>
                    <a:pt x="15856" y="10668"/>
                  </a:lnTo>
                  <a:lnTo>
                    <a:pt x="15929" y="10546"/>
                  </a:lnTo>
                  <a:lnTo>
                    <a:pt x="16002" y="10425"/>
                  </a:lnTo>
                  <a:lnTo>
                    <a:pt x="16051" y="10278"/>
                  </a:lnTo>
                  <a:lnTo>
                    <a:pt x="16075" y="10108"/>
                  </a:lnTo>
                  <a:lnTo>
                    <a:pt x="16075" y="1"/>
                  </a:lnTo>
                  <a:lnTo>
                    <a:pt x="1" y="1"/>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47"/>
            <p:cNvSpPr/>
            <p:nvPr/>
          </p:nvSpPr>
          <p:spPr>
            <a:xfrm>
              <a:off x="6387091" y="456100"/>
              <a:ext cx="300800" cy="175375"/>
            </a:xfrm>
            <a:custGeom>
              <a:avLst/>
              <a:gdLst/>
              <a:ahLst/>
              <a:cxnLst/>
              <a:rect l="l" t="t" r="r" b="b"/>
              <a:pathLst>
                <a:path w="12032" h="7015" fill="none" extrusionOk="0">
                  <a:moveTo>
                    <a:pt x="0" y="0"/>
                  </a:moveTo>
                  <a:lnTo>
                    <a:pt x="12032" y="0"/>
                  </a:lnTo>
                  <a:lnTo>
                    <a:pt x="12032" y="7014"/>
                  </a:lnTo>
                  <a:lnTo>
                    <a:pt x="0" y="7014"/>
                  </a:lnTo>
                  <a:lnTo>
                    <a:pt x="0"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47"/>
            <p:cNvSpPr/>
            <p:nvPr/>
          </p:nvSpPr>
          <p:spPr>
            <a:xfrm>
              <a:off x="6387091" y="573000"/>
              <a:ext cx="300800" cy="25"/>
            </a:xfrm>
            <a:custGeom>
              <a:avLst/>
              <a:gdLst/>
              <a:ahLst/>
              <a:cxnLst/>
              <a:rect l="l" t="t" r="r" b="b"/>
              <a:pathLst>
                <a:path w="12032" h="1" fill="none" extrusionOk="0">
                  <a:moveTo>
                    <a:pt x="0" y="0"/>
                  </a:moveTo>
                  <a:lnTo>
                    <a:pt x="12032"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47"/>
            <p:cNvSpPr/>
            <p:nvPr/>
          </p:nvSpPr>
          <p:spPr>
            <a:xfrm>
              <a:off x="6387091" y="514550"/>
              <a:ext cx="300800" cy="25"/>
            </a:xfrm>
            <a:custGeom>
              <a:avLst/>
              <a:gdLst/>
              <a:ahLst/>
              <a:cxnLst/>
              <a:rect l="l" t="t" r="r" b="b"/>
              <a:pathLst>
                <a:path w="12032" h="1" fill="none" extrusionOk="0">
                  <a:moveTo>
                    <a:pt x="0" y="0"/>
                  </a:moveTo>
                  <a:lnTo>
                    <a:pt x="12032"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47"/>
            <p:cNvSpPr/>
            <p:nvPr/>
          </p:nvSpPr>
          <p:spPr>
            <a:xfrm>
              <a:off x="6627591" y="456100"/>
              <a:ext cx="25" cy="175375"/>
            </a:xfrm>
            <a:custGeom>
              <a:avLst/>
              <a:gdLst/>
              <a:ahLst/>
              <a:cxnLst/>
              <a:rect l="l" t="t" r="r" b="b"/>
              <a:pathLst>
                <a:path w="1" h="7015" fill="none" extrusionOk="0">
                  <a:moveTo>
                    <a:pt x="1" y="0"/>
                  </a:moveTo>
                  <a:lnTo>
                    <a:pt x="1" y="7014"/>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47"/>
            <p:cNvSpPr/>
            <p:nvPr/>
          </p:nvSpPr>
          <p:spPr>
            <a:xfrm>
              <a:off x="6567316" y="456100"/>
              <a:ext cx="25" cy="175375"/>
            </a:xfrm>
            <a:custGeom>
              <a:avLst/>
              <a:gdLst/>
              <a:ahLst/>
              <a:cxnLst/>
              <a:rect l="l" t="t" r="r" b="b"/>
              <a:pathLst>
                <a:path w="1" h="7015" fill="none" extrusionOk="0">
                  <a:moveTo>
                    <a:pt x="0" y="0"/>
                  </a:moveTo>
                  <a:lnTo>
                    <a:pt x="0" y="7014"/>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47"/>
            <p:cNvSpPr/>
            <p:nvPr/>
          </p:nvSpPr>
          <p:spPr>
            <a:xfrm>
              <a:off x="6507641" y="456100"/>
              <a:ext cx="25" cy="175375"/>
            </a:xfrm>
            <a:custGeom>
              <a:avLst/>
              <a:gdLst/>
              <a:ahLst/>
              <a:cxnLst/>
              <a:rect l="l" t="t" r="r" b="b"/>
              <a:pathLst>
                <a:path w="1" h="7015" fill="none" extrusionOk="0">
                  <a:moveTo>
                    <a:pt x="1" y="0"/>
                  </a:moveTo>
                  <a:lnTo>
                    <a:pt x="1" y="7014"/>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47"/>
            <p:cNvSpPr/>
            <p:nvPr/>
          </p:nvSpPr>
          <p:spPr>
            <a:xfrm>
              <a:off x="6447366" y="456100"/>
              <a:ext cx="25" cy="175375"/>
            </a:xfrm>
            <a:custGeom>
              <a:avLst/>
              <a:gdLst/>
              <a:ahLst/>
              <a:cxnLst/>
              <a:rect l="l" t="t" r="r" b="b"/>
              <a:pathLst>
                <a:path w="1" h="7015" fill="none" extrusionOk="0">
                  <a:moveTo>
                    <a:pt x="1" y="0"/>
                  </a:moveTo>
                  <a:lnTo>
                    <a:pt x="1" y="7014"/>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33" name="Google Shape;1133;p47"/>
          <p:cNvGrpSpPr/>
          <p:nvPr/>
        </p:nvGrpSpPr>
        <p:grpSpPr>
          <a:xfrm>
            <a:off x="1223658" y="908741"/>
            <a:ext cx="342882" cy="418128"/>
            <a:chOff x="1631191" y="929175"/>
            <a:chExt cx="407950" cy="497475"/>
          </a:xfrm>
        </p:grpSpPr>
        <p:sp>
          <p:nvSpPr>
            <p:cNvPr id="1134" name="Google Shape;1134;p47"/>
            <p:cNvSpPr/>
            <p:nvPr/>
          </p:nvSpPr>
          <p:spPr>
            <a:xfrm>
              <a:off x="1631191" y="953550"/>
              <a:ext cx="387250" cy="473100"/>
            </a:xfrm>
            <a:custGeom>
              <a:avLst/>
              <a:gdLst/>
              <a:ahLst/>
              <a:cxnLst/>
              <a:rect l="l" t="t" r="r" b="b"/>
              <a:pathLst>
                <a:path w="15490" h="18924" fill="none" extrusionOk="0">
                  <a:moveTo>
                    <a:pt x="15490" y="17828"/>
                  </a:moveTo>
                  <a:lnTo>
                    <a:pt x="15490" y="17828"/>
                  </a:lnTo>
                  <a:lnTo>
                    <a:pt x="15465" y="17998"/>
                  </a:lnTo>
                  <a:lnTo>
                    <a:pt x="15417" y="18169"/>
                  </a:lnTo>
                  <a:lnTo>
                    <a:pt x="15319" y="18364"/>
                  </a:lnTo>
                  <a:lnTo>
                    <a:pt x="15197" y="18534"/>
                  </a:lnTo>
                  <a:lnTo>
                    <a:pt x="15051" y="18680"/>
                  </a:lnTo>
                  <a:lnTo>
                    <a:pt x="14881" y="18802"/>
                  </a:lnTo>
                  <a:lnTo>
                    <a:pt x="14735" y="18900"/>
                  </a:lnTo>
                  <a:lnTo>
                    <a:pt x="14564" y="18924"/>
                  </a:lnTo>
                  <a:lnTo>
                    <a:pt x="1023" y="18924"/>
                  </a:lnTo>
                  <a:lnTo>
                    <a:pt x="1023" y="18924"/>
                  </a:lnTo>
                  <a:lnTo>
                    <a:pt x="852" y="18900"/>
                  </a:lnTo>
                  <a:lnTo>
                    <a:pt x="682" y="18802"/>
                  </a:lnTo>
                  <a:lnTo>
                    <a:pt x="511" y="18680"/>
                  </a:lnTo>
                  <a:lnTo>
                    <a:pt x="341" y="18534"/>
                  </a:lnTo>
                  <a:lnTo>
                    <a:pt x="219" y="18364"/>
                  </a:lnTo>
                  <a:lnTo>
                    <a:pt x="97" y="18169"/>
                  </a:lnTo>
                  <a:lnTo>
                    <a:pt x="24" y="17998"/>
                  </a:lnTo>
                  <a:lnTo>
                    <a:pt x="0" y="17828"/>
                  </a:lnTo>
                  <a:lnTo>
                    <a:pt x="0" y="877"/>
                  </a:lnTo>
                  <a:lnTo>
                    <a:pt x="0" y="877"/>
                  </a:lnTo>
                  <a:lnTo>
                    <a:pt x="24" y="706"/>
                  </a:lnTo>
                  <a:lnTo>
                    <a:pt x="97" y="560"/>
                  </a:lnTo>
                  <a:lnTo>
                    <a:pt x="195" y="414"/>
                  </a:lnTo>
                  <a:lnTo>
                    <a:pt x="341" y="268"/>
                  </a:lnTo>
                  <a:lnTo>
                    <a:pt x="487" y="171"/>
                  </a:lnTo>
                  <a:lnTo>
                    <a:pt x="658" y="73"/>
                  </a:lnTo>
                  <a:lnTo>
                    <a:pt x="828" y="24"/>
                  </a:lnTo>
                  <a:lnTo>
                    <a:pt x="974"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47"/>
            <p:cNvSpPr/>
            <p:nvPr/>
          </p:nvSpPr>
          <p:spPr>
            <a:xfrm>
              <a:off x="1661616" y="929175"/>
              <a:ext cx="377525" cy="462775"/>
            </a:xfrm>
            <a:custGeom>
              <a:avLst/>
              <a:gdLst/>
              <a:ahLst/>
              <a:cxnLst/>
              <a:rect l="l" t="t" r="r" b="b"/>
              <a:pathLst>
                <a:path w="15101" h="18511" fill="none" extrusionOk="0">
                  <a:moveTo>
                    <a:pt x="15101" y="3362"/>
                  </a:moveTo>
                  <a:lnTo>
                    <a:pt x="15101" y="17731"/>
                  </a:lnTo>
                  <a:lnTo>
                    <a:pt x="15101" y="17731"/>
                  </a:lnTo>
                  <a:lnTo>
                    <a:pt x="15076" y="17877"/>
                  </a:lnTo>
                  <a:lnTo>
                    <a:pt x="15028" y="18024"/>
                  </a:lnTo>
                  <a:lnTo>
                    <a:pt x="14979" y="18145"/>
                  </a:lnTo>
                  <a:lnTo>
                    <a:pt x="14882" y="18267"/>
                  </a:lnTo>
                  <a:lnTo>
                    <a:pt x="14760" y="18365"/>
                  </a:lnTo>
                  <a:lnTo>
                    <a:pt x="14614" y="18438"/>
                  </a:lnTo>
                  <a:lnTo>
                    <a:pt x="14468" y="18486"/>
                  </a:lnTo>
                  <a:lnTo>
                    <a:pt x="14321" y="18511"/>
                  </a:lnTo>
                  <a:lnTo>
                    <a:pt x="780" y="18511"/>
                  </a:lnTo>
                  <a:lnTo>
                    <a:pt x="780" y="18511"/>
                  </a:lnTo>
                  <a:lnTo>
                    <a:pt x="634" y="18486"/>
                  </a:lnTo>
                  <a:lnTo>
                    <a:pt x="488" y="18438"/>
                  </a:lnTo>
                  <a:lnTo>
                    <a:pt x="342" y="18365"/>
                  </a:lnTo>
                  <a:lnTo>
                    <a:pt x="220" y="18267"/>
                  </a:lnTo>
                  <a:lnTo>
                    <a:pt x="123" y="18145"/>
                  </a:lnTo>
                  <a:lnTo>
                    <a:pt x="74" y="18024"/>
                  </a:lnTo>
                  <a:lnTo>
                    <a:pt x="25" y="17877"/>
                  </a:lnTo>
                  <a:lnTo>
                    <a:pt x="1" y="17731"/>
                  </a:lnTo>
                  <a:lnTo>
                    <a:pt x="1" y="780"/>
                  </a:lnTo>
                  <a:lnTo>
                    <a:pt x="1" y="780"/>
                  </a:lnTo>
                  <a:lnTo>
                    <a:pt x="25" y="610"/>
                  </a:lnTo>
                  <a:lnTo>
                    <a:pt x="74" y="464"/>
                  </a:lnTo>
                  <a:lnTo>
                    <a:pt x="123" y="342"/>
                  </a:lnTo>
                  <a:lnTo>
                    <a:pt x="220" y="220"/>
                  </a:lnTo>
                  <a:lnTo>
                    <a:pt x="342" y="123"/>
                  </a:lnTo>
                  <a:lnTo>
                    <a:pt x="488" y="50"/>
                  </a:lnTo>
                  <a:lnTo>
                    <a:pt x="634" y="1"/>
                  </a:lnTo>
                  <a:lnTo>
                    <a:pt x="780" y="1"/>
                  </a:lnTo>
                  <a:lnTo>
                    <a:pt x="1174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47"/>
            <p:cNvSpPr/>
            <p:nvPr/>
          </p:nvSpPr>
          <p:spPr>
            <a:xfrm>
              <a:off x="1955091" y="929175"/>
              <a:ext cx="84050" cy="84050"/>
            </a:xfrm>
            <a:custGeom>
              <a:avLst/>
              <a:gdLst/>
              <a:ahLst/>
              <a:cxnLst/>
              <a:rect l="l" t="t" r="r" b="b"/>
              <a:pathLst>
                <a:path w="3362" h="3362" fill="none" extrusionOk="0">
                  <a:moveTo>
                    <a:pt x="1" y="2582"/>
                  </a:moveTo>
                  <a:lnTo>
                    <a:pt x="1" y="1"/>
                  </a:lnTo>
                  <a:lnTo>
                    <a:pt x="3362" y="3362"/>
                  </a:lnTo>
                  <a:lnTo>
                    <a:pt x="780" y="3362"/>
                  </a:lnTo>
                  <a:lnTo>
                    <a:pt x="780" y="3362"/>
                  </a:lnTo>
                  <a:lnTo>
                    <a:pt x="610" y="3337"/>
                  </a:lnTo>
                  <a:lnTo>
                    <a:pt x="464" y="3289"/>
                  </a:lnTo>
                  <a:lnTo>
                    <a:pt x="342" y="3216"/>
                  </a:lnTo>
                  <a:lnTo>
                    <a:pt x="220" y="3118"/>
                  </a:lnTo>
                  <a:lnTo>
                    <a:pt x="123" y="3021"/>
                  </a:lnTo>
                  <a:lnTo>
                    <a:pt x="50" y="2875"/>
                  </a:lnTo>
                  <a:lnTo>
                    <a:pt x="1" y="2729"/>
                  </a:lnTo>
                  <a:lnTo>
                    <a:pt x="1" y="2582"/>
                  </a:lnTo>
                  <a:lnTo>
                    <a:pt x="1" y="2582"/>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37" name="Google Shape;1137;p47"/>
          <p:cNvGrpSpPr/>
          <p:nvPr/>
        </p:nvGrpSpPr>
        <p:grpSpPr>
          <a:xfrm>
            <a:off x="5709722" y="924605"/>
            <a:ext cx="405331" cy="388962"/>
            <a:chOff x="6968566" y="948050"/>
            <a:chExt cx="482250" cy="462775"/>
          </a:xfrm>
        </p:grpSpPr>
        <p:sp>
          <p:nvSpPr>
            <p:cNvPr id="1138" name="Google Shape;1138;p47"/>
            <p:cNvSpPr/>
            <p:nvPr/>
          </p:nvSpPr>
          <p:spPr>
            <a:xfrm>
              <a:off x="7209666" y="1209875"/>
              <a:ext cx="60325" cy="200950"/>
            </a:xfrm>
            <a:custGeom>
              <a:avLst/>
              <a:gdLst/>
              <a:ahLst/>
              <a:cxnLst/>
              <a:rect l="l" t="t" r="r" b="b"/>
              <a:pathLst>
                <a:path w="2413" h="8038" fill="none" extrusionOk="0">
                  <a:moveTo>
                    <a:pt x="2412" y="6820"/>
                  </a:moveTo>
                  <a:lnTo>
                    <a:pt x="2412" y="6820"/>
                  </a:lnTo>
                  <a:lnTo>
                    <a:pt x="2388" y="7063"/>
                  </a:lnTo>
                  <a:lnTo>
                    <a:pt x="2315" y="7283"/>
                  </a:lnTo>
                  <a:lnTo>
                    <a:pt x="2217" y="7502"/>
                  </a:lnTo>
                  <a:lnTo>
                    <a:pt x="2071" y="7672"/>
                  </a:lnTo>
                  <a:lnTo>
                    <a:pt x="1876" y="7818"/>
                  </a:lnTo>
                  <a:lnTo>
                    <a:pt x="1681" y="7940"/>
                  </a:lnTo>
                  <a:lnTo>
                    <a:pt x="1462" y="8013"/>
                  </a:lnTo>
                  <a:lnTo>
                    <a:pt x="1219" y="8038"/>
                  </a:lnTo>
                  <a:lnTo>
                    <a:pt x="1219" y="8038"/>
                  </a:lnTo>
                  <a:lnTo>
                    <a:pt x="975" y="8013"/>
                  </a:lnTo>
                  <a:lnTo>
                    <a:pt x="732" y="7940"/>
                  </a:lnTo>
                  <a:lnTo>
                    <a:pt x="537" y="7818"/>
                  </a:lnTo>
                  <a:lnTo>
                    <a:pt x="366" y="7672"/>
                  </a:lnTo>
                  <a:lnTo>
                    <a:pt x="196" y="7502"/>
                  </a:lnTo>
                  <a:lnTo>
                    <a:pt x="98" y="7283"/>
                  </a:lnTo>
                  <a:lnTo>
                    <a:pt x="25" y="7063"/>
                  </a:lnTo>
                  <a:lnTo>
                    <a:pt x="1" y="6820"/>
                  </a:ln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47"/>
            <p:cNvSpPr/>
            <p:nvPr/>
          </p:nvSpPr>
          <p:spPr>
            <a:xfrm>
              <a:off x="6968566" y="971800"/>
              <a:ext cx="482250" cy="228350"/>
            </a:xfrm>
            <a:custGeom>
              <a:avLst/>
              <a:gdLst/>
              <a:ahLst/>
              <a:cxnLst/>
              <a:rect l="l" t="t" r="r" b="b"/>
              <a:pathLst>
                <a:path w="19290" h="9134" fill="none" extrusionOk="0">
                  <a:moveTo>
                    <a:pt x="4993" y="8817"/>
                  </a:moveTo>
                  <a:lnTo>
                    <a:pt x="4993" y="8817"/>
                  </a:lnTo>
                  <a:lnTo>
                    <a:pt x="5212" y="8671"/>
                  </a:lnTo>
                  <a:lnTo>
                    <a:pt x="5456" y="8501"/>
                  </a:lnTo>
                  <a:lnTo>
                    <a:pt x="5748" y="8330"/>
                  </a:lnTo>
                  <a:lnTo>
                    <a:pt x="6040" y="8184"/>
                  </a:lnTo>
                  <a:lnTo>
                    <a:pt x="6357" y="8038"/>
                  </a:lnTo>
                  <a:lnTo>
                    <a:pt x="6674" y="7940"/>
                  </a:lnTo>
                  <a:lnTo>
                    <a:pt x="6990" y="7867"/>
                  </a:lnTo>
                  <a:lnTo>
                    <a:pt x="7307" y="7843"/>
                  </a:lnTo>
                  <a:lnTo>
                    <a:pt x="7307" y="7843"/>
                  </a:lnTo>
                  <a:lnTo>
                    <a:pt x="7623" y="7867"/>
                  </a:lnTo>
                  <a:lnTo>
                    <a:pt x="7916" y="7892"/>
                  </a:lnTo>
                  <a:lnTo>
                    <a:pt x="8184" y="7940"/>
                  </a:lnTo>
                  <a:lnTo>
                    <a:pt x="8452" y="8038"/>
                  </a:lnTo>
                  <a:lnTo>
                    <a:pt x="8719" y="8135"/>
                  </a:lnTo>
                  <a:lnTo>
                    <a:pt x="8963" y="8257"/>
                  </a:lnTo>
                  <a:lnTo>
                    <a:pt x="9182" y="8379"/>
                  </a:lnTo>
                  <a:lnTo>
                    <a:pt x="9401" y="8525"/>
                  </a:lnTo>
                  <a:lnTo>
                    <a:pt x="9888" y="8525"/>
                  </a:lnTo>
                  <a:lnTo>
                    <a:pt x="9888" y="8525"/>
                  </a:lnTo>
                  <a:lnTo>
                    <a:pt x="10108" y="8379"/>
                  </a:lnTo>
                  <a:lnTo>
                    <a:pt x="10327" y="8257"/>
                  </a:lnTo>
                  <a:lnTo>
                    <a:pt x="10570" y="8135"/>
                  </a:lnTo>
                  <a:lnTo>
                    <a:pt x="10838" y="8038"/>
                  </a:lnTo>
                  <a:lnTo>
                    <a:pt x="11106" y="7940"/>
                  </a:lnTo>
                  <a:lnTo>
                    <a:pt x="11374" y="7892"/>
                  </a:lnTo>
                  <a:lnTo>
                    <a:pt x="11666" y="7867"/>
                  </a:lnTo>
                  <a:lnTo>
                    <a:pt x="11983" y="7843"/>
                  </a:lnTo>
                  <a:lnTo>
                    <a:pt x="11983" y="7843"/>
                  </a:lnTo>
                  <a:lnTo>
                    <a:pt x="12300" y="7867"/>
                  </a:lnTo>
                  <a:lnTo>
                    <a:pt x="12616" y="7940"/>
                  </a:lnTo>
                  <a:lnTo>
                    <a:pt x="12933" y="8038"/>
                  </a:lnTo>
                  <a:lnTo>
                    <a:pt x="13249" y="8184"/>
                  </a:lnTo>
                  <a:lnTo>
                    <a:pt x="13542" y="8330"/>
                  </a:lnTo>
                  <a:lnTo>
                    <a:pt x="13834" y="8501"/>
                  </a:lnTo>
                  <a:lnTo>
                    <a:pt x="14078" y="8671"/>
                  </a:lnTo>
                  <a:lnTo>
                    <a:pt x="14297" y="8817"/>
                  </a:lnTo>
                  <a:lnTo>
                    <a:pt x="14297" y="8817"/>
                  </a:lnTo>
                  <a:lnTo>
                    <a:pt x="14516" y="8647"/>
                  </a:lnTo>
                  <a:lnTo>
                    <a:pt x="14784" y="8476"/>
                  </a:lnTo>
                  <a:lnTo>
                    <a:pt x="15052" y="8330"/>
                  </a:lnTo>
                  <a:lnTo>
                    <a:pt x="15368" y="8184"/>
                  </a:lnTo>
                  <a:lnTo>
                    <a:pt x="15685" y="8038"/>
                  </a:lnTo>
                  <a:lnTo>
                    <a:pt x="16002" y="7940"/>
                  </a:lnTo>
                  <a:lnTo>
                    <a:pt x="16343" y="7867"/>
                  </a:lnTo>
                  <a:lnTo>
                    <a:pt x="16659" y="7843"/>
                  </a:lnTo>
                  <a:lnTo>
                    <a:pt x="16659" y="7843"/>
                  </a:lnTo>
                  <a:lnTo>
                    <a:pt x="17073" y="7867"/>
                  </a:lnTo>
                  <a:lnTo>
                    <a:pt x="17487" y="7940"/>
                  </a:lnTo>
                  <a:lnTo>
                    <a:pt x="17853" y="8062"/>
                  </a:lnTo>
                  <a:lnTo>
                    <a:pt x="18218" y="8208"/>
                  </a:lnTo>
                  <a:lnTo>
                    <a:pt x="18534" y="8379"/>
                  </a:lnTo>
                  <a:lnTo>
                    <a:pt x="18827" y="8598"/>
                  </a:lnTo>
                  <a:lnTo>
                    <a:pt x="19095" y="8866"/>
                  </a:lnTo>
                  <a:lnTo>
                    <a:pt x="19289" y="9134"/>
                  </a:lnTo>
                  <a:lnTo>
                    <a:pt x="19289" y="9134"/>
                  </a:lnTo>
                  <a:lnTo>
                    <a:pt x="19265" y="8695"/>
                  </a:lnTo>
                  <a:lnTo>
                    <a:pt x="19192" y="8233"/>
                  </a:lnTo>
                  <a:lnTo>
                    <a:pt x="19119" y="7819"/>
                  </a:lnTo>
                  <a:lnTo>
                    <a:pt x="19046" y="7380"/>
                  </a:lnTo>
                  <a:lnTo>
                    <a:pt x="18924" y="6942"/>
                  </a:lnTo>
                  <a:lnTo>
                    <a:pt x="18802" y="6528"/>
                  </a:lnTo>
                  <a:lnTo>
                    <a:pt x="18632" y="6114"/>
                  </a:lnTo>
                  <a:lnTo>
                    <a:pt x="18486" y="5724"/>
                  </a:lnTo>
                  <a:lnTo>
                    <a:pt x="18291" y="5334"/>
                  </a:lnTo>
                  <a:lnTo>
                    <a:pt x="18072" y="4945"/>
                  </a:lnTo>
                  <a:lnTo>
                    <a:pt x="17853" y="4555"/>
                  </a:lnTo>
                  <a:lnTo>
                    <a:pt x="17609" y="4190"/>
                  </a:lnTo>
                  <a:lnTo>
                    <a:pt x="17365" y="3824"/>
                  </a:lnTo>
                  <a:lnTo>
                    <a:pt x="17073" y="3483"/>
                  </a:lnTo>
                  <a:lnTo>
                    <a:pt x="16781" y="3143"/>
                  </a:lnTo>
                  <a:lnTo>
                    <a:pt x="16464" y="2826"/>
                  </a:lnTo>
                  <a:lnTo>
                    <a:pt x="16464" y="2826"/>
                  </a:lnTo>
                  <a:lnTo>
                    <a:pt x="16148" y="2509"/>
                  </a:lnTo>
                  <a:lnTo>
                    <a:pt x="15831" y="2217"/>
                  </a:lnTo>
                  <a:lnTo>
                    <a:pt x="15490" y="1949"/>
                  </a:lnTo>
                  <a:lnTo>
                    <a:pt x="15125" y="1706"/>
                  </a:lnTo>
                  <a:lnTo>
                    <a:pt x="14759" y="1462"/>
                  </a:lnTo>
                  <a:lnTo>
                    <a:pt x="14394" y="1243"/>
                  </a:lnTo>
                  <a:lnTo>
                    <a:pt x="14004" y="1024"/>
                  </a:lnTo>
                  <a:lnTo>
                    <a:pt x="13615" y="853"/>
                  </a:lnTo>
                  <a:lnTo>
                    <a:pt x="13225" y="683"/>
                  </a:lnTo>
                  <a:lnTo>
                    <a:pt x="12811" y="512"/>
                  </a:lnTo>
                  <a:lnTo>
                    <a:pt x="12397" y="390"/>
                  </a:lnTo>
                  <a:lnTo>
                    <a:pt x="11983" y="269"/>
                  </a:lnTo>
                  <a:lnTo>
                    <a:pt x="11545" y="171"/>
                  </a:lnTo>
                  <a:lnTo>
                    <a:pt x="11131" y="98"/>
                  </a:lnTo>
                  <a:lnTo>
                    <a:pt x="10692" y="49"/>
                  </a:lnTo>
                  <a:lnTo>
                    <a:pt x="10254" y="1"/>
                  </a:lnTo>
                  <a:lnTo>
                    <a:pt x="9036" y="1"/>
                  </a:lnTo>
                  <a:lnTo>
                    <a:pt x="9036" y="1"/>
                  </a:lnTo>
                  <a:lnTo>
                    <a:pt x="8598" y="49"/>
                  </a:lnTo>
                  <a:lnTo>
                    <a:pt x="8159" y="98"/>
                  </a:lnTo>
                  <a:lnTo>
                    <a:pt x="7745" y="171"/>
                  </a:lnTo>
                  <a:lnTo>
                    <a:pt x="7307" y="269"/>
                  </a:lnTo>
                  <a:lnTo>
                    <a:pt x="6893" y="390"/>
                  </a:lnTo>
                  <a:lnTo>
                    <a:pt x="6479" y="512"/>
                  </a:lnTo>
                  <a:lnTo>
                    <a:pt x="6065" y="683"/>
                  </a:lnTo>
                  <a:lnTo>
                    <a:pt x="5675" y="853"/>
                  </a:lnTo>
                  <a:lnTo>
                    <a:pt x="5285" y="1024"/>
                  </a:lnTo>
                  <a:lnTo>
                    <a:pt x="4896" y="1243"/>
                  </a:lnTo>
                  <a:lnTo>
                    <a:pt x="4530" y="1462"/>
                  </a:lnTo>
                  <a:lnTo>
                    <a:pt x="4165" y="1706"/>
                  </a:lnTo>
                  <a:lnTo>
                    <a:pt x="3800" y="1949"/>
                  </a:lnTo>
                  <a:lnTo>
                    <a:pt x="3459" y="2217"/>
                  </a:lnTo>
                  <a:lnTo>
                    <a:pt x="3142" y="2509"/>
                  </a:lnTo>
                  <a:lnTo>
                    <a:pt x="2826" y="2826"/>
                  </a:lnTo>
                  <a:lnTo>
                    <a:pt x="2826" y="2826"/>
                  </a:lnTo>
                  <a:lnTo>
                    <a:pt x="2509" y="3143"/>
                  </a:lnTo>
                  <a:lnTo>
                    <a:pt x="2217" y="3483"/>
                  </a:lnTo>
                  <a:lnTo>
                    <a:pt x="1924" y="3824"/>
                  </a:lnTo>
                  <a:lnTo>
                    <a:pt x="1681" y="4190"/>
                  </a:lnTo>
                  <a:lnTo>
                    <a:pt x="1437" y="4555"/>
                  </a:lnTo>
                  <a:lnTo>
                    <a:pt x="1218" y="4945"/>
                  </a:lnTo>
                  <a:lnTo>
                    <a:pt x="999" y="5334"/>
                  </a:lnTo>
                  <a:lnTo>
                    <a:pt x="804" y="5724"/>
                  </a:lnTo>
                  <a:lnTo>
                    <a:pt x="658" y="6114"/>
                  </a:lnTo>
                  <a:lnTo>
                    <a:pt x="487" y="6528"/>
                  </a:lnTo>
                  <a:lnTo>
                    <a:pt x="366" y="6942"/>
                  </a:lnTo>
                  <a:lnTo>
                    <a:pt x="244" y="7380"/>
                  </a:lnTo>
                  <a:lnTo>
                    <a:pt x="171" y="7819"/>
                  </a:lnTo>
                  <a:lnTo>
                    <a:pt x="98" y="8233"/>
                  </a:lnTo>
                  <a:lnTo>
                    <a:pt x="25" y="8695"/>
                  </a:lnTo>
                  <a:lnTo>
                    <a:pt x="0" y="9134"/>
                  </a:lnTo>
                  <a:lnTo>
                    <a:pt x="0" y="9134"/>
                  </a:lnTo>
                  <a:lnTo>
                    <a:pt x="195" y="8866"/>
                  </a:lnTo>
                  <a:lnTo>
                    <a:pt x="463" y="8598"/>
                  </a:lnTo>
                  <a:lnTo>
                    <a:pt x="755" y="8379"/>
                  </a:lnTo>
                  <a:lnTo>
                    <a:pt x="1072" y="8208"/>
                  </a:lnTo>
                  <a:lnTo>
                    <a:pt x="1437" y="8062"/>
                  </a:lnTo>
                  <a:lnTo>
                    <a:pt x="1803" y="7940"/>
                  </a:lnTo>
                  <a:lnTo>
                    <a:pt x="2217" y="7867"/>
                  </a:lnTo>
                  <a:lnTo>
                    <a:pt x="2631" y="7843"/>
                  </a:lnTo>
                  <a:lnTo>
                    <a:pt x="2631" y="7843"/>
                  </a:lnTo>
                  <a:lnTo>
                    <a:pt x="2947" y="7867"/>
                  </a:lnTo>
                  <a:lnTo>
                    <a:pt x="3288" y="7940"/>
                  </a:lnTo>
                  <a:lnTo>
                    <a:pt x="3605" y="8038"/>
                  </a:lnTo>
                  <a:lnTo>
                    <a:pt x="3922" y="8184"/>
                  </a:lnTo>
                  <a:lnTo>
                    <a:pt x="4238" y="8330"/>
                  </a:lnTo>
                  <a:lnTo>
                    <a:pt x="4506" y="8476"/>
                  </a:lnTo>
                  <a:lnTo>
                    <a:pt x="4774" y="8647"/>
                  </a:lnTo>
                  <a:lnTo>
                    <a:pt x="4993" y="8817"/>
                  </a:lnTo>
                  <a:lnTo>
                    <a:pt x="4993" y="8817"/>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47"/>
            <p:cNvSpPr/>
            <p:nvPr/>
          </p:nvSpPr>
          <p:spPr>
            <a:xfrm>
              <a:off x="7209666" y="948050"/>
              <a:ext cx="25" cy="23775"/>
            </a:xfrm>
            <a:custGeom>
              <a:avLst/>
              <a:gdLst/>
              <a:ahLst/>
              <a:cxnLst/>
              <a:rect l="l" t="t" r="r" b="b"/>
              <a:pathLst>
                <a:path w="1" h="951" fill="none" extrusionOk="0">
                  <a:moveTo>
                    <a:pt x="1" y="951"/>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47"/>
            <p:cNvSpPr/>
            <p:nvPr/>
          </p:nvSpPr>
          <p:spPr>
            <a:xfrm>
              <a:off x="7209666" y="1001025"/>
              <a:ext cx="25" cy="183900"/>
            </a:xfrm>
            <a:custGeom>
              <a:avLst/>
              <a:gdLst/>
              <a:ahLst/>
              <a:cxnLst/>
              <a:rect l="l" t="t" r="r" b="b"/>
              <a:pathLst>
                <a:path w="1" h="7356" fill="none" extrusionOk="0">
                  <a:moveTo>
                    <a:pt x="1" y="1"/>
                  </a:moveTo>
                  <a:lnTo>
                    <a:pt x="1" y="7356"/>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47"/>
            <p:cNvSpPr/>
            <p:nvPr/>
          </p:nvSpPr>
          <p:spPr>
            <a:xfrm>
              <a:off x="7234641" y="994325"/>
              <a:ext cx="85275" cy="190600"/>
            </a:xfrm>
            <a:custGeom>
              <a:avLst/>
              <a:gdLst/>
              <a:ahLst/>
              <a:cxnLst/>
              <a:rect l="l" t="t" r="r" b="b"/>
              <a:pathLst>
                <a:path w="3411" h="7624" fill="none" extrusionOk="0">
                  <a:moveTo>
                    <a:pt x="3410" y="7624"/>
                  </a:moveTo>
                  <a:lnTo>
                    <a:pt x="3410" y="7624"/>
                  </a:lnTo>
                  <a:lnTo>
                    <a:pt x="3337" y="7112"/>
                  </a:lnTo>
                  <a:lnTo>
                    <a:pt x="3215" y="6406"/>
                  </a:lnTo>
                  <a:lnTo>
                    <a:pt x="3142" y="5968"/>
                  </a:lnTo>
                  <a:lnTo>
                    <a:pt x="3020" y="5505"/>
                  </a:lnTo>
                  <a:lnTo>
                    <a:pt x="2874" y="4994"/>
                  </a:lnTo>
                  <a:lnTo>
                    <a:pt x="2704" y="4482"/>
                  </a:lnTo>
                  <a:lnTo>
                    <a:pt x="2509" y="3922"/>
                  </a:lnTo>
                  <a:lnTo>
                    <a:pt x="2265" y="3362"/>
                  </a:lnTo>
                  <a:lnTo>
                    <a:pt x="1998" y="2802"/>
                  </a:lnTo>
                  <a:lnTo>
                    <a:pt x="1681" y="2217"/>
                  </a:lnTo>
                  <a:lnTo>
                    <a:pt x="1340" y="1633"/>
                  </a:lnTo>
                  <a:lnTo>
                    <a:pt x="950" y="1072"/>
                  </a:lnTo>
                  <a:lnTo>
                    <a:pt x="488" y="512"/>
                  </a:ln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47"/>
            <p:cNvSpPr/>
            <p:nvPr/>
          </p:nvSpPr>
          <p:spPr>
            <a:xfrm>
              <a:off x="7099466" y="994325"/>
              <a:ext cx="85275" cy="190600"/>
            </a:xfrm>
            <a:custGeom>
              <a:avLst/>
              <a:gdLst/>
              <a:ahLst/>
              <a:cxnLst/>
              <a:rect l="l" t="t" r="r" b="b"/>
              <a:pathLst>
                <a:path w="3411" h="7624" fill="none" extrusionOk="0">
                  <a:moveTo>
                    <a:pt x="3410" y="1"/>
                  </a:moveTo>
                  <a:lnTo>
                    <a:pt x="3410" y="1"/>
                  </a:lnTo>
                  <a:lnTo>
                    <a:pt x="2923" y="512"/>
                  </a:lnTo>
                  <a:lnTo>
                    <a:pt x="2461" y="1072"/>
                  </a:lnTo>
                  <a:lnTo>
                    <a:pt x="2071" y="1633"/>
                  </a:lnTo>
                  <a:lnTo>
                    <a:pt x="1706" y="2217"/>
                  </a:lnTo>
                  <a:lnTo>
                    <a:pt x="1413" y="2802"/>
                  </a:lnTo>
                  <a:lnTo>
                    <a:pt x="1121" y="3362"/>
                  </a:lnTo>
                  <a:lnTo>
                    <a:pt x="902" y="3922"/>
                  </a:lnTo>
                  <a:lnTo>
                    <a:pt x="707" y="4482"/>
                  </a:lnTo>
                  <a:lnTo>
                    <a:pt x="536" y="4994"/>
                  </a:lnTo>
                  <a:lnTo>
                    <a:pt x="390" y="5505"/>
                  </a:lnTo>
                  <a:lnTo>
                    <a:pt x="269" y="5968"/>
                  </a:lnTo>
                  <a:lnTo>
                    <a:pt x="171" y="6406"/>
                  </a:lnTo>
                  <a:lnTo>
                    <a:pt x="49" y="7112"/>
                  </a:lnTo>
                  <a:lnTo>
                    <a:pt x="1" y="7624"/>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4" name="Google Shape;1144;p47"/>
          <p:cNvGrpSpPr/>
          <p:nvPr/>
        </p:nvGrpSpPr>
        <p:grpSpPr>
          <a:xfrm>
            <a:off x="5804404" y="2076574"/>
            <a:ext cx="215966" cy="342399"/>
            <a:chOff x="7081216" y="2318625"/>
            <a:chExt cx="256950" cy="407375"/>
          </a:xfrm>
        </p:grpSpPr>
        <p:sp>
          <p:nvSpPr>
            <p:cNvPr id="1145" name="Google Shape;1145;p47"/>
            <p:cNvSpPr/>
            <p:nvPr/>
          </p:nvSpPr>
          <p:spPr>
            <a:xfrm>
              <a:off x="7158541" y="2673600"/>
              <a:ext cx="102300" cy="22550"/>
            </a:xfrm>
            <a:custGeom>
              <a:avLst/>
              <a:gdLst/>
              <a:ahLst/>
              <a:cxnLst/>
              <a:rect l="l" t="t" r="r" b="b"/>
              <a:pathLst>
                <a:path w="4092" h="902" fill="none" extrusionOk="0">
                  <a:moveTo>
                    <a:pt x="4092" y="902"/>
                  </a:moveTo>
                  <a:lnTo>
                    <a:pt x="4092" y="1"/>
                  </a:lnTo>
                  <a:lnTo>
                    <a:pt x="0" y="1"/>
                  </a:lnTo>
                  <a:lnTo>
                    <a:pt x="0" y="902"/>
                  </a:lnTo>
                  <a:lnTo>
                    <a:pt x="4092" y="902"/>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47"/>
            <p:cNvSpPr/>
            <p:nvPr/>
          </p:nvSpPr>
          <p:spPr>
            <a:xfrm>
              <a:off x="7158541" y="2650475"/>
              <a:ext cx="102300" cy="22550"/>
            </a:xfrm>
            <a:custGeom>
              <a:avLst/>
              <a:gdLst/>
              <a:ahLst/>
              <a:cxnLst/>
              <a:rect l="l" t="t" r="r" b="b"/>
              <a:pathLst>
                <a:path w="4092" h="902" fill="none" extrusionOk="0">
                  <a:moveTo>
                    <a:pt x="4092" y="901"/>
                  </a:moveTo>
                  <a:lnTo>
                    <a:pt x="4092" y="0"/>
                  </a:lnTo>
                  <a:lnTo>
                    <a:pt x="0" y="0"/>
                  </a:lnTo>
                  <a:lnTo>
                    <a:pt x="0" y="901"/>
                  </a:lnTo>
                  <a:lnTo>
                    <a:pt x="4092" y="901"/>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47"/>
            <p:cNvSpPr/>
            <p:nvPr/>
          </p:nvSpPr>
          <p:spPr>
            <a:xfrm>
              <a:off x="7158541" y="2696125"/>
              <a:ext cx="102300" cy="29875"/>
            </a:xfrm>
            <a:custGeom>
              <a:avLst/>
              <a:gdLst/>
              <a:ahLst/>
              <a:cxnLst/>
              <a:rect l="l" t="t" r="r" b="b"/>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47"/>
            <p:cNvSpPr/>
            <p:nvPr/>
          </p:nvSpPr>
          <p:spPr>
            <a:xfrm>
              <a:off x="7147566" y="2459275"/>
              <a:ext cx="35350" cy="166875"/>
            </a:xfrm>
            <a:custGeom>
              <a:avLst/>
              <a:gdLst/>
              <a:ahLst/>
              <a:cxnLst/>
              <a:rect l="l" t="t" r="r" b="b"/>
              <a:pathLst>
                <a:path w="1414" h="6675" fill="none" extrusionOk="0">
                  <a:moveTo>
                    <a:pt x="1413" y="6674"/>
                  </a:moveTo>
                  <a:lnTo>
                    <a:pt x="1413" y="6674"/>
                  </a:lnTo>
                  <a:lnTo>
                    <a:pt x="585" y="2850"/>
                  </a:ln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47"/>
            <p:cNvSpPr/>
            <p:nvPr/>
          </p:nvSpPr>
          <p:spPr>
            <a:xfrm>
              <a:off x="7081216" y="2318625"/>
              <a:ext cx="256950" cy="307525"/>
            </a:xfrm>
            <a:custGeom>
              <a:avLst/>
              <a:gdLst/>
              <a:ahLst/>
              <a:cxnLst/>
              <a:rect l="l" t="t" r="r" b="b"/>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47"/>
            <p:cNvSpPr/>
            <p:nvPr/>
          </p:nvSpPr>
          <p:spPr>
            <a:xfrm>
              <a:off x="7236466" y="2459275"/>
              <a:ext cx="35350" cy="166875"/>
            </a:xfrm>
            <a:custGeom>
              <a:avLst/>
              <a:gdLst/>
              <a:ahLst/>
              <a:cxnLst/>
              <a:rect l="l" t="t" r="r" b="b"/>
              <a:pathLst>
                <a:path w="1414" h="6675" fill="none" extrusionOk="0">
                  <a:moveTo>
                    <a:pt x="1413" y="1"/>
                  </a:moveTo>
                  <a:lnTo>
                    <a:pt x="1413" y="1"/>
                  </a:lnTo>
                  <a:lnTo>
                    <a:pt x="829" y="2850"/>
                  </a:lnTo>
                  <a:lnTo>
                    <a:pt x="1" y="6674"/>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47"/>
            <p:cNvSpPr/>
            <p:nvPr/>
          </p:nvSpPr>
          <p:spPr>
            <a:xfrm>
              <a:off x="7164616" y="2453200"/>
              <a:ext cx="90150" cy="19500"/>
            </a:xfrm>
            <a:custGeom>
              <a:avLst/>
              <a:gdLst/>
              <a:ahLst/>
              <a:cxnLst/>
              <a:rect l="l" t="t" r="r" b="b"/>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47"/>
            <p:cNvSpPr/>
            <p:nvPr/>
          </p:nvSpPr>
          <p:spPr>
            <a:xfrm>
              <a:off x="7158541" y="2628550"/>
              <a:ext cx="102300" cy="25"/>
            </a:xfrm>
            <a:custGeom>
              <a:avLst/>
              <a:gdLst/>
              <a:ahLst/>
              <a:cxnLst/>
              <a:rect l="l" t="t" r="r" b="b"/>
              <a:pathLst>
                <a:path w="4092" h="1" fill="none" extrusionOk="0">
                  <a:moveTo>
                    <a:pt x="0" y="1"/>
                  </a:moveTo>
                  <a:lnTo>
                    <a:pt x="4092"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3" name="Google Shape;1153;p47"/>
          <p:cNvGrpSpPr/>
          <p:nvPr/>
        </p:nvGrpSpPr>
        <p:grpSpPr>
          <a:xfrm>
            <a:off x="2905793" y="2703482"/>
            <a:ext cx="363369" cy="221115"/>
            <a:chOff x="3632541" y="3064500"/>
            <a:chExt cx="432325" cy="263075"/>
          </a:xfrm>
        </p:grpSpPr>
        <p:sp>
          <p:nvSpPr>
            <p:cNvPr id="1154" name="Google Shape;1154;p47"/>
            <p:cNvSpPr/>
            <p:nvPr/>
          </p:nvSpPr>
          <p:spPr>
            <a:xfrm>
              <a:off x="3632541" y="3064500"/>
              <a:ext cx="432325" cy="263075"/>
            </a:xfrm>
            <a:custGeom>
              <a:avLst/>
              <a:gdLst/>
              <a:ahLst/>
              <a:cxnLst/>
              <a:rect l="l" t="t" r="r" b="b"/>
              <a:pathLst>
                <a:path w="17293" h="10523" fill="none" extrusionOk="0">
                  <a:moveTo>
                    <a:pt x="14711" y="7916"/>
                  </a:moveTo>
                  <a:lnTo>
                    <a:pt x="14711" y="7916"/>
                  </a:lnTo>
                  <a:lnTo>
                    <a:pt x="14151" y="8379"/>
                  </a:lnTo>
                  <a:lnTo>
                    <a:pt x="13493" y="8842"/>
                  </a:lnTo>
                  <a:lnTo>
                    <a:pt x="12811" y="9280"/>
                  </a:lnTo>
                  <a:lnTo>
                    <a:pt x="12446" y="9475"/>
                  </a:lnTo>
                  <a:lnTo>
                    <a:pt x="12056" y="9670"/>
                  </a:lnTo>
                  <a:lnTo>
                    <a:pt x="11667" y="9840"/>
                  </a:lnTo>
                  <a:lnTo>
                    <a:pt x="11253" y="10011"/>
                  </a:lnTo>
                  <a:lnTo>
                    <a:pt x="10839" y="10157"/>
                  </a:lnTo>
                  <a:lnTo>
                    <a:pt x="10425" y="10278"/>
                  </a:lnTo>
                  <a:lnTo>
                    <a:pt x="9986" y="10376"/>
                  </a:lnTo>
                  <a:lnTo>
                    <a:pt x="9548" y="10449"/>
                  </a:lnTo>
                  <a:lnTo>
                    <a:pt x="9109" y="10498"/>
                  </a:lnTo>
                  <a:lnTo>
                    <a:pt x="8647" y="10522"/>
                  </a:lnTo>
                  <a:lnTo>
                    <a:pt x="8647" y="10522"/>
                  </a:lnTo>
                  <a:lnTo>
                    <a:pt x="8233" y="10522"/>
                  </a:lnTo>
                  <a:lnTo>
                    <a:pt x="7843" y="10473"/>
                  </a:lnTo>
                  <a:lnTo>
                    <a:pt x="7453" y="10425"/>
                  </a:lnTo>
                  <a:lnTo>
                    <a:pt x="7064" y="10327"/>
                  </a:lnTo>
                  <a:lnTo>
                    <a:pt x="6674" y="10230"/>
                  </a:lnTo>
                  <a:lnTo>
                    <a:pt x="6284" y="10108"/>
                  </a:lnTo>
                  <a:lnTo>
                    <a:pt x="5919" y="9986"/>
                  </a:lnTo>
                  <a:lnTo>
                    <a:pt x="5554" y="9840"/>
                  </a:lnTo>
                  <a:lnTo>
                    <a:pt x="5213" y="9670"/>
                  </a:lnTo>
                  <a:lnTo>
                    <a:pt x="4847" y="9499"/>
                  </a:lnTo>
                  <a:lnTo>
                    <a:pt x="4190" y="9109"/>
                  </a:lnTo>
                  <a:lnTo>
                    <a:pt x="3557" y="8695"/>
                  </a:lnTo>
                  <a:lnTo>
                    <a:pt x="2972" y="8233"/>
                  </a:lnTo>
                  <a:lnTo>
                    <a:pt x="2412" y="7794"/>
                  </a:lnTo>
                  <a:lnTo>
                    <a:pt x="1900" y="7332"/>
                  </a:lnTo>
                  <a:lnTo>
                    <a:pt x="1438" y="6893"/>
                  </a:lnTo>
                  <a:lnTo>
                    <a:pt x="1048" y="6479"/>
                  </a:lnTo>
                  <a:lnTo>
                    <a:pt x="390" y="5748"/>
                  </a:lnTo>
                  <a:lnTo>
                    <a:pt x="1" y="5261"/>
                  </a:lnTo>
                  <a:lnTo>
                    <a:pt x="1" y="5261"/>
                  </a:lnTo>
                  <a:lnTo>
                    <a:pt x="390" y="4774"/>
                  </a:lnTo>
                  <a:lnTo>
                    <a:pt x="1048" y="4044"/>
                  </a:lnTo>
                  <a:lnTo>
                    <a:pt x="1438" y="3630"/>
                  </a:lnTo>
                  <a:lnTo>
                    <a:pt x="1900" y="3191"/>
                  </a:lnTo>
                  <a:lnTo>
                    <a:pt x="2412" y="2728"/>
                  </a:lnTo>
                  <a:lnTo>
                    <a:pt x="2972" y="2290"/>
                  </a:lnTo>
                  <a:lnTo>
                    <a:pt x="3557" y="1852"/>
                  </a:lnTo>
                  <a:lnTo>
                    <a:pt x="4190" y="1413"/>
                  </a:lnTo>
                  <a:lnTo>
                    <a:pt x="4847" y="1024"/>
                  </a:lnTo>
                  <a:lnTo>
                    <a:pt x="5213" y="853"/>
                  </a:lnTo>
                  <a:lnTo>
                    <a:pt x="5554" y="683"/>
                  </a:lnTo>
                  <a:lnTo>
                    <a:pt x="5919" y="536"/>
                  </a:lnTo>
                  <a:lnTo>
                    <a:pt x="6284" y="415"/>
                  </a:lnTo>
                  <a:lnTo>
                    <a:pt x="6674" y="293"/>
                  </a:lnTo>
                  <a:lnTo>
                    <a:pt x="7064" y="196"/>
                  </a:lnTo>
                  <a:lnTo>
                    <a:pt x="7453" y="98"/>
                  </a:lnTo>
                  <a:lnTo>
                    <a:pt x="7843" y="49"/>
                  </a:lnTo>
                  <a:lnTo>
                    <a:pt x="8233" y="1"/>
                  </a:lnTo>
                  <a:lnTo>
                    <a:pt x="8647" y="1"/>
                  </a:lnTo>
                  <a:lnTo>
                    <a:pt x="8647" y="1"/>
                  </a:lnTo>
                  <a:lnTo>
                    <a:pt x="9109" y="25"/>
                  </a:lnTo>
                  <a:lnTo>
                    <a:pt x="9548" y="74"/>
                  </a:lnTo>
                  <a:lnTo>
                    <a:pt x="9986" y="147"/>
                  </a:lnTo>
                  <a:lnTo>
                    <a:pt x="10425" y="244"/>
                  </a:lnTo>
                  <a:lnTo>
                    <a:pt x="10839" y="366"/>
                  </a:lnTo>
                  <a:lnTo>
                    <a:pt x="11253" y="512"/>
                  </a:lnTo>
                  <a:lnTo>
                    <a:pt x="11667" y="683"/>
                  </a:lnTo>
                  <a:lnTo>
                    <a:pt x="12056" y="853"/>
                  </a:lnTo>
                  <a:lnTo>
                    <a:pt x="12446" y="1048"/>
                  </a:lnTo>
                  <a:lnTo>
                    <a:pt x="12811" y="1243"/>
                  </a:lnTo>
                  <a:lnTo>
                    <a:pt x="13493" y="1681"/>
                  </a:lnTo>
                  <a:lnTo>
                    <a:pt x="14151" y="2144"/>
                  </a:lnTo>
                  <a:lnTo>
                    <a:pt x="14711" y="2607"/>
                  </a:lnTo>
                  <a:lnTo>
                    <a:pt x="14711" y="2607"/>
                  </a:lnTo>
                  <a:lnTo>
                    <a:pt x="15198" y="3021"/>
                  </a:lnTo>
                  <a:lnTo>
                    <a:pt x="15637" y="3435"/>
                  </a:lnTo>
                  <a:lnTo>
                    <a:pt x="16026" y="3824"/>
                  </a:lnTo>
                  <a:lnTo>
                    <a:pt x="16367" y="4190"/>
                  </a:lnTo>
                  <a:lnTo>
                    <a:pt x="16927" y="4823"/>
                  </a:lnTo>
                  <a:lnTo>
                    <a:pt x="17293" y="5261"/>
                  </a:lnTo>
                  <a:lnTo>
                    <a:pt x="17293" y="5261"/>
                  </a:lnTo>
                  <a:lnTo>
                    <a:pt x="16927" y="5700"/>
                  </a:lnTo>
                  <a:lnTo>
                    <a:pt x="16367" y="6333"/>
                  </a:lnTo>
                  <a:lnTo>
                    <a:pt x="16026" y="6698"/>
                  </a:lnTo>
                  <a:lnTo>
                    <a:pt x="15637" y="7088"/>
                  </a:lnTo>
                  <a:lnTo>
                    <a:pt x="15198" y="7502"/>
                  </a:lnTo>
                  <a:lnTo>
                    <a:pt x="14711" y="7916"/>
                  </a:lnTo>
                  <a:lnTo>
                    <a:pt x="14711" y="7916"/>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47"/>
            <p:cNvSpPr/>
            <p:nvPr/>
          </p:nvSpPr>
          <p:spPr>
            <a:xfrm>
              <a:off x="3808516" y="3155825"/>
              <a:ext cx="80400" cy="80400"/>
            </a:xfrm>
            <a:custGeom>
              <a:avLst/>
              <a:gdLst/>
              <a:ahLst/>
              <a:cxnLst/>
              <a:rect l="l" t="t" r="r" b="b"/>
              <a:pathLst>
                <a:path w="3216" h="3216" fill="none" extrusionOk="0">
                  <a:moveTo>
                    <a:pt x="0" y="1608"/>
                  </a:moveTo>
                  <a:lnTo>
                    <a:pt x="0" y="1608"/>
                  </a:lnTo>
                  <a:lnTo>
                    <a:pt x="25" y="1438"/>
                  </a:lnTo>
                  <a:lnTo>
                    <a:pt x="49" y="1292"/>
                  </a:lnTo>
                  <a:lnTo>
                    <a:pt x="73" y="1121"/>
                  </a:lnTo>
                  <a:lnTo>
                    <a:pt x="146" y="975"/>
                  </a:lnTo>
                  <a:lnTo>
                    <a:pt x="195" y="853"/>
                  </a:lnTo>
                  <a:lnTo>
                    <a:pt x="293" y="707"/>
                  </a:lnTo>
                  <a:lnTo>
                    <a:pt x="366" y="585"/>
                  </a:lnTo>
                  <a:lnTo>
                    <a:pt x="487" y="488"/>
                  </a:lnTo>
                  <a:lnTo>
                    <a:pt x="585" y="366"/>
                  </a:lnTo>
                  <a:lnTo>
                    <a:pt x="707" y="293"/>
                  </a:lnTo>
                  <a:lnTo>
                    <a:pt x="853" y="196"/>
                  </a:lnTo>
                  <a:lnTo>
                    <a:pt x="974" y="147"/>
                  </a:lnTo>
                  <a:lnTo>
                    <a:pt x="1121" y="74"/>
                  </a:lnTo>
                  <a:lnTo>
                    <a:pt x="1291" y="50"/>
                  </a:lnTo>
                  <a:lnTo>
                    <a:pt x="1437" y="25"/>
                  </a:lnTo>
                  <a:lnTo>
                    <a:pt x="1608" y="1"/>
                  </a:lnTo>
                  <a:lnTo>
                    <a:pt x="1608" y="1"/>
                  </a:lnTo>
                  <a:lnTo>
                    <a:pt x="1778" y="25"/>
                  </a:lnTo>
                  <a:lnTo>
                    <a:pt x="1924" y="50"/>
                  </a:lnTo>
                  <a:lnTo>
                    <a:pt x="2095" y="74"/>
                  </a:lnTo>
                  <a:lnTo>
                    <a:pt x="2241" y="147"/>
                  </a:lnTo>
                  <a:lnTo>
                    <a:pt x="2363" y="196"/>
                  </a:lnTo>
                  <a:lnTo>
                    <a:pt x="2509" y="293"/>
                  </a:lnTo>
                  <a:lnTo>
                    <a:pt x="2631" y="366"/>
                  </a:lnTo>
                  <a:lnTo>
                    <a:pt x="2728" y="488"/>
                  </a:lnTo>
                  <a:lnTo>
                    <a:pt x="2850" y="585"/>
                  </a:lnTo>
                  <a:lnTo>
                    <a:pt x="2923" y="707"/>
                  </a:lnTo>
                  <a:lnTo>
                    <a:pt x="3020" y="853"/>
                  </a:lnTo>
                  <a:lnTo>
                    <a:pt x="3069" y="975"/>
                  </a:lnTo>
                  <a:lnTo>
                    <a:pt x="3142" y="1121"/>
                  </a:lnTo>
                  <a:lnTo>
                    <a:pt x="3166" y="1292"/>
                  </a:lnTo>
                  <a:lnTo>
                    <a:pt x="3191" y="1438"/>
                  </a:lnTo>
                  <a:lnTo>
                    <a:pt x="3215" y="1608"/>
                  </a:lnTo>
                  <a:lnTo>
                    <a:pt x="3215" y="1608"/>
                  </a:lnTo>
                  <a:lnTo>
                    <a:pt x="3191" y="1779"/>
                  </a:lnTo>
                  <a:lnTo>
                    <a:pt x="3166" y="1925"/>
                  </a:lnTo>
                  <a:lnTo>
                    <a:pt x="3142" y="2095"/>
                  </a:lnTo>
                  <a:lnTo>
                    <a:pt x="3069" y="2242"/>
                  </a:lnTo>
                  <a:lnTo>
                    <a:pt x="3020" y="2363"/>
                  </a:lnTo>
                  <a:lnTo>
                    <a:pt x="2923" y="2509"/>
                  </a:lnTo>
                  <a:lnTo>
                    <a:pt x="2850" y="2631"/>
                  </a:lnTo>
                  <a:lnTo>
                    <a:pt x="2728" y="2729"/>
                  </a:lnTo>
                  <a:lnTo>
                    <a:pt x="2631" y="2850"/>
                  </a:lnTo>
                  <a:lnTo>
                    <a:pt x="2509" y="2924"/>
                  </a:lnTo>
                  <a:lnTo>
                    <a:pt x="2363" y="3021"/>
                  </a:lnTo>
                  <a:lnTo>
                    <a:pt x="2241" y="3070"/>
                  </a:lnTo>
                  <a:lnTo>
                    <a:pt x="2095" y="3143"/>
                  </a:lnTo>
                  <a:lnTo>
                    <a:pt x="1924" y="3167"/>
                  </a:lnTo>
                  <a:lnTo>
                    <a:pt x="1778" y="3191"/>
                  </a:lnTo>
                  <a:lnTo>
                    <a:pt x="1608" y="3216"/>
                  </a:lnTo>
                  <a:lnTo>
                    <a:pt x="1608" y="3216"/>
                  </a:lnTo>
                  <a:lnTo>
                    <a:pt x="1437" y="3191"/>
                  </a:lnTo>
                  <a:lnTo>
                    <a:pt x="1291" y="3167"/>
                  </a:lnTo>
                  <a:lnTo>
                    <a:pt x="1121" y="3143"/>
                  </a:lnTo>
                  <a:lnTo>
                    <a:pt x="974" y="3070"/>
                  </a:lnTo>
                  <a:lnTo>
                    <a:pt x="853" y="3021"/>
                  </a:lnTo>
                  <a:lnTo>
                    <a:pt x="707" y="2924"/>
                  </a:lnTo>
                  <a:lnTo>
                    <a:pt x="585" y="2850"/>
                  </a:lnTo>
                  <a:lnTo>
                    <a:pt x="487" y="2729"/>
                  </a:lnTo>
                  <a:lnTo>
                    <a:pt x="366" y="2631"/>
                  </a:lnTo>
                  <a:lnTo>
                    <a:pt x="293" y="2509"/>
                  </a:lnTo>
                  <a:lnTo>
                    <a:pt x="195" y="2363"/>
                  </a:lnTo>
                  <a:lnTo>
                    <a:pt x="146" y="2242"/>
                  </a:lnTo>
                  <a:lnTo>
                    <a:pt x="73" y="2095"/>
                  </a:lnTo>
                  <a:lnTo>
                    <a:pt x="49" y="1925"/>
                  </a:lnTo>
                  <a:lnTo>
                    <a:pt x="25" y="1779"/>
                  </a:lnTo>
                  <a:lnTo>
                    <a:pt x="0" y="1608"/>
                  </a:lnTo>
                  <a:lnTo>
                    <a:pt x="0" y="1608"/>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47"/>
            <p:cNvSpPr/>
            <p:nvPr/>
          </p:nvSpPr>
          <p:spPr>
            <a:xfrm>
              <a:off x="3744566" y="3091900"/>
              <a:ext cx="208275" cy="208275"/>
            </a:xfrm>
            <a:custGeom>
              <a:avLst/>
              <a:gdLst/>
              <a:ahLst/>
              <a:cxnLst/>
              <a:rect l="l" t="t" r="r" b="b"/>
              <a:pathLst>
                <a:path w="8331" h="8331" fill="none" extrusionOk="0">
                  <a:moveTo>
                    <a:pt x="1" y="4165"/>
                  </a:moveTo>
                  <a:lnTo>
                    <a:pt x="1" y="4165"/>
                  </a:lnTo>
                  <a:lnTo>
                    <a:pt x="25" y="3751"/>
                  </a:lnTo>
                  <a:lnTo>
                    <a:pt x="74" y="3337"/>
                  </a:lnTo>
                  <a:lnTo>
                    <a:pt x="196" y="2923"/>
                  </a:lnTo>
                  <a:lnTo>
                    <a:pt x="318" y="2534"/>
                  </a:lnTo>
                  <a:lnTo>
                    <a:pt x="512" y="2168"/>
                  </a:lnTo>
                  <a:lnTo>
                    <a:pt x="707" y="1827"/>
                  </a:lnTo>
                  <a:lnTo>
                    <a:pt x="951" y="1511"/>
                  </a:lnTo>
                  <a:lnTo>
                    <a:pt x="1219" y="1218"/>
                  </a:lnTo>
                  <a:lnTo>
                    <a:pt x="1511" y="951"/>
                  </a:lnTo>
                  <a:lnTo>
                    <a:pt x="1828" y="707"/>
                  </a:lnTo>
                  <a:lnTo>
                    <a:pt x="2169" y="512"/>
                  </a:lnTo>
                  <a:lnTo>
                    <a:pt x="2534" y="317"/>
                  </a:lnTo>
                  <a:lnTo>
                    <a:pt x="2924" y="195"/>
                  </a:lnTo>
                  <a:lnTo>
                    <a:pt x="3313" y="74"/>
                  </a:lnTo>
                  <a:lnTo>
                    <a:pt x="3727" y="25"/>
                  </a:lnTo>
                  <a:lnTo>
                    <a:pt x="4166" y="1"/>
                  </a:lnTo>
                  <a:lnTo>
                    <a:pt x="4166" y="1"/>
                  </a:lnTo>
                  <a:lnTo>
                    <a:pt x="4580" y="25"/>
                  </a:lnTo>
                  <a:lnTo>
                    <a:pt x="4994" y="74"/>
                  </a:lnTo>
                  <a:lnTo>
                    <a:pt x="5408" y="195"/>
                  </a:lnTo>
                  <a:lnTo>
                    <a:pt x="5797" y="317"/>
                  </a:lnTo>
                  <a:lnTo>
                    <a:pt x="6163" y="512"/>
                  </a:lnTo>
                  <a:lnTo>
                    <a:pt x="6504" y="707"/>
                  </a:lnTo>
                  <a:lnTo>
                    <a:pt x="6820" y="951"/>
                  </a:lnTo>
                  <a:lnTo>
                    <a:pt x="7113" y="1218"/>
                  </a:lnTo>
                  <a:lnTo>
                    <a:pt x="7381" y="1511"/>
                  </a:lnTo>
                  <a:lnTo>
                    <a:pt x="7624" y="1827"/>
                  </a:lnTo>
                  <a:lnTo>
                    <a:pt x="7819" y="2168"/>
                  </a:lnTo>
                  <a:lnTo>
                    <a:pt x="8014" y="2534"/>
                  </a:lnTo>
                  <a:lnTo>
                    <a:pt x="8136" y="2923"/>
                  </a:lnTo>
                  <a:lnTo>
                    <a:pt x="8257" y="3337"/>
                  </a:lnTo>
                  <a:lnTo>
                    <a:pt x="8306" y="3751"/>
                  </a:lnTo>
                  <a:lnTo>
                    <a:pt x="8330" y="4165"/>
                  </a:lnTo>
                  <a:lnTo>
                    <a:pt x="8330" y="4165"/>
                  </a:lnTo>
                  <a:lnTo>
                    <a:pt x="8306" y="4579"/>
                  </a:lnTo>
                  <a:lnTo>
                    <a:pt x="8257" y="4993"/>
                  </a:lnTo>
                  <a:lnTo>
                    <a:pt x="8136" y="5407"/>
                  </a:lnTo>
                  <a:lnTo>
                    <a:pt x="8014" y="5797"/>
                  </a:lnTo>
                  <a:lnTo>
                    <a:pt x="7819" y="6162"/>
                  </a:lnTo>
                  <a:lnTo>
                    <a:pt x="7624" y="6503"/>
                  </a:lnTo>
                  <a:lnTo>
                    <a:pt x="7381" y="6820"/>
                  </a:lnTo>
                  <a:lnTo>
                    <a:pt x="7113" y="7112"/>
                  </a:lnTo>
                  <a:lnTo>
                    <a:pt x="6820" y="7380"/>
                  </a:lnTo>
                  <a:lnTo>
                    <a:pt x="6504" y="7624"/>
                  </a:lnTo>
                  <a:lnTo>
                    <a:pt x="6163" y="7819"/>
                  </a:lnTo>
                  <a:lnTo>
                    <a:pt x="5797" y="8013"/>
                  </a:lnTo>
                  <a:lnTo>
                    <a:pt x="5408" y="8135"/>
                  </a:lnTo>
                  <a:lnTo>
                    <a:pt x="4994" y="8257"/>
                  </a:lnTo>
                  <a:lnTo>
                    <a:pt x="4580" y="8306"/>
                  </a:lnTo>
                  <a:lnTo>
                    <a:pt x="4166" y="8330"/>
                  </a:lnTo>
                  <a:lnTo>
                    <a:pt x="4166" y="8330"/>
                  </a:lnTo>
                  <a:lnTo>
                    <a:pt x="3727" y="8306"/>
                  </a:lnTo>
                  <a:lnTo>
                    <a:pt x="3313" y="8257"/>
                  </a:lnTo>
                  <a:lnTo>
                    <a:pt x="2924" y="8135"/>
                  </a:lnTo>
                  <a:lnTo>
                    <a:pt x="2534" y="8013"/>
                  </a:lnTo>
                  <a:lnTo>
                    <a:pt x="2169" y="7819"/>
                  </a:lnTo>
                  <a:lnTo>
                    <a:pt x="1828" y="7624"/>
                  </a:lnTo>
                  <a:lnTo>
                    <a:pt x="1511" y="7380"/>
                  </a:lnTo>
                  <a:lnTo>
                    <a:pt x="1219" y="7112"/>
                  </a:lnTo>
                  <a:lnTo>
                    <a:pt x="951" y="6820"/>
                  </a:lnTo>
                  <a:lnTo>
                    <a:pt x="707" y="6503"/>
                  </a:lnTo>
                  <a:lnTo>
                    <a:pt x="512" y="6162"/>
                  </a:lnTo>
                  <a:lnTo>
                    <a:pt x="318" y="5797"/>
                  </a:lnTo>
                  <a:lnTo>
                    <a:pt x="196" y="5407"/>
                  </a:lnTo>
                  <a:lnTo>
                    <a:pt x="74" y="4993"/>
                  </a:lnTo>
                  <a:lnTo>
                    <a:pt x="25" y="4579"/>
                  </a:lnTo>
                  <a:lnTo>
                    <a:pt x="1" y="4165"/>
                  </a:lnTo>
                  <a:lnTo>
                    <a:pt x="1" y="4165"/>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7" name="Google Shape;1157;p47"/>
          <p:cNvGrpSpPr/>
          <p:nvPr/>
        </p:nvGrpSpPr>
        <p:grpSpPr>
          <a:xfrm>
            <a:off x="5779819" y="2635926"/>
            <a:ext cx="265115" cy="372594"/>
            <a:chOff x="7051966" y="2984125"/>
            <a:chExt cx="315425" cy="443300"/>
          </a:xfrm>
        </p:grpSpPr>
        <p:sp>
          <p:nvSpPr>
            <p:cNvPr id="1158" name="Google Shape;1158;p47"/>
            <p:cNvSpPr/>
            <p:nvPr/>
          </p:nvSpPr>
          <p:spPr>
            <a:xfrm>
              <a:off x="7051966" y="2984125"/>
              <a:ext cx="315425" cy="77975"/>
            </a:xfrm>
            <a:custGeom>
              <a:avLst/>
              <a:gdLst/>
              <a:ahLst/>
              <a:cxnLst/>
              <a:rect l="l" t="t" r="r" b="b"/>
              <a:pathLst>
                <a:path w="12617" h="3119" fill="none" extrusionOk="0">
                  <a:moveTo>
                    <a:pt x="12130" y="1413"/>
                  </a:moveTo>
                  <a:lnTo>
                    <a:pt x="8647" y="1413"/>
                  </a:lnTo>
                  <a:lnTo>
                    <a:pt x="8647" y="878"/>
                  </a:lnTo>
                  <a:lnTo>
                    <a:pt x="8647" y="878"/>
                  </a:lnTo>
                  <a:lnTo>
                    <a:pt x="8623" y="707"/>
                  </a:lnTo>
                  <a:lnTo>
                    <a:pt x="8574" y="537"/>
                  </a:lnTo>
                  <a:lnTo>
                    <a:pt x="8501" y="391"/>
                  </a:lnTo>
                  <a:lnTo>
                    <a:pt x="8379" y="269"/>
                  </a:lnTo>
                  <a:lnTo>
                    <a:pt x="8257" y="147"/>
                  </a:lnTo>
                  <a:lnTo>
                    <a:pt x="8111" y="74"/>
                  </a:lnTo>
                  <a:lnTo>
                    <a:pt x="7941" y="25"/>
                  </a:lnTo>
                  <a:lnTo>
                    <a:pt x="7770" y="1"/>
                  </a:lnTo>
                  <a:lnTo>
                    <a:pt x="4848" y="1"/>
                  </a:lnTo>
                  <a:lnTo>
                    <a:pt x="4848" y="1"/>
                  </a:lnTo>
                  <a:lnTo>
                    <a:pt x="4677" y="25"/>
                  </a:lnTo>
                  <a:lnTo>
                    <a:pt x="4507" y="74"/>
                  </a:lnTo>
                  <a:lnTo>
                    <a:pt x="4361" y="147"/>
                  </a:lnTo>
                  <a:lnTo>
                    <a:pt x="4239" y="269"/>
                  </a:lnTo>
                  <a:lnTo>
                    <a:pt x="4117" y="391"/>
                  </a:lnTo>
                  <a:lnTo>
                    <a:pt x="4044" y="537"/>
                  </a:lnTo>
                  <a:lnTo>
                    <a:pt x="3995" y="707"/>
                  </a:lnTo>
                  <a:lnTo>
                    <a:pt x="3971" y="878"/>
                  </a:lnTo>
                  <a:lnTo>
                    <a:pt x="3971" y="1413"/>
                  </a:lnTo>
                  <a:lnTo>
                    <a:pt x="488" y="1413"/>
                  </a:lnTo>
                  <a:lnTo>
                    <a:pt x="488" y="1413"/>
                  </a:lnTo>
                  <a:lnTo>
                    <a:pt x="391" y="1413"/>
                  </a:lnTo>
                  <a:lnTo>
                    <a:pt x="293" y="1462"/>
                  </a:lnTo>
                  <a:lnTo>
                    <a:pt x="220" y="1486"/>
                  </a:lnTo>
                  <a:lnTo>
                    <a:pt x="147" y="1560"/>
                  </a:lnTo>
                  <a:lnTo>
                    <a:pt x="74" y="1633"/>
                  </a:lnTo>
                  <a:lnTo>
                    <a:pt x="50" y="1706"/>
                  </a:lnTo>
                  <a:lnTo>
                    <a:pt x="1" y="1803"/>
                  </a:lnTo>
                  <a:lnTo>
                    <a:pt x="1" y="1901"/>
                  </a:lnTo>
                  <a:lnTo>
                    <a:pt x="1" y="3118"/>
                  </a:lnTo>
                  <a:lnTo>
                    <a:pt x="12617" y="3118"/>
                  </a:lnTo>
                  <a:lnTo>
                    <a:pt x="12617" y="1901"/>
                  </a:lnTo>
                  <a:lnTo>
                    <a:pt x="12617" y="1901"/>
                  </a:lnTo>
                  <a:lnTo>
                    <a:pt x="12617" y="1803"/>
                  </a:lnTo>
                  <a:lnTo>
                    <a:pt x="12568" y="1706"/>
                  </a:lnTo>
                  <a:lnTo>
                    <a:pt x="12544" y="1633"/>
                  </a:lnTo>
                  <a:lnTo>
                    <a:pt x="12471" y="1560"/>
                  </a:lnTo>
                  <a:lnTo>
                    <a:pt x="12398" y="1486"/>
                  </a:lnTo>
                  <a:lnTo>
                    <a:pt x="12325" y="1462"/>
                  </a:lnTo>
                  <a:lnTo>
                    <a:pt x="12227" y="1413"/>
                  </a:lnTo>
                  <a:lnTo>
                    <a:pt x="12130" y="1413"/>
                  </a:lnTo>
                  <a:lnTo>
                    <a:pt x="12130" y="1413"/>
                  </a:lnTo>
                  <a:close/>
                  <a:moveTo>
                    <a:pt x="4750" y="878"/>
                  </a:moveTo>
                  <a:lnTo>
                    <a:pt x="4750" y="878"/>
                  </a:lnTo>
                  <a:lnTo>
                    <a:pt x="4750" y="829"/>
                  </a:lnTo>
                  <a:lnTo>
                    <a:pt x="4775" y="805"/>
                  </a:lnTo>
                  <a:lnTo>
                    <a:pt x="4799" y="780"/>
                  </a:lnTo>
                  <a:lnTo>
                    <a:pt x="4848" y="780"/>
                  </a:lnTo>
                  <a:lnTo>
                    <a:pt x="7770" y="780"/>
                  </a:lnTo>
                  <a:lnTo>
                    <a:pt x="7770" y="780"/>
                  </a:lnTo>
                  <a:lnTo>
                    <a:pt x="7819" y="780"/>
                  </a:lnTo>
                  <a:lnTo>
                    <a:pt x="7843" y="805"/>
                  </a:lnTo>
                  <a:lnTo>
                    <a:pt x="7868" y="829"/>
                  </a:lnTo>
                  <a:lnTo>
                    <a:pt x="7868" y="878"/>
                  </a:lnTo>
                  <a:lnTo>
                    <a:pt x="7868" y="1413"/>
                  </a:lnTo>
                  <a:lnTo>
                    <a:pt x="4750" y="1413"/>
                  </a:lnTo>
                  <a:lnTo>
                    <a:pt x="4750" y="878"/>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47"/>
            <p:cNvSpPr/>
            <p:nvPr/>
          </p:nvSpPr>
          <p:spPr>
            <a:xfrm>
              <a:off x="7064766" y="3069375"/>
              <a:ext cx="289850" cy="358050"/>
            </a:xfrm>
            <a:custGeom>
              <a:avLst/>
              <a:gdLst/>
              <a:ahLst/>
              <a:cxnLst/>
              <a:rect l="l" t="t" r="r" b="b"/>
              <a:pathLst>
                <a:path w="11594" h="14322" fill="none" extrusionOk="0">
                  <a:moveTo>
                    <a:pt x="0" y="1"/>
                  </a:moveTo>
                  <a:lnTo>
                    <a:pt x="0" y="13834"/>
                  </a:lnTo>
                  <a:lnTo>
                    <a:pt x="0" y="13834"/>
                  </a:lnTo>
                  <a:lnTo>
                    <a:pt x="0" y="13932"/>
                  </a:lnTo>
                  <a:lnTo>
                    <a:pt x="49" y="14029"/>
                  </a:lnTo>
                  <a:lnTo>
                    <a:pt x="74" y="14102"/>
                  </a:lnTo>
                  <a:lnTo>
                    <a:pt x="147" y="14175"/>
                  </a:lnTo>
                  <a:lnTo>
                    <a:pt x="220" y="14224"/>
                  </a:lnTo>
                  <a:lnTo>
                    <a:pt x="293" y="14273"/>
                  </a:lnTo>
                  <a:lnTo>
                    <a:pt x="390" y="14297"/>
                  </a:lnTo>
                  <a:lnTo>
                    <a:pt x="488" y="14321"/>
                  </a:lnTo>
                  <a:lnTo>
                    <a:pt x="11106" y="14321"/>
                  </a:lnTo>
                  <a:lnTo>
                    <a:pt x="11106" y="14321"/>
                  </a:lnTo>
                  <a:lnTo>
                    <a:pt x="11204" y="14297"/>
                  </a:lnTo>
                  <a:lnTo>
                    <a:pt x="11301" y="14273"/>
                  </a:lnTo>
                  <a:lnTo>
                    <a:pt x="11374" y="14224"/>
                  </a:lnTo>
                  <a:lnTo>
                    <a:pt x="11447" y="14175"/>
                  </a:lnTo>
                  <a:lnTo>
                    <a:pt x="11520" y="14102"/>
                  </a:lnTo>
                  <a:lnTo>
                    <a:pt x="11545" y="14029"/>
                  </a:lnTo>
                  <a:lnTo>
                    <a:pt x="11593" y="13932"/>
                  </a:lnTo>
                  <a:lnTo>
                    <a:pt x="11593" y="13834"/>
                  </a:lnTo>
                  <a:lnTo>
                    <a:pt x="1159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47"/>
            <p:cNvSpPr/>
            <p:nvPr/>
          </p:nvSpPr>
          <p:spPr>
            <a:xfrm>
              <a:off x="7123816" y="3117475"/>
              <a:ext cx="25" cy="261850"/>
            </a:xfrm>
            <a:custGeom>
              <a:avLst/>
              <a:gdLst/>
              <a:ahLst/>
              <a:cxnLst/>
              <a:rect l="l" t="t" r="r" b="b"/>
              <a:pathLst>
                <a:path w="1" h="10474" fill="none" extrusionOk="0">
                  <a:moveTo>
                    <a:pt x="1" y="10473"/>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47"/>
            <p:cNvSpPr/>
            <p:nvPr/>
          </p:nvSpPr>
          <p:spPr>
            <a:xfrm>
              <a:off x="7209666" y="3117475"/>
              <a:ext cx="25" cy="261850"/>
            </a:xfrm>
            <a:custGeom>
              <a:avLst/>
              <a:gdLst/>
              <a:ahLst/>
              <a:cxnLst/>
              <a:rect l="l" t="t" r="r" b="b"/>
              <a:pathLst>
                <a:path w="1" h="10474" fill="none" extrusionOk="0">
                  <a:moveTo>
                    <a:pt x="1" y="1"/>
                  </a:moveTo>
                  <a:lnTo>
                    <a:pt x="1" y="10473"/>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47"/>
            <p:cNvSpPr/>
            <p:nvPr/>
          </p:nvSpPr>
          <p:spPr>
            <a:xfrm>
              <a:off x="7295516" y="3117475"/>
              <a:ext cx="25" cy="261850"/>
            </a:xfrm>
            <a:custGeom>
              <a:avLst/>
              <a:gdLst/>
              <a:ahLst/>
              <a:cxnLst/>
              <a:rect l="l" t="t" r="r" b="b"/>
              <a:pathLst>
                <a:path w="1" h="10474" fill="none" extrusionOk="0">
                  <a:moveTo>
                    <a:pt x="1" y="1"/>
                  </a:moveTo>
                  <a:lnTo>
                    <a:pt x="1" y="10473"/>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63" name="Google Shape;1163;p47"/>
          <p:cNvGrpSpPr/>
          <p:nvPr/>
        </p:nvGrpSpPr>
        <p:grpSpPr>
          <a:xfrm>
            <a:off x="1828545" y="3730594"/>
            <a:ext cx="256416" cy="414535"/>
            <a:chOff x="2350866" y="4286525"/>
            <a:chExt cx="305075" cy="493200"/>
          </a:xfrm>
        </p:grpSpPr>
        <p:sp>
          <p:nvSpPr>
            <p:cNvPr id="1164" name="Google Shape;1164;p47"/>
            <p:cNvSpPr/>
            <p:nvPr/>
          </p:nvSpPr>
          <p:spPr>
            <a:xfrm>
              <a:off x="2541441" y="4519725"/>
              <a:ext cx="114500" cy="114475"/>
            </a:xfrm>
            <a:custGeom>
              <a:avLst/>
              <a:gdLst/>
              <a:ahLst/>
              <a:cxnLst/>
              <a:rect l="l" t="t" r="r" b="b"/>
              <a:pathLst>
                <a:path w="4580" h="4579" fill="none" extrusionOk="0">
                  <a:moveTo>
                    <a:pt x="731" y="4189"/>
                  </a:moveTo>
                  <a:lnTo>
                    <a:pt x="731" y="4189"/>
                  </a:lnTo>
                  <a:lnTo>
                    <a:pt x="853" y="4286"/>
                  </a:lnTo>
                  <a:lnTo>
                    <a:pt x="999" y="4384"/>
                  </a:lnTo>
                  <a:lnTo>
                    <a:pt x="1170" y="4457"/>
                  </a:lnTo>
                  <a:lnTo>
                    <a:pt x="1316" y="4506"/>
                  </a:lnTo>
                  <a:lnTo>
                    <a:pt x="1486" y="4554"/>
                  </a:lnTo>
                  <a:lnTo>
                    <a:pt x="1657" y="4579"/>
                  </a:lnTo>
                  <a:lnTo>
                    <a:pt x="1827" y="4579"/>
                  </a:lnTo>
                  <a:lnTo>
                    <a:pt x="1973" y="4579"/>
                  </a:lnTo>
                  <a:lnTo>
                    <a:pt x="2144" y="4579"/>
                  </a:lnTo>
                  <a:lnTo>
                    <a:pt x="2314" y="4530"/>
                  </a:lnTo>
                  <a:lnTo>
                    <a:pt x="2485" y="4481"/>
                  </a:lnTo>
                  <a:lnTo>
                    <a:pt x="2631" y="4433"/>
                  </a:lnTo>
                  <a:lnTo>
                    <a:pt x="2777" y="4360"/>
                  </a:lnTo>
                  <a:lnTo>
                    <a:pt x="2923" y="4262"/>
                  </a:lnTo>
                  <a:lnTo>
                    <a:pt x="3069" y="4165"/>
                  </a:lnTo>
                  <a:lnTo>
                    <a:pt x="3191" y="4043"/>
                  </a:lnTo>
                  <a:lnTo>
                    <a:pt x="3191" y="4043"/>
                  </a:lnTo>
                  <a:lnTo>
                    <a:pt x="3337" y="3872"/>
                  </a:lnTo>
                  <a:lnTo>
                    <a:pt x="3483" y="3653"/>
                  </a:lnTo>
                  <a:lnTo>
                    <a:pt x="3605" y="3410"/>
                  </a:lnTo>
                  <a:lnTo>
                    <a:pt x="3751" y="3117"/>
                  </a:lnTo>
                  <a:lnTo>
                    <a:pt x="3995" y="2484"/>
                  </a:lnTo>
                  <a:lnTo>
                    <a:pt x="4214" y="1827"/>
                  </a:lnTo>
                  <a:lnTo>
                    <a:pt x="4409" y="1169"/>
                  </a:lnTo>
                  <a:lnTo>
                    <a:pt x="4531" y="609"/>
                  </a:lnTo>
                  <a:lnTo>
                    <a:pt x="4579" y="219"/>
                  </a:lnTo>
                  <a:lnTo>
                    <a:pt x="4579" y="97"/>
                  </a:lnTo>
                  <a:lnTo>
                    <a:pt x="4579" y="24"/>
                  </a:lnTo>
                  <a:lnTo>
                    <a:pt x="4579" y="24"/>
                  </a:lnTo>
                  <a:lnTo>
                    <a:pt x="4506" y="0"/>
                  </a:lnTo>
                  <a:lnTo>
                    <a:pt x="4385" y="0"/>
                  </a:lnTo>
                  <a:lnTo>
                    <a:pt x="3970" y="73"/>
                  </a:lnTo>
                  <a:lnTo>
                    <a:pt x="3410" y="195"/>
                  </a:lnTo>
                  <a:lnTo>
                    <a:pt x="2777" y="365"/>
                  </a:lnTo>
                  <a:lnTo>
                    <a:pt x="2095" y="609"/>
                  </a:lnTo>
                  <a:lnTo>
                    <a:pt x="1462" y="852"/>
                  </a:lnTo>
                  <a:lnTo>
                    <a:pt x="1194" y="974"/>
                  </a:lnTo>
                  <a:lnTo>
                    <a:pt x="926" y="1120"/>
                  </a:lnTo>
                  <a:lnTo>
                    <a:pt x="707" y="1266"/>
                  </a:lnTo>
                  <a:lnTo>
                    <a:pt x="561" y="1388"/>
                  </a:lnTo>
                  <a:lnTo>
                    <a:pt x="561" y="1388"/>
                  </a:lnTo>
                  <a:lnTo>
                    <a:pt x="439" y="1534"/>
                  </a:lnTo>
                  <a:lnTo>
                    <a:pt x="342" y="1656"/>
                  </a:lnTo>
                  <a:lnTo>
                    <a:pt x="244" y="1802"/>
                  </a:lnTo>
                  <a:lnTo>
                    <a:pt x="171" y="1973"/>
                  </a:lnTo>
                  <a:lnTo>
                    <a:pt x="98" y="2119"/>
                  </a:lnTo>
                  <a:lnTo>
                    <a:pt x="49" y="2289"/>
                  </a:lnTo>
                  <a:lnTo>
                    <a:pt x="25" y="2436"/>
                  </a:lnTo>
                  <a:lnTo>
                    <a:pt x="1" y="2606"/>
                  </a:lnTo>
                  <a:lnTo>
                    <a:pt x="1" y="2776"/>
                  </a:lnTo>
                  <a:lnTo>
                    <a:pt x="25" y="2947"/>
                  </a:lnTo>
                  <a:lnTo>
                    <a:pt x="49" y="3117"/>
                  </a:lnTo>
                  <a:lnTo>
                    <a:pt x="98" y="3264"/>
                  </a:lnTo>
                  <a:lnTo>
                    <a:pt x="147" y="3434"/>
                  </a:lnTo>
                  <a:lnTo>
                    <a:pt x="220" y="3580"/>
                  </a:lnTo>
                  <a:lnTo>
                    <a:pt x="317" y="3726"/>
                  </a:lnTo>
                  <a:lnTo>
                    <a:pt x="415" y="3872"/>
                  </a:lnTo>
                  <a:lnTo>
                    <a:pt x="731" y="4189"/>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47"/>
            <p:cNvSpPr/>
            <p:nvPr/>
          </p:nvSpPr>
          <p:spPr>
            <a:xfrm>
              <a:off x="2350866" y="4539200"/>
              <a:ext cx="156500" cy="156500"/>
            </a:xfrm>
            <a:custGeom>
              <a:avLst/>
              <a:gdLst/>
              <a:ahLst/>
              <a:cxnLst/>
              <a:rect l="l" t="t" r="r" b="b"/>
              <a:pathLst>
                <a:path w="6260" h="6260" fill="none" extrusionOk="0">
                  <a:moveTo>
                    <a:pt x="5675" y="5334"/>
                  </a:moveTo>
                  <a:lnTo>
                    <a:pt x="5675" y="5334"/>
                  </a:lnTo>
                  <a:lnTo>
                    <a:pt x="5821" y="5139"/>
                  </a:lnTo>
                  <a:lnTo>
                    <a:pt x="5943" y="4944"/>
                  </a:lnTo>
                  <a:lnTo>
                    <a:pt x="6041" y="4725"/>
                  </a:lnTo>
                  <a:lnTo>
                    <a:pt x="6138" y="4506"/>
                  </a:lnTo>
                  <a:lnTo>
                    <a:pt x="6187" y="4287"/>
                  </a:lnTo>
                  <a:lnTo>
                    <a:pt x="6235" y="4043"/>
                  </a:lnTo>
                  <a:lnTo>
                    <a:pt x="6260" y="3824"/>
                  </a:lnTo>
                  <a:lnTo>
                    <a:pt x="6260" y="3581"/>
                  </a:lnTo>
                  <a:lnTo>
                    <a:pt x="6235" y="3361"/>
                  </a:lnTo>
                  <a:lnTo>
                    <a:pt x="6187" y="3118"/>
                  </a:lnTo>
                  <a:lnTo>
                    <a:pt x="6138" y="2899"/>
                  </a:lnTo>
                  <a:lnTo>
                    <a:pt x="6041" y="2679"/>
                  </a:lnTo>
                  <a:lnTo>
                    <a:pt x="5943" y="2460"/>
                  </a:lnTo>
                  <a:lnTo>
                    <a:pt x="5821" y="2265"/>
                  </a:lnTo>
                  <a:lnTo>
                    <a:pt x="5675" y="2071"/>
                  </a:lnTo>
                  <a:lnTo>
                    <a:pt x="5505" y="1900"/>
                  </a:lnTo>
                  <a:lnTo>
                    <a:pt x="5505" y="1900"/>
                  </a:lnTo>
                  <a:lnTo>
                    <a:pt x="5286" y="1705"/>
                  </a:lnTo>
                  <a:lnTo>
                    <a:pt x="4993" y="1510"/>
                  </a:lnTo>
                  <a:lnTo>
                    <a:pt x="4652" y="1316"/>
                  </a:lnTo>
                  <a:lnTo>
                    <a:pt x="4263" y="1145"/>
                  </a:lnTo>
                  <a:lnTo>
                    <a:pt x="3849" y="975"/>
                  </a:lnTo>
                  <a:lnTo>
                    <a:pt x="3410" y="804"/>
                  </a:lnTo>
                  <a:lnTo>
                    <a:pt x="2485" y="487"/>
                  </a:lnTo>
                  <a:lnTo>
                    <a:pt x="1608" y="244"/>
                  </a:lnTo>
                  <a:lnTo>
                    <a:pt x="853" y="73"/>
                  </a:lnTo>
                  <a:lnTo>
                    <a:pt x="536" y="25"/>
                  </a:lnTo>
                  <a:lnTo>
                    <a:pt x="293" y="0"/>
                  </a:lnTo>
                  <a:lnTo>
                    <a:pt x="122" y="0"/>
                  </a:lnTo>
                  <a:lnTo>
                    <a:pt x="25" y="25"/>
                  </a:lnTo>
                  <a:lnTo>
                    <a:pt x="25" y="25"/>
                  </a:lnTo>
                  <a:lnTo>
                    <a:pt x="1" y="122"/>
                  </a:lnTo>
                  <a:lnTo>
                    <a:pt x="1" y="293"/>
                  </a:lnTo>
                  <a:lnTo>
                    <a:pt x="25" y="536"/>
                  </a:lnTo>
                  <a:lnTo>
                    <a:pt x="74" y="853"/>
                  </a:lnTo>
                  <a:lnTo>
                    <a:pt x="244" y="1608"/>
                  </a:lnTo>
                  <a:lnTo>
                    <a:pt x="488" y="2485"/>
                  </a:lnTo>
                  <a:lnTo>
                    <a:pt x="804" y="3410"/>
                  </a:lnTo>
                  <a:lnTo>
                    <a:pt x="975" y="3848"/>
                  </a:lnTo>
                  <a:lnTo>
                    <a:pt x="1145" y="4262"/>
                  </a:lnTo>
                  <a:lnTo>
                    <a:pt x="1316" y="4652"/>
                  </a:lnTo>
                  <a:lnTo>
                    <a:pt x="1511" y="4993"/>
                  </a:lnTo>
                  <a:lnTo>
                    <a:pt x="1705" y="5285"/>
                  </a:lnTo>
                  <a:lnTo>
                    <a:pt x="1900" y="5505"/>
                  </a:lnTo>
                  <a:lnTo>
                    <a:pt x="1900" y="5505"/>
                  </a:lnTo>
                  <a:lnTo>
                    <a:pt x="2071" y="5675"/>
                  </a:lnTo>
                  <a:lnTo>
                    <a:pt x="2266" y="5821"/>
                  </a:lnTo>
                  <a:lnTo>
                    <a:pt x="2460" y="5943"/>
                  </a:lnTo>
                  <a:lnTo>
                    <a:pt x="2680" y="6040"/>
                  </a:lnTo>
                  <a:lnTo>
                    <a:pt x="2899" y="6138"/>
                  </a:lnTo>
                  <a:lnTo>
                    <a:pt x="3118" y="6187"/>
                  </a:lnTo>
                  <a:lnTo>
                    <a:pt x="3362" y="6235"/>
                  </a:lnTo>
                  <a:lnTo>
                    <a:pt x="3581" y="6260"/>
                  </a:lnTo>
                  <a:lnTo>
                    <a:pt x="3824" y="6260"/>
                  </a:lnTo>
                  <a:lnTo>
                    <a:pt x="4043" y="6235"/>
                  </a:lnTo>
                  <a:lnTo>
                    <a:pt x="4287" y="6187"/>
                  </a:lnTo>
                  <a:lnTo>
                    <a:pt x="4506" y="6138"/>
                  </a:lnTo>
                  <a:lnTo>
                    <a:pt x="4725" y="6040"/>
                  </a:lnTo>
                  <a:lnTo>
                    <a:pt x="4945" y="5943"/>
                  </a:lnTo>
                  <a:lnTo>
                    <a:pt x="5139" y="5821"/>
                  </a:lnTo>
                  <a:lnTo>
                    <a:pt x="5334" y="5675"/>
                  </a:lnTo>
                  <a:lnTo>
                    <a:pt x="5675" y="5334"/>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47"/>
            <p:cNvSpPr/>
            <p:nvPr/>
          </p:nvSpPr>
          <p:spPr>
            <a:xfrm>
              <a:off x="2405066" y="4286525"/>
              <a:ext cx="239300" cy="236250"/>
            </a:xfrm>
            <a:custGeom>
              <a:avLst/>
              <a:gdLst/>
              <a:ahLst/>
              <a:cxnLst/>
              <a:rect l="l" t="t" r="r" b="b"/>
              <a:pathLst>
                <a:path w="9572" h="9450" fill="none" extrusionOk="0">
                  <a:moveTo>
                    <a:pt x="5358" y="9450"/>
                  </a:moveTo>
                  <a:lnTo>
                    <a:pt x="5358" y="9450"/>
                  </a:lnTo>
                  <a:lnTo>
                    <a:pt x="5650" y="9328"/>
                  </a:lnTo>
                  <a:lnTo>
                    <a:pt x="5918" y="9133"/>
                  </a:lnTo>
                  <a:lnTo>
                    <a:pt x="6162" y="8914"/>
                  </a:lnTo>
                  <a:lnTo>
                    <a:pt x="6381" y="8646"/>
                  </a:lnTo>
                  <a:lnTo>
                    <a:pt x="6381" y="8646"/>
                  </a:lnTo>
                  <a:lnTo>
                    <a:pt x="6649" y="8670"/>
                  </a:lnTo>
                  <a:lnTo>
                    <a:pt x="6917" y="8670"/>
                  </a:lnTo>
                  <a:lnTo>
                    <a:pt x="7160" y="8646"/>
                  </a:lnTo>
                  <a:lnTo>
                    <a:pt x="7404" y="8597"/>
                  </a:lnTo>
                  <a:lnTo>
                    <a:pt x="7623" y="8524"/>
                  </a:lnTo>
                  <a:lnTo>
                    <a:pt x="7818" y="8427"/>
                  </a:lnTo>
                  <a:lnTo>
                    <a:pt x="7989" y="8305"/>
                  </a:lnTo>
                  <a:lnTo>
                    <a:pt x="8159" y="8159"/>
                  </a:lnTo>
                  <a:lnTo>
                    <a:pt x="8305" y="7989"/>
                  </a:lnTo>
                  <a:lnTo>
                    <a:pt x="8427" y="7794"/>
                  </a:lnTo>
                  <a:lnTo>
                    <a:pt x="8524" y="7599"/>
                  </a:lnTo>
                  <a:lnTo>
                    <a:pt x="8597" y="7380"/>
                  </a:lnTo>
                  <a:lnTo>
                    <a:pt x="8670" y="7160"/>
                  </a:lnTo>
                  <a:lnTo>
                    <a:pt x="8695" y="6917"/>
                  </a:lnTo>
                  <a:lnTo>
                    <a:pt x="8695" y="6649"/>
                  </a:lnTo>
                  <a:lnTo>
                    <a:pt x="8670" y="6381"/>
                  </a:lnTo>
                  <a:lnTo>
                    <a:pt x="8670" y="6381"/>
                  </a:lnTo>
                  <a:lnTo>
                    <a:pt x="8865" y="6211"/>
                  </a:lnTo>
                  <a:lnTo>
                    <a:pt x="9060" y="6016"/>
                  </a:lnTo>
                  <a:lnTo>
                    <a:pt x="9206" y="5821"/>
                  </a:lnTo>
                  <a:lnTo>
                    <a:pt x="9328" y="5626"/>
                  </a:lnTo>
                  <a:lnTo>
                    <a:pt x="9425" y="5407"/>
                  </a:lnTo>
                  <a:lnTo>
                    <a:pt x="9499" y="5212"/>
                  </a:lnTo>
                  <a:lnTo>
                    <a:pt x="9547" y="4993"/>
                  </a:lnTo>
                  <a:lnTo>
                    <a:pt x="9572" y="4774"/>
                  </a:lnTo>
                  <a:lnTo>
                    <a:pt x="9547" y="4554"/>
                  </a:lnTo>
                  <a:lnTo>
                    <a:pt x="9499" y="4335"/>
                  </a:lnTo>
                  <a:lnTo>
                    <a:pt x="9425" y="4116"/>
                  </a:lnTo>
                  <a:lnTo>
                    <a:pt x="9328" y="3921"/>
                  </a:lnTo>
                  <a:lnTo>
                    <a:pt x="9206" y="3702"/>
                  </a:lnTo>
                  <a:lnTo>
                    <a:pt x="9060" y="3507"/>
                  </a:lnTo>
                  <a:lnTo>
                    <a:pt x="8865" y="3337"/>
                  </a:lnTo>
                  <a:lnTo>
                    <a:pt x="8670" y="3166"/>
                  </a:lnTo>
                  <a:lnTo>
                    <a:pt x="8670" y="3166"/>
                  </a:lnTo>
                  <a:lnTo>
                    <a:pt x="8695" y="2898"/>
                  </a:lnTo>
                  <a:lnTo>
                    <a:pt x="8695" y="2630"/>
                  </a:lnTo>
                  <a:lnTo>
                    <a:pt x="8670" y="2387"/>
                  </a:lnTo>
                  <a:lnTo>
                    <a:pt x="8597" y="2143"/>
                  </a:lnTo>
                  <a:lnTo>
                    <a:pt x="8524" y="1924"/>
                  </a:lnTo>
                  <a:lnTo>
                    <a:pt x="8427" y="1729"/>
                  </a:lnTo>
                  <a:lnTo>
                    <a:pt x="8305" y="1559"/>
                  </a:lnTo>
                  <a:lnTo>
                    <a:pt x="8159" y="1388"/>
                  </a:lnTo>
                  <a:lnTo>
                    <a:pt x="7989" y="1242"/>
                  </a:lnTo>
                  <a:lnTo>
                    <a:pt x="7818" y="1120"/>
                  </a:lnTo>
                  <a:lnTo>
                    <a:pt x="7623" y="1023"/>
                  </a:lnTo>
                  <a:lnTo>
                    <a:pt x="7404" y="950"/>
                  </a:lnTo>
                  <a:lnTo>
                    <a:pt x="7160" y="901"/>
                  </a:lnTo>
                  <a:lnTo>
                    <a:pt x="6917" y="853"/>
                  </a:lnTo>
                  <a:lnTo>
                    <a:pt x="6649" y="853"/>
                  </a:lnTo>
                  <a:lnTo>
                    <a:pt x="6381" y="901"/>
                  </a:lnTo>
                  <a:lnTo>
                    <a:pt x="6381" y="901"/>
                  </a:lnTo>
                  <a:lnTo>
                    <a:pt x="6211" y="682"/>
                  </a:lnTo>
                  <a:lnTo>
                    <a:pt x="6040" y="487"/>
                  </a:lnTo>
                  <a:lnTo>
                    <a:pt x="5845" y="341"/>
                  </a:lnTo>
                  <a:lnTo>
                    <a:pt x="5626" y="219"/>
                  </a:lnTo>
                  <a:lnTo>
                    <a:pt x="5431" y="122"/>
                  </a:lnTo>
                  <a:lnTo>
                    <a:pt x="5212" y="49"/>
                  </a:lnTo>
                  <a:lnTo>
                    <a:pt x="4993" y="0"/>
                  </a:lnTo>
                  <a:lnTo>
                    <a:pt x="4774" y="0"/>
                  </a:lnTo>
                  <a:lnTo>
                    <a:pt x="4555" y="0"/>
                  </a:lnTo>
                  <a:lnTo>
                    <a:pt x="4335" y="49"/>
                  </a:lnTo>
                  <a:lnTo>
                    <a:pt x="4140" y="122"/>
                  </a:lnTo>
                  <a:lnTo>
                    <a:pt x="3921" y="219"/>
                  </a:lnTo>
                  <a:lnTo>
                    <a:pt x="3726" y="341"/>
                  </a:lnTo>
                  <a:lnTo>
                    <a:pt x="3532" y="487"/>
                  </a:lnTo>
                  <a:lnTo>
                    <a:pt x="3337" y="682"/>
                  </a:lnTo>
                  <a:lnTo>
                    <a:pt x="3166" y="901"/>
                  </a:lnTo>
                  <a:lnTo>
                    <a:pt x="3166" y="901"/>
                  </a:lnTo>
                  <a:lnTo>
                    <a:pt x="2898" y="853"/>
                  </a:lnTo>
                  <a:lnTo>
                    <a:pt x="2655" y="853"/>
                  </a:lnTo>
                  <a:lnTo>
                    <a:pt x="2387" y="901"/>
                  </a:lnTo>
                  <a:lnTo>
                    <a:pt x="2168" y="950"/>
                  </a:lnTo>
                  <a:lnTo>
                    <a:pt x="1949" y="1023"/>
                  </a:lnTo>
                  <a:lnTo>
                    <a:pt x="1754" y="1120"/>
                  </a:lnTo>
                  <a:lnTo>
                    <a:pt x="1559" y="1242"/>
                  </a:lnTo>
                  <a:lnTo>
                    <a:pt x="1388" y="1388"/>
                  </a:lnTo>
                  <a:lnTo>
                    <a:pt x="1267" y="1559"/>
                  </a:lnTo>
                  <a:lnTo>
                    <a:pt x="1120" y="1729"/>
                  </a:lnTo>
                  <a:lnTo>
                    <a:pt x="1023" y="1924"/>
                  </a:lnTo>
                  <a:lnTo>
                    <a:pt x="950" y="2143"/>
                  </a:lnTo>
                  <a:lnTo>
                    <a:pt x="901" y="2387"/>
                  </a:lnTo>
                  <a:lnTo>
                    <a:pt x="877" y="2630"/>
                  </a:lnTo>
                  <a:lnTo>
                    <a:pt x="877" y="2898"/>
                  </a:lnTo>
                  <a:lnTo>
                    <a:pt x="901" y="3166"/>
                  </a:lnTo>
                  <a:lnTo>
                    <a:pt x="901" y="3166"/>
                  </a:lnTo>
                  <a:lnTo>
                    <a:pt x="682" y="3337"/>
                  </a:lnTo>
                  <a:lnTo>
                    <a:pt x="512" y="3507"/>
                  </a:lnTo>
                  <a:lnTo>
                    <a:pt x="341" y="3702"/>
                  </a:lnTo>
                  <a:lnTo>
                    <a:pt x="219" y="3921"/>
                  </a:lnTo>
                  <a:lnTo>
                    <a:pt x="122" y="4116"/>
                  </a:lnTo>
                  <a:lnTo>
                    <a:pt x="49" y="4335"/>
                  </a:lnTo>
                  <a:lnTo>
                    <a:pt x="24" y="4554"/>
                  </a:lnTo>
                  <a:lnTo>
                    <a:pt x="0" y="4774"/>
                  </a:lnTo>
                  <a:lnTo>
                    <a:pt x="24" y="4993"/>
                  </a:lnTo>
                  <a:lnTo>
                    <a:pt x="49" y="5212"/>
                  </a:lnTo>
                  <a:lnTo>
                    <a:pt x="122" y="5407"/>
                  </a:lnTo>
                  <a:lnTo>
                    <a:pt x="219" y="5626"/>
                  </a:lnTo>
                  <a:lnTo>
                    <a:pt x="341" y="5821"/>
                  </a:lnTo>
                  <a:lnTo>
                    <a:pt x="512" y="6016"/>
                  </a:lnTo>
                  <a:lnTo>
                    <a:pt x="682" y="6211"/>
                  </a:lnTo>
                  <a:lnTo>
                    <a:pt x="901" y="6381"/>
                  </a:lnTo>
                  <a:lnTo>
                    <a:pt x="901" y="6381"/>
                  </a:lnTo>
                  <a:lnTo>
                    <a:pt x="877" y="6649"/>
                  </a:lnTo>
                  <a:lnTo>
                    <a:pt x="877" y="6917"/>
                  </a:lnTo>
                  <a:lnTo>
                    <a:pt x="901" y="7160"/>
                  </a:lnTo>
                  <a:lnTo>
                    <a:pt x="950" y="7380"/>
                  </a:lnTo>
                  <a:lnTo>
                    <a:pt x="1023" y="7599"/>
                  </a:lnTo>
                  <a:lnTo>
                    <a:pt x="1120" y="7794"/>
                  </a:lnTo>
                  <a:lnTo>
                    <a:pt x="1267" y="7989"/>
                  </a:lnTo>
                  <a:lnTo>
                    <a:pt x="1388" y="8159"/>
                  </a:lnTo>
                  <a:lnTo>
                    <a:pt x="1559" y="8305"/>
                  </a:lnTo>
                  <a:lnTo>
                    <a:pt x="1754" y="8427"/>
                  </a:lnTo>
                  <a:lnTo>
                    <a:pt x="1949" y="8524"/>
                  </a:lnTo>
                  <a:lnTo>
                    <a:pt x="2168" y="8597"/>
                  </a:lnTo>
                  <a:lnTo>
                    <a:pt x="2387" y="8646"/>
                  </a:lnTo>
                  <a:lnTo>
                    <a:pt x="2655" y="8670"/>
                  </a:lnTo>
                  <a:lnTo>
                    <a:pt x="2898" y="8670"/>
                  </a:lnTo>
                  <a:lnTo>
                    <a:pt x="3166" y="8646"/>
                  </a:lnTo>
                  <a:lnTo>
                    <a:pt x="3166" y="8646"/>
                  </a:lnTo>
                  <a:lnTo>
                    <a:pt x="3410" y="8914"/>
                  </a:lnTo>
                  <a:lnTo>
                    <a:pt x="3653" y="9133"/>
                  </a:lnTo>
                  <a:lnTo>
                    <a:pt x="3921" y="9328"/>
                  </a:lnTo>
                  <a:lnTo>
                    <a:pt x="4189" y="945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47"/>
            <p:cNvSpPr/>
            <p:nvPr/>
          </p:nvSpPr>
          <p:spPr>
            <a:xfrm>
              <a:off x="2524391" y="4522750"/>
              <a:ext cx="25" cy="256975"/>
            </a:xfrm>
            <a:custGeom>
              <a:avLst/>
              <a:gdLst/>
              <a:ahLst/>
              <a:cxnLst/>
              <a:rect l="l" t="t" r="r" b="b"/>
              <a:pathLst>
                <a:path w="1" h="10279" fill="none" extrusionOk="0">
                  <a:moveTo>
                    <a:pt x="1" y="10279"/>
                  </a:moveTo>
                  <a:lnTo>
                    <a:pt x="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47"/>
            <p:cNvSpPr/>
            <p:nvPr/>
          </p:nvSpPr>
          <p:spPr>
            <a:xfrm>
              <a:off x="2496391" y="4377850"/>
              <a:ext cx="56050" cy="56025"/>
            </a:xfrm>
            <a:custGeom>
              <a:avLst/>
              <a:gdLst/>
              <a:ahLst/>
              <a:cxnLst/>
              <a:rect l="l" t="t" r="r" b="b"/>
              <a:pathLst>
                <a:path w="2242" h="2241" fill="none" extrusionOk="0">
                  <a:moveTo>
                    <a:pt x="1121" y="2241"/>
                  </a:moveTo>
                  <a:lnTo>
                    <a:pt x="1121" y="2241"/>
                  </a:lnTo>
                  <a:lnTo>
                    <a:pt x="902" y="2217"/>
                  </a:lnTo>
                  <a:lnTo>
                    <a:pt x="682" y="2144"/>
                  </a:lnTo>
                  <a:lnTo>
                    <a:pt x="512" y="2046"/>
                  </a:lnTo>
                  <a:lnTo>
                    <a:pt x="341" y="1900"/>
                  </a:lnTo>
                  <a:lnTo>
                    <a:pt x="195" y="1754"/>
                  </a:lnTo>
                  <a:lnTo>
                    <a:pt x="98" y="1559"/>
                  </a:lnTo>
                  <a:lnTo>
                    <a:pt x="25" y="1340"/>
                  </a:lnTo>
                  <a:lnTo>
                    <a:pt x="0" y="1121"/>
                  </a:lnTo>
                  <a:lnTo>
                    <a:pt x="0" y="1121"/>
                  </a:lnTo>
                  <a:lnTo>
                    <a:pt x="25" y="901"/>
                  </a:lnTo>
                  <a:lnTo>
                    <a:pt x="98" y="682"/>
                  </a:lnTo>
                  <a:lnTo>
                    <a:pt x="195" y="487"/>
                  </a:lnTo>
                  <a:lnTo>
                    <a:pt x="341" y="317"/>
                  </a:lnTo>
                  <a:lnTo>
                    <a:pt x="512" y="195"/>
                  </a:lnTo>
                  <a:lnTo>
                    <a:pt x="682" y="98"/>
                  </a:lnTo>
                  <a:lnTo>
                    <a:pt x="902" y="25"/>
                  </a:lnTo>
                  <a:lnTo>
                    <a:pt x="1121" y="0"/>
                  </a:lnTo>
                  <a:lnTo>
                    <a:pt x="1121" y="0"/>
                  </a:lnTo>
                  <a:lnTo>
                    <a:pt x="1364" y="25"/>
                  </a:lnTo>
                  <a:lnTo>
                    <a:pt x="1559" y="98"/>
                  </a:lnTo>
                  <a:lnTo>
                    <a:pt x="1754" y="195"/>
                  </a:lnTo>
                  <a:lnTo>
                    <a:pt x="1924" y="317"/>
                  </a:lnTo>
                  <a:lnTo>
                    <a:pt x="2046" y="487"/>
                  </a:lnTo>
                  <a:lnTo>
                    <a:pt x="2168" y="682"/>
                  </a:lnTo>
                  <a:lnTo>
                    <a:pt x="2217" y="901"/>
                  </a:lnTo>
                  <a:lnTo>
                    <a:pt x="2241" y="1121"/>
                  </a:lnTo>
                  <a:lnTo>
                    <a:pt x="2241" y="1121"/>
                  </a:lnTo>
                  <a:lnTo>
                    <a:pt x="2217" y="1340"/>
                  </a:lnTo>
                  <a:lnTo>
                    <a:pt x="2168" y="1559"/>
                  </a:lnTo>
                  <a:lnTo>
                    <a:pt x="2046" y="1754"/>
                  </a:lnTo>
                  <a:lnTo>
                    <a:pt x="1924" y="1900"/>
                  </a:lnTo>
                  <a:lnTo>
                    <a:pt x="1754" y="2046"/>
                  </a:lnTo>
                  <a:lnTo>
                    <a:pt x="1559" y="2144"/>
                  </a:lnTo>
                  <a:lnTo>
                    <a:pt x="1364" y="2217"/>
                  </a:lnTo>
                  <a:lnTo>
                    <a:pt x="1121" y="2241"/>
                  </a:lnTo>
                  <a:lnTo>
                    <a:pt x="1121" y="224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47"/>
            <p:cNvSpPr/>
            <p:nvPr/>
          </p:nvSpPr>
          <p:spPr>
            <a:xfrm>
              <a:off x="2400791" y="4589125"/>
              <a:ext cx="87100" cy="87100"/>
            </a:xfrm>
            <a:custGeom>
              <a:avLst/>
              <a:gdLst/>
              <a:ahLst/>
              <a:cxnLst/>
              <a:rect l="l" t="t" r="r" b="b"/>
              <a:pathLst>
                <a:path w="3484" h="3484" fill="none" extrusionOk="0">
                  <a:moveTo>
                    <a:pt x="1" y="0"/>
                  </a:moveTo>
                  <a:lnTo>
                    <a:pt x="3483" y="3483"/>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47"/>
            <p:cNvSpPr/>
            <p:nvPr/>
          </p:nvSpPr>
          <p:spPr>
            <a:xfrm>
              <a:off x="2556666" y="4564150"/>
              <a:ext cx="54825" cy="54825"/>
            </a:xfrm>
            <a:custGeom>
              <a:avLst/>
              <a:gdLst/>
              <a:ahLst/>
              <a:cxnLst/>
              <a:rect l="l" t="t" r="r" b="b"/>
              <a:pathLst>
                <a:path w="2193" h="2193" fill="none" extrusionOk="0">
                  <a:moveTo>
                    <a:pt x="2192" y="1"/>
                  </a:moveTo>
                  <a:lnTo>
                    <a:pt x="1" y="2193"/>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1" name="Google Shape;1171;p47"/>
          <p:cNvGrpSpPr/>
          <p:nvPr/>
        </p:nvGrpSpPr>
        <p:grpSpPr>
          <a:xfrm>
            <a:off x="2372537" y="3759759"/>
            <a:ext cx="309640" cy="392030"/>
            <a:chOff x="2998091" y="4321225"/>
            <a:chExt cx="368400" cy="466425"/>
          </a:xfrm>
        </p:grpSpPr>
        <p:sp>
          <p:nvSpPr>
            <p:cNvPr id="1172" name="Google Shape;1172;p47"/>
            <p:cNvSpPr/>
            <p:nvPr/>
          </p:nvSpPr>
          <p:spPr>
            <a:xfrm>
              <a:off x="2998091" y="4653050"/>
              <a:ext cx="368400" cy="134600"/>
            </a:xfrm>
            <a:custGeom>
              <a:avLst/>
              <a:gdLst/>
              <a:ahLst/>
              <a:cxnLst/>
              <a:rect l="l" t="t" r="r" b="b"/>
              <a:pathLst>
                <a:path w="14736" h="5384" fill="none" extrusionOk="0">
                  <a:moveTo>
                    <a:pt x="6723" y="1"/>
                  </a:moveTo>
                  <a:lnTo>
                    <a:pt x="6723" y="1"/>
                  </a:lnTo>
                  <a:lnTo>
                    <a:pt x="6187" y="49"/>
                  </a:lnTo>
                  <a:lnTo>
                    <a:pt x="5651" y="147"/>
                  </a:lnTo>
                  <a:lnTo>
                    <a:pt x="5140" y="269"/>
                  </a:lnTo>
                  <a:lnTo>
                    <a:pt x="4628" y="415"/>
                  </a:lnTo>
                  <a:lnTo>
                    <a:pt x="4141" y="610"/>
                  </a:lnTo>
                  <a:lnTo>
                    <a:pt x="3678" y="829"/>
                  </a:lnTo>
                  <a:lnTo>
                    <a:pt x="3216" y="1072"/>
                  </a:lnTo>
                  <a:lnTo>
                    <a:pt x="2777" y="1340"/>
                  </a:lnTo>
                  <a:lnTo>
                    <a:pt x="2363" y="1633"/>
                  </a:lnTo>
                  <a:lnTo>
                    <a:pt x="1949" y="1949"/>
                  </a:lnTo>
                  <a:lnTo>
                    <a:pt x="1584" y="2290"/>
                  </a:lnTo>
                  <a:lnTo>
                    <a:pt x="1219" y="2655"/>
                  </a:lnTo>
                  <a:lnTo>
                    <a:pt x="878" y="3045"/>
                  </a:lnTo>
                  <a:lnTo>
                    <a:pt x="561" y="3459"/>
                  </a:lnTo>
                  <a:lnTo>
                    <a:pt x="269" y="3873"/>
                  </a:lnTo>
                  <a:lnTo>
                    <a:pt x="1" y="4312"/>
                  </a:lnTo>
                  <a:lnTo>
                    <a:pt x="1" y="4312"/>
                  </a:lnTo>
                  <a:lnTo>
                    <a:pt x="293" y="4433"/>
                  </a:lnTo>
                  <a:lnTo>
                    <a:pt x="610" y="4555"/>
                  </a:lnTo>
                  <a:lnTo>
                    <a:pt x="1316" y="4750"/>
                  </a:lnTo>
                  <a:lnTo>
                    <a:pt x="2120" y="4945"/>
                  </a:lnTo>
                  <a:lnTo>
                    <a:pt x="3045" y="5091"/>
                  </a:lnTo>
                  <a:lnTo>
                    <a:pt x="4019" y="5213"/>
                  </a:lnTo>
                  <a:lnTo>
                    <a:pt x="5091" y="5310"/>
                  </a:lnTo>
                  <a:lnTo>
                    <a:pt x="6211" y="5359"/>
                  </a:lnTo>
                  <a:lnTo>
                    <a:pt x="7356" y="5383"/>
                  </a:lnTo>
                  <a:lnTo>
                    <a:pt x="7356" y="5383"/>
                  </a:lnTo>
                  <a:lnTo>
                    <a:pt x="8525" y="5359"/>
                  </a:lnTo>
                  <a:lnTo>
                    <a:pt x="9645" y="5310"/>
                  </a:lnTo>
                  <a:lnTo>
                    <a:pt x="10717" y="5213"/>
                  </a:lnTo>
                  <a:lnTo>
                    <a:pt x="11691" y="5091"/>
                  </a:lnTo>
                  <a:lnTo>
                    <a:pt x="12617" y="4945"/>
                  </a:lnTo>
                  <a:lnTo>
                    <a:pt x="13420" y="4750"/>
                  </a:lnTo>
                  <a:lnTo>
                    <a:pt x="14127" y="4555"/>
                  </a:lnTo>
                  <a:lnTo>
                    <a:pt x="14443" y="4433"/>
                  </a:lnTo>
                  <a:lnTo>
                    <a:pt x="14736" y="4312"/>
                  </a:lnTo>
                  <a:lnTo>
                    <a:pt x="14736" y="4312"/>
                  </a:lnTo>
                  <a:lnTo>
                    <a:pt x="14468" y="3873"/>
                  </a:lnTo>
                  <a:lnTo>
                    <a:pt x="14175" y="3459"/>
                  </a:lnTo>
                  <a:lnTo>
                    <a:pt x="13859" y="3045"/>
                  </a:lnTo>
                  <a:lnTo>
                    <a:pt x="13518" y="2655"/>
                  </a:lnTo>
                  <a:lnTo>
                    <a:pt x="13153" y="2290"/>
                  </a:lnTo>
                  <a:lnTo>
                    <a:pt x="12787" y="1949"/>
                  </a:lnTo>
                  <a:lnTo>
                    <a:pt x="12373" y="1633"/>
                  </a:lnTo>
                  <a:lnTo>
                    <a:pt x="11959" y="1340"/>
                  </a:lnTo>
                  <a:lnTo>
                    <a:pt x="11521" y="1072"/>
                  </a:lnTo>
                  <a:lnTo>
                    <a:pt x="11058" y="829"/>
                  </a:lnTo>
                  <a:lnTo>
                    <a:pt x="10595" y="610"/>
                  </a:lnTo>
                  <a:lnTo>
                    <a:pt x="10108" y="415"/>
                  </a:lnTo>
                  <a:lnTo>
                    <a:pt x="9597" y="269"/>
                  </a:lnTo>
                  <a:lnTo>
                    <a:pt x="9085" y="147"/>
                  </a:lnTo>
                  <a:lnTo>
                    <a:pt x="8549" y="49"/>
                  </a:lnTo>
                  <a:lnTo>
                    <a:pt x="8014"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47"/>
            <p:cNvSpPr/>
            <p:nvPr/>
          </p:nvSpPr>
          <p:spPr>
            <a:xfrm>
              <a:off x="3181991" y="4321225"/>
              <a:ext cx="25" cy="347075"/>
            </a:xfrm>
            <a:custGeom>
              <a:avLst/>
              <a:gdLst/>
              <a:ahLst/>
              <a:cxnLst/>
              <a:rect l="l" t="t" r="r" b="b"/>
              <a:pathLst>
                <a:path w="1" h="13883" fill="none" extrusionOk="0">
                  <a:moveTo>
                    <a:pt x="0" y="13883"/>
                  </a:moveTo>
                  <a:lnTo>
                    <a:pt x="0"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47"/>
            <p:cNvSpPr/>
            <p:nvPr/>
          </p:nvSpPr>
          <p:spPr>
            <a:xfrm>
              <a:off x="3197816" y="4328525"/>
              <a:ext cx="114475" cy="114500"/>
            </a:xfrm>
            <a:custGeom>
              <a:avLst/>
              <a:gdLst/>
              <a:ahLst/>
              <a:cxnLst/>
              <a:rect l="l" t="t" r="r" b="b"/>
              <a:pathLst>
                <a:path w="4579" h="4580" fill="none" extrusionOk="0">
                  <a:moveTo>
                    <a:pt x="707" y="4190"/>
                  </a:moveTo>
                  <a:lnTo>
                    <a:pt x="707" y="4190"/>
                  </a:lnTo>
                  <a:lnTo>
                    <a:pt x="853" y="4287"/>
                  </a:lnTo>
                  <a:lnTo>
                    <a:pt x="999" y="4384"/>
                  </a:lnTo>
                  <a:lnTo>
                    <a:pt x="1145" y="4458"/>
                  </a:lnTo>
                  <a:lnTo>
                    <a:pt x="1315" y="4506"/>
                  </a:lnTo>
                  <a:lnTo>
                    <a:pt x="1462" y="4555"/>
                  </a:lnTo>
                  <a:lnTo>
                    <a:pt x="1632" y="4579"/>
                  </a:lnTo>
                  <a:lnTo>
                    <a:pt x="1803" y="4579"/>
                  </a:lnTo>
                  <a:lnTo>
                    <a:pt x="1973" y="4579"/>
                  </a:lnTo>
                  <a:lnTo>
                    <a:pt x="2143" y="4579"/>
                  </a:lnTo>
                  <a:lnTo>
                    <a:pt x="2290" y="4531"/>
                  </a:lnTo>
                  <a:lnTo>
                    <a:pt x="2460" y="4506"/>
                  </a:lnTo>
                  <a:lnTo>
                    <a:pt x="2606" y="4433"/>
                  </a:lnTo>
                  <a:lnTo>
                    <a:pt x="2777" y="4360"/>
                  </a:lnTo>
                  <a:lnTo>
                    <a:pt x="2923" y="4263"/>
                  </a:lnTo>
                  <a:lnTo>
                    <a:pt x="3069" y="4165"/>
                  </a:lnTo>
                  <a:lnTo>
                    <a:pt x="3191" y="4043"/>
                  </a:lnTo>
                  <a:lnTo>
                    <a:pt x="3191" y="4043"/>
                  </a:lnTo>
                  <a:lnTo>
                    <a:pt x="3337" y="3873"/>
                  </a:lnTo>
                  <a:lnTo>
                    <a:pt x="3459" y="3678"/>
                  </a:lnTo>
                  <a:lnTo>
                    <a:pt x="3605" y="3410"/>
                  </a:lnTo>
                  <a:lnTo>
                    <a:pt x="3727" y="3142"/>
                  </a:lnTo>
                  <a:lnTo>
                    <a:pt x="3994" y="2485"/>
                  </a:lnTo>
                  <a:lnTo>
                    <a:pt x="4214" y="1827"/>
                  </a:lnTo>
                  <a:lnTo>
                    <a:pt x="4384" y="1170"/>
                  </a:lnTo>
                  <a:lnTo>
                    <a:pt x="4506" y="634"/>
                  </a:lnTo>
                  <a:lnTo>
                    <a:pt x="4579" y="220"/>
                  </a:lnTo>
                  <a:lnTo>
                    <a:pt x="4579" y="98"/>
                  </a:lnTo>
                  <a:lnTo>
                    <a:pt x="4555" y="25"/>
                  </a:lnTo>
                  <a:lnTo>
                    <a:pt x="4555" y="25"/>
                  </a:lnTo>
                  <a:lnTo>
                    <a:pt x="4482" y="1"/>
                  </a:lnTo>
                  <a:lnTo>
                    <a:pt x="4360" y="25"/>
                  </a:lnTo>
                  <a:lnTo>
                    <a:pt x="3970" y="74"/>
                  </a:lnTo>
                  <a:lnTo>
                    <a:pt x="3410" y="195"/>
                  </a:lnTo>
                  <a:lnTo>
                    <a:pt x="2752" y="390"/>
                  </a:lnTo>
                  <a:lnTo>
                    <a:pt x="2095" y="609"/>
                  </a:lnTo>
                  <a:lnTo>
                    <a:pt x="1462" y="853"/>
                  </a:lnTo>
                  <a:lnTo>
                    <a:pt x="1169" y="975"/>
                  </a:lnTo>
                  <a:lnTo>
                    <a:pt x="926" y="1121"/>
                  </a:lnTo>
                  <a:lnTo>
                    <a:pt x="707" y="1267"/>
                  </a:lnTo>
                  <a:lnTo>
                    <a:pt x="536" y="1389"/>
                  </a:lnTo>
                  <a:lnTo>
                    <a:pt x="536" y="1389"/>
                  </a:lnTo>
                  <a:lnTo>
                    <a:pt x="414" y="1535"/>
                  </a:lnTo>
                  <a:lnTo>
                    <a:pt x="317" y="1657"/>
                  </a:lnTo>
                  <a:lnTo>
                    <a:pt x="219" y="1803"/>
                  </a:lnTo>
                  <a:lnTo>
                    <a:pt x="146" y="1973"/>
                  </a:lnTo>
                  <a:lnTo>
                    <a:pt x="98" y="2119"/>
                  </a:lnTo>
                  <a:lnTo>
                    <a:pt x="49" y="2290"/>
                  </a:lnTo>
                  <a:lnTo>
                    <a:pt x="0" y="2460"/>
                  </a:lnTo>
                  <a:lnTo>
                    <a:pt x="0" y="2607"/>
                  </a:lnTo>
                  <a:lnTo>
                    <a:pt x="0" y="2777"/>
                  </a:lnTo>
                  <a:lnTo>
                    <a:pt x="0" y="2948"/>
                  </a:lnTo>
                  <a:lnTo>
                    <a:pt x="25" y="3118"/>
                  </a:lnTo>
                  <a:lnTo>
                    <a:pt x="73" y="3264"/>
                  </a:lnTo>
                  <a:lnTo>
                    <a:pt x="146" y="3435"/>
                  </a:lnTo>
                  <a:lnTo>
                    <a:pt x="195" y="3581"/>
                  </a:lnTo>
                  <a:lnTo>
                    <a:pt x="293" y="3727"/>
                  </a:lnTo>
                  <a:lnTo>
                    <a:pt x="390" y="3873"/>
                  </a:lnTo>
                  <a:lnTo>
                    <a:pt x="707" y="419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47"/>
            <p:cNvSpPr/>
            <p:nvPr/>
          </p:nvSpPr>
          <p:spPr>
            <a:xfrm>
              <a:off x="3213041" y="4372975"/>
              <a:ext cx="54825" cy="54825"/>
            </a:xfrm>
            <a:custGeom>
              <a:avLst/>
              <a:gdLst/>
              <a:ahLst/>
              <a:cxnLst/>
              <a:rect l="l" t="t" r="r" b="b"/>
              <a:pathLst>
                <a:path w="2193" h="2193" fill="none" extrusionOk="0">
                  <a:moveTo>
                    <a:pt x="2192" y="0"/>
                  </a:moveTo>
                  <a:lnTo>
                    <a:pt x="0" y="2192"/>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47"/>
            <p:cNvSpPr/>
            <p:nvPr/>
          </p:nvSpPr>
          <p:spPr>
            <a:xfrm>
              <a:off x="3009066" y="4429600"/>
              <a:ext cx="156500" cy="156500"/>
            </a:xfrm>
            <a:custGeom>
              <a:avLst/>
              <a:gdLst/>
              <a:ahLst/>
              <a:cxnLst/>
              <a:rect l="l" t="t" r="r" b="b"/>
              <a:pathLst>
                <a:path w="6260" h="6260" fill="none" extrusionOk="0">
                  <a:moveTo>
                    <a:pt x="5675" y="5334"/>
                  </a:moveTo>
                  <a:lnTo>
                    <a:pt x="5675" y="5334"/>
                  </a:lnTo>
                  <a:lnTo>
                    <a:pt x="5821" y="5139"/>
                  </a:lnTo>
                  <a:lnTo>
                    <a:pt x="5943" y="4945"/>
                  </a:lnTo>
                  <a:lnTo>
                    <a:pt x="6040" y="4725"/>
                  </a:lnTo>
                  <a:lnTo>
                    <a:pt x="6138" y="4506"/>
                  </a:lnTo>
                  <a:lnTo>
                    <a:pt x="6186" y="4287"/>
                  </a:lnTo>
                  <a:lnTo>
                    <a:pt x="6235" y="4043"/>
                  </a:lnTo>
                  <a:lnTo>
                    <a:pt x="6259" y="3824"/>
                  </a:lnTo>
                  <a:lnTo>
                    <a:pt x="6259" y="3581"/>
                  </a:lnTo>
                  <a:lnTo>
                    <a:pt x="6235" y="3361"/>
                  </a:lnTo>
                  <a:lnTo>
                    <a:pt x="6186" y="3118"/>
                  </a:lnTo>
                  <a:lnTo>
                    <a:pt x="6138" y="2899"/>
                  </a:lnTo>
                  <a:lnTo>
                    <a:pt x="6040" y="2680"/>
                  </a:lnTo>
                  <a:lnTo>
                    <a:pt x="5943" y="2460"/>
                  </a:lnTo>
                  <a:lnTo>
                    <a:pt x="5821" y="2266"/>
                  </a:lnTo>
                  <a:lnTo>
                    <a:pt x="5675" y="2071"/>
                  </a:lnTo>
                  <a:lnTo>
                    <a:pt x="5504" y="1900"/>
                  </a:lnTo>
                  <a:lnTo>
                    <a:pt x="5504" y="1900"/>
                  </a:lnTo>
                  <a:lnTo>
                    <a:pt x="5285" y="1705"/>
                  </a:lnTo>
                  <a:lnTo>
                    <a:pt x="4993" y="1510"/>
                  </a:lnTo>
                  <a:lnTo>
                    <a:pt x="4652" y="1316"/>
                  </a:lnTo>
                  <a:lnTo>
                    <a:pt x="4262" y="1145"/>
                  </a:lnTo>
                  <a:lnTo>
                    <a:pt x="3848" y="975"/>
                  </a:lnTo>
                  <a:lnTo>
                    <a:pt x="3410" y="804"/>
                  </a:lnTo>
                  <a:lnTo>
                    <a:pt x="2484" y="488"/>
                  </a:lnTo>
                  <a:lnTo>
                    <a:pt x="1608" y="244"/>
                  </a:lnTo>
                  <a:lnTo>
                    <a:pt x="853" y="74"/>
                  </a:lnTo>
                  <a:lnTo>
                    <a:pt x="536" y="25"/>
                  </a:lnTo>
                  <a:lnTo>
                    <a:pt x="292" y="0"/>
                  </a:lnTo>
                  <a:lnTo>
                    <a:pt x="122" y="0"/>
                  </a:lnTo>
                  <a:lnTo>
                    <a:pt x="25" y="25"/>
                  </a:lnTo>
                  <a:lnTo>
                    <a:pt x="25" y="25"/>
                  </a:lnTo>
                  <a:lnTo>
                    <a:pt x="0" y="122"/>
                  </a:lnTo>
                  <a:lnTo>
                    <a:pt x="0" y="293"/>
                  </a:lnTo>
                  <a:lnTo>
                    <a:pt x="25" y="536"/>
                  </a:lnTo>
                  <a:lnTo>
                    <a:pt x="73" y="853"/>
                  </a:lnTo>
                  <a:lnTo>
                    <a:pt x="244" y="1608"/>
                  </a:lnTo>
                  <a:lnTo>
                    <a:pt x="487" y="2485"/>
                  </a:lnTo>
                  <a:lnTo>
                    <a:pt x="804" y="3410"/>
                  </a:lnTo>
                  <a:lnTo>
                    <a:pt x="974" y="3849"/>
                  </a:lnTo>
                  <a:lnTo>
                    <a:pt x="1145" y="4263"/>
                  </a:lnTo>
                  <a:lnTo>
                    <a:pt x="1315" y="4652"/>
                  </a:lnTo>
                  <a:lnTo>
                    <a:pt x="1510" y="4993"/>
                  </a:lnTo>
                  <a:lnTo>
                    <a:pt x="1705" y="5286"/>
                  </a:lnTo>
                  <a:lnTo>
                    <a:pt x="1900" y="5505"/>
                  </a:lnTo>
                  <a:lnTo>
                    <a:pt x="1900" y="5505"/>
                  </a:lnTo>
                  <a:lnTo>
                    <a:pt x="2070" y="5675"/>
                  </a:lnTo>
                  <a:lnTo>
                    <a:pt x="2265" y="5821"/>
                  </a:lnTo>
                  <a:lnTo>
                    <a:pt x="2460" y="5943"/>
                  </a:lnTo>
                  <a:lnTo>
                    <a:pt x="2679" y="6041"/>
                  </a:lnTo>
                  <a:lnTo>
                    <a:pt x="2898" y="6138"/>
                  </a:lnTo>
                  <a:lnTo>
                    <a:pt x="3118" y="6187"/>
                  </a:lnTo>
                  <a:lnTo>
                    <a:pt x="3361" y="6235"/>
                  </a:lnTo>
                  <a:lnTo>
                    <a:pt x="3580" y="6260"/>
                  </a:lnTo>
                  <a:lnTo>
                    <a:pt x="3824" y="6260"/>
                  </a:lnTo>
                  <a:lnTo>
                    <a:pt x="4043" y="6235"/>
                  </a:lnTo>
                  <a:lnTo>
                    <a:pt x="4287" y="6187"/>
                  </a:lnTo>
                  <a:lnTo>
                    <a:pt x="4506" y="6138"/>
                  </a:lnTo>
                  <a:lnTo>
                    <a:pt x="4725" y="6041"/>
                  </a:lnTo>
                  <a:lnTo>
                    <a:pt x="4944" y="5943"/>
                  </a:lnTo>
                  <a:lnTo>
                    <a:pt x="5139" y="5821"/>
                  </a:lnTo>
                  <a:lnTo>
                    <a:pt x="5334" y="5675"/>
                  </a:lnTo>
                  <a:lnTo>
                    <a:pt x="5675" y="5334"/>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47"/>
            <p:cNvSpPr/>
            <p:nvPr/>
          </p:nvSpPr>
          <p:spPr>
            <a:xfrm>
              <a:off x="3058991" y="4479525"/>
              <a:ext cx="87100" cy="87100"/>
            </a:xfrm>
            <a:custGeom>
              <a:avLst/>
              <a:gdLst/>
              <a:ahLst/>
              <a:cxnLst/>
              <a:rect l="l" t="t" r="r" b="b"/>
              <a:pathLst>
                <a:path w="3484" h="3484" fill="none" extrusionOk="0">
                  <a:moveTo>
                    <a:pt x="0" y="1"/>
                  </a:moveTo>
                  <a:lnTo>
                    <a:pt x="3483" y="3483"/>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8" name="Google Shape;1178;p47"/>
          <p:cNvGrpSpPr/>
          <p:nvPr/>
        </p:nvGrpSpPr>
        <p:grpSpPr>
          <a:xfrm>
            <a:off x="5740946" y="3750030"/>
            <a:ext cx="342882" cy="383835"/>
            <a:chOff x="7005716" y="4309650"/>
            <a:chExt cx="407950" cy="456675"/>
          </a:xfrm>
        </p:grpSpPr>
        <p:sp>
          <p:nvSpPr>
            <p:cNvPr id="1179" name="Google Shape;1179;p47"/>
            <p:cNvSpPr/>
            <p:nvPr/>
          </p:nvSpPr>
          <p:spPr>
            <a:xfrm>
              <a:off x="7005716" y="4698125"/>
              <a:ext cx="407950" cy="14625"/>
            </a:xfrm>
            <a:custGeom>
              <a:avLst/>
              <a:gdLst/>
              <a:ahLst/>
              <a:cxnLst/>
              <a:rect l="l" t="t" r="r" b="b"/>
              <a:pathLst>
                <a:path w="16318" h="585" fill="none" extrusionOk="0">
                  <a:moveTo>
                    <a:pt x="16318" y="0"/>
                  </a:moveTo>
                  <a:lnTo>
                    <a:pt x="16318" y="0"/>
                  </a:lnTo>
                  <a:lnTo>
                    <a:pt x="16074" y="24"/>
                  </a:lnTo>
                  <a:lnTo>
                    <a:pt x="15879" y="73"/>
                  </a:lnTo>
                  <a:lnTo>
                    <a:pt x="15709" y="146"/>
                  </a:lnTo>
                  <a:lnTo>
                    <a:pt x="15538" y="244"/>
                  </a:lnTo>
                  <a:lnTo>
                    <a:pt x="15538" y="244"/>
                  </a:lnTo>
                  <a:lnTo>
                    <a:pt x="15319" y="365"/>
                  </a:lnTo>
                  <a:lnTo>
                    <a:pt x="15051" y="487"/>
                  </a:lnTo>
                  <a:lnTo>
                    <a:pt x="14881" y="536"/>
                  </a:lnTo>
                  <a:lnTo>
                    <a:pt x="14710" y="560"/>
                  </a:lnTo>
                  <a:lnTo>
                    <a:pt x="14516" y="585"/>
                  </a:lnTo>
                  <a:lnTo>
                    <a:pt x="14272" y="585"/>
                  </a:lnTo>
                  <a:lnTo>
                    <a:pt x="14272" y="585"/>
                  </a:lnTo>
                  <a:lnTo>
                    <a:pt x="14053" y="585"/>
                  </a:lnTo>
                  <a:lnTo>
                    <a:pt x="13858" y="560"/>
                  </a:lnTo>
                  <a:lnTo>
                    <a:pt x="13687" y="536"/>
                  </a:lnTo>
                  <a:lnTo>
                    <a:pt x="13517" y="487"/>
                  </a:lnTo>
                  <a:lnTo>
                    <a:pt x="13249" y="365"/>
                  </a:lnTo>
                  <a:lnTo>
                    <a:pt x="13030" y="244"/>
                  </a:lnTo>
                  <a:lnTo>
                    <a:pt x="13030" y="244"/>
                  </a:lnTo>
                  <a:lnTo>
                    <a:pt x="12859" y="146"/>
                  </a:lnTo>
                  <a:lnTo>
                    <a:pt x="12689" y="73"/>
                  </a:lnTo>
                  <a:lnTo>
                    <a:pt x="12494" y="24"/>
                  </a:lnTo>
                  <a:lnTo>
                    <a:pt x="12251" y="0"/>
                  </a:lnTo>
                  <a:lnTo>
                    <a:pt x="12251" y="0"/>
                  </a:lnTo>
                  <a:lnTo>
                    <a:pt x="11983" y="24"/>
                  </a:lnTo>
                  <a:lnTo>
                    <a:pt x="11788" y="73"/>
                  </a:lnTo>
                  <a:lnTo>
                    <a:pt x="11617" y="146"/>
                  </a:lnTo>
                  <a:lnTo>
                    <a:pt x="11471" y="244"/>
                  </a:lnTo>
                  <a:lnTo>
                    <a:pt x="11471" y="244"/>
                  </a:lnTo>
                  <a:lnTo>
                    <a:pt x="11228" y="365"/>
                  </a:lnTo>
                  <a:lnTo>
                    <a:pt x="10960" y="487"/>
                  </a:lnTo>
                  <a:lnTo>
                    <a:pt x="10814" y="536"/>
                  </a:lnTo>
                  <a:lnTo>
                    <a:pt x="10619" y="560"/>
                  </a:lnTo>
                  <a:lnTo>
                    <a:pt x="10424" y="585"/>
                  </a:lnTo>
                  <a:lnTo>
                    <a:pt x="10205" y="585"/>
                  </a:lnTo>
                  <a:lnTo>
                    <a:pt x="10205" y="585"/>
                  </a:lnTo>
                  <a:lnTo>
                    <a:pt x="9961" y="585"/>
                  </a:lnTo>
                  <a:lnTo>
                    <a:pt x="9766" y="560"/>
                  </a:lnTo>
                  <a:lnTo>
                    <a:pt x="9596" y="536"/>
                  </a:lnTo>
                  <a:lnTo>
                    <a:pt x="9425" y="487"/>
                  </a:lnTo>
                  <a:lnTo>
                    <a:pt x="9157" y="365"/>
                  </a:lnTo>
                  <a:lnTo>
                    <a:pt x="8938" y="244"/>
                  </a:lnTo>
                  <a:lnTo>
                    <a:pt x="8938" y="244"/>
                  </a:lnTo>
                  <a:lnTo>
                    <a:pt x="8768" y="146"/>
                  </a:lnTo>
                  <a:lnTo>
                    <a:pt x="8597" y="73"/>
                  </a:lnTo>
                  <a:lnTo>
                    <a:pt x="8402" y="24"/>
                  </a:lnTo>
                  <a:lnTo>
                    <a:pt x="8159" y="0"/>
                  </a:lnTo>
                  <a:lnTo>
                    <a:pt x="8159" y="0"/>
                  </a:lnTo>
                  <a:lnTo>
                    <a:pt x="7915" y="24"/>
                  </a:lnTo>
                  <a:lnTo>
                    <a:pt x="7721" y="73"/>
                  </a:lnTo>
                  <a:lnTo>
                    <a:pt x="7550" y="146"/>
                  </a:lnTo>
                  <a:lnTo>
                    <a:pt x="7380" y="244"/>
                  </a:lnTo>
                  <a:lnTo>
                    <a:pt x="7380" y="244"/>
                  </a:lnTo>
                  <a:lnTo>
                    <a:pt x="7160" y="365"/>
                  </a:lnTo>
                  <a:lnTo>
                    <a:pt x="6892" y="487"/>
                  </a:lnTo>
                  <a:lnTo>
                    <a:pt x="6722" y="536"/>
                  </a:lnTo>
                  <a:lnTo>
                    <a:pt x="6551" y="560"/>
                  </a:lnTo>
                  <a:lnTo>
                    <a:pt x="6332" y="585"/>
                  </a:lnTo>
                  <a:lnTo>
                    <a:pt x="6113" y="585"/>
                  </a:lnTo>
                  <a:lnTo>
                    <a:pt x="6113" y="585"/>
                  </a:lnTo>
                  <a:lnTo>
                    <a:pt x="5894" y="585"/>
                  </a:lnTo>
                  <a:lnTo>
                    <a:pt x="5699" y="560"/>
                  </a:lnTo>
                  <a:lnTo>
                    <a:pt x="5504" y="536"/>
                  </a:lnTo>
                  <a:lnTo>
                    <a:pt x="5358" y="487"/>
                  </a:lnTo>
                  <a:lnTo>
                    <a:pt x="5090" y="365"/>
                  </a:lnTo>
                  <a:lnTo>
                    <a:pt x="4847" y="244"/>
                  </a:lnTo>
                  <a:lnTo>
                    <a:pt x="4847" y="244"/>
                  </a:lnTo>
                  <a:lnTo>
                    <a:pt x="4676" y="146"/>
                  </a:lnTo>
                  <a:lnTo>
                    <a:pt x="4530" y="73"/>
                  </a:lnTo>
                  <a:lnTo>
                    <a:pt x="4335" y="24"/>
                  </a:lnTo>
                  <a:lnTo>
                    <a:pt x="4067" y="0"/>
                  </a:lnTo>
                  <a:lnTo>
                    <a:pt x="4067" y="0"/>
                  </a:lnTo>
                  <a:lnTo>
                    <a:pt x="3824" y="24"/>
                  </a:lnTo>
                  <a:lnTo>
                    <a:pt x="3629" y="73"/>
                  </a:lnTo>
                  <a:lnTo>
                    <a:pt x="3458" y="146"/>
                  </a:lnTo>
                  <a:lnTo>
                    <a:pt x="3288" y="244"/>
                  </a:lnTo>
                  <a:lnTo>
                    <a:pt x="3288" y="244"/>
                  </a:lnTo>
                  <a:lnTo>
                    <a:pt x="3069" y="365"/>
                  </a:lnTo>
                  <a:lnTo>
                    <a:pt x="2801" y="487"/>
                  </a:lnTo>
                  <a:lnTo>
                    <a:pt x="2630" y="536"/>
                  </a:lnTo>
                  <a:lnTo>
                    <a:pt x="2460" y="560"/>
                  </a:lnTo>
                  <a:lnTo>
                    <a:pt x="2265" y="585"/>
                  </a:lnTo>
                  <a:lnTo>
                    <a:pt x="2046" y="585"/>
                  </a:lnTo>
                  <a:lnTo>
                    <a:pt x="2046" y="585"/>
                  </a:lnTo>
                  <a:lnTo>
                    <a:pt x="1802" y="585"/>
                  </a:lnTo>
                  <a:lnTo>
                    <a:pt x="1607" y="560"/>
                  </a:lnTo>
                  <a:lnTo>
                    <a:pt x="1437" y="536"/>
                  </a:lnTo>
                  <a:lnTo>
                    <a:pt x="1266" y="487"/>
                  </a:lnTo>
                  <a:lnTo>
                    <a:pt x="999" y="365"/>
                  </a:lnTo>
                  <a:lnTo>
                    <a:pt x="779" y="244"/>
                  </a:lnTo>
                  <a:lnTo>
                    <a:pt x="779" y="244"/>
                  </a:lnTo>
                  <a:lnTo>
                    <a:pt x="609" y="146"/>
                  </a:lnTo>
                  <a:lnTo>
                    <a:pt x="438" y="73"/>
                  </a:lnTo>
                  <a:lnTo>
                    <a:pt x="244" y="24"/>
                  </a:lnTo>
                  <a:lnTo>
                    <a:pt x="0"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47"/>
            <p:cNvSpPr/>
            <p:nvPr/>
          </p:nvSpPr>
          <p:spPr>
            <a:xfrm>
              <a:off x="7005716" y="4727350"/>
              <a:ext cx="407950" cy="14625"/>
            </a:xfrm>
            <a:custGeom>
              <a:avLst/>
              <a:gdLst/>
              <a:ahLst/>
              <a:cxnLst/>
              <a:rect l="l" t="t" r="r" b="b"/>
              <a:pathLst>
                <a:path w="16318" h="585" fill="none" extrusionOk="0">
                  <a:moveTo>
                    <a:pt x="0" y="0"/>
                  </a:moveTo>
                  <a:lnTo>
                    <a:pt x="0" y="0"/>
                  </a:lnTo>
                  <a:lnTo>
                    <a:pt x="219" y="24"/>
                  </a:lnTo>
                  <a:lnTo>
                    <a:pt x="414" y="49"/>
                  </a:lnTo>
                  <a:lnTo>
                    <a:pt x="609" y="73"/>
                  </a:lnTo>
                  <a:lnTo>
                    <a:pt x="755" y="122"/>
                  </a:lnTo>
                  <a:lnTo>
                    <a:pt x="1023" y="244"/>
                  </a:lnTo>
                  <a:lnTo>
                    <a:pt x="1266" y="365"/>
                  </a:lnTo>
                  <a:lnTo>
                    <a:pt x="1266" y="365"/>
                  </a:lnTo>
                  <a:lnTo>
                    <a:pt x="1413" y="463"/>
                  </a:lnTo>
                  <a:lnTo>
                    <a:pt x="1583" y="536"/>
                  </a:lnTo>
                  <a:lnTo>
                    <a:pt x="1778" y="585"/>
                  </a:lnTo>
                  <a:lnTo>
                    <a:pt x="2046" y="585"/>
                  </a:lnTo>
                  <a:lnTo>
                    <a:pt x="2046" y="585"/>
                  </a:lnTo>
                  <a:lnTo>
                    <a:pt x="2289" y="585"/>
                  </a:lnTo>
                  <a:lnTo>
                    <a:pt x="2484" y="536"/>
                  </a:lnTo>
                  <a:lnTo>
                    <a:pt x="2655" y="463"/>
                  </a:lnTo>
                  <a:lnTo>
                    <a:pt x="2801" y="365"/>
                  </a:lnTo>
                  <a:lnTo>
                    <a:pt x="2801" y="365"/>
                  </a:lnTo>
                  <a:lnTo>
                    <a:pt x="3044" y="244"/>
                  </a:lnTo>
                  <a:lnTo>
                    <a:pt x="3312" y="122"/>
                  </a:lnTo>
                  <a:lnTo>
                    <a:pt x="3458" y="73"/>
                  </a:lnTo>
                  <a:lnTo>
                    <a:pt x="3653" y="49"/>
                  </a:lnTo>
                  <a:lnTo>
                    <a:pt x="3848" y="24"/>
                  </a:lnTo>
                  <a:lnTo>
                    <a:pt x="4067" y="0"/>
                  </a:lnTo>
                  <a:lnTo>
                    <a:pt x="4067" y="0"/>
                  </a:lnTo>
                  <a:lnTo>
                    <a:pt x="4311" y="24"/>
                  </a:lnTo>
                  <a:lnTo>
                    <a:pt x="4506" y="49"/>
                  </a:lnTo>
                  <a:lnTo>
                    <a:pt x="4676" y="73"/>
                  </a:lnTo>
                  <a:lnTo>
                    <a:pt x="4847" y="122"/>
                  </a:lnTo>
                  <a:lnTo>
                    <a:pt x="5115" y="244"/>
                  </a:lnTo>
                  <a:lnTo>
                    <a:pt x="5334" y="365"/>
                  </a:lnTo>
                  <a:lnTo>
                    <a:pt x="5334" y="365"/>
                  </a:lnTo>
                  <a:lnTo>
                    <a:pt x="5504" y="463"/>
                  </a:lnTo>
                  <a:lnTo>
                    <a:pt x="5675" y="536"/>
                  </a:lnTo>
                  <a:lnTo>
                    <a:pt x="5870" y="585"/>
                  </a:lnTo>
                  <a:lnTo>
                    <a:pt x="6113" y="585"/>
                  </a:lnTo>
                  <a:lnTo>
                    <a:pt x="6113" y="585"/>
                  </a:lnTo>
                  <a:lnTo>
                    <a:pt x="6357" y="585"/>
                  </a:lnTo>
                  <a:lnTo>
                    <a:pt x="6551" y="536"/>
                  </a:lnTo>
                  <a:lnTo>
                    <a:pt x="6722" y="463"/>
                  </a:lnTo>
                  <a:lnTo>
                    <a:pt x="6892" y="365"/>
                  </a:lnTo>
                  <a:lnTo>
                    <a:pt x="6892" y="365"/>
                  </a:lnTo>
                  <a:lnTo>
                    <a:pt x="7112" y="244"/>
                  </a:lnTo>
                  <a:lnTo>
                    <a:pt x="7380" y="122"/>
                  </a:lnTo>
                  <a:lnTo>
                    <a:pt x="7550" y="73"/>
                  </a:lnTo>
                  <a:lnTo>
                    <a:pt x="7721" y="49"/>
                  </a:lnTo>
                  <a:lnTo>
                    <a:pt x="7940" y="24"/>
                  </a:lnTo>
                  <a:lnTo>
                    <a:pt x="8159" y="0"/>
                  </a:lnTo>
                  <a:lnTo>
                    <a:pt x="8159" y="0"/>
                  </a:lnTo>
                  <a:lnTo>
                    <a:pt x="8378" y="24"/>
                  </a:lnTo>
                  <a:lnTo>
                    <a:pt x="8597" y="49"/>
                  </a:lnTo>
                  <a:lnTo>
                    <a:pt x="8768" y="73"/>
                  </a:lnTo>
                  <a:lnTo>
                    <a:pt x="8914" y="122"/>
                  </a:lnTo>
                  <a:lnTo>
                    <a:pt x="9206" y="244"/>
                  </a:lnTo>
                  <a:lnTo>
                    <a:pt x="9425" y="365"/>
                  </a:lnTo>
                  <a:lnTo>
                    <a:pt x="9425" y="365"/>
                  </a:lnTo>
                  <a:lnTo>
                    <a:pt x="9596" y="463"/>
                  </a:lnTo>
                  <a:lnTo>
                    <a:pt x="9766" y="536"/>
                  </a:lnTo>
                  <a:lnTo>
                    <a:pt x="9961" y="585"/>
                  </a:lnTo>
                  <a:lnTo>
                    <a:pt x="10205" y="585"/>
                  </a:lnTo>
                  <a:lnTo>
                    <a:pt x="10205" y="585"/>
                  </a:lnTo>
                  <a:lnTo>
                    <a:pt x="10448" y="585"/>
                  </a:lnTo>
                  <a:lnTo>
                    <a:pt x="10643" y="536"/>
                  </a:lnTo>
                  <a:lnTo>
                    <a:pt x="10814" y="463"/>
                  </a:lnTo>
                  <a:lnTo>
                    <a:pt x="10984" y="365"/>
                  </a:lnTo>
                  <a:lnTo>
                    <a:pt x="10984" y="365"/>
                  </a:lnTo>
                  <a:lnTo>
                    <a:pt x="11203" y="244"/>
                  </a:lnTo>
                  <a:lnTo>
                    <a:pt x="11471" y="122"/>
                  </a:lnTo>
                  <a:lnTo>
                    <a:pt x="11642" y="73"/>
                  </a:lnTo>
                  <a:lnTo>
                    <a:pt x="11812" y="49"/>
                  </a:lnTo>
                  <a:lnTo>
                    <a:pt x="12007" y="24"/>
                  </a:lnTo>
                  <a:lnTo>
                    <a:pt x="12251" y="0"/>
                  </a:lnTo>
                  <a:lnTo>
                    <a:pt x="12251" y="0"/>
                  </a:lnTo>
                  <a:lnTo>
                    <a:pt x="12470" y="24"/>
                  </a:lnTo>
                  <a:lnTo>
                    <a:pt x="12665" y="49"/>
                  </a:lnTo>
                  <a:lnTo>
                    <a:pt x="12859" y="73"/>
                  </a:lnTo>
                  <a:lnTo>
                    <a:pt x="13006" y="122"/>
                  </a:lnTo>
                  <a:lnTo>
                    <a:pt x="13273" y="244"/>
                  </a:lnTo>
                  <a:lnTo>
                    <a:pt x="13493" y="365"/>
                  </a:lnTo>
                  <a:lnTo>
                    <a:pt x="13493" y="365"/>
                  </a:lnTo>
                  <a:lnTo>
                    <a:pt x="13663" y="463"/>
                  </a:lnTo>
                  <a:lnTo>
                    <a:pt x="13834" y="536"/>
                  </a:lnTo>
                  <a:lnTo>
                    <a:pt x="14028" y="585"/>
                  </a:lnTo>
                  <a:lnTo>
                    <a:pt x="14272" y="585"/>
                  </a:lnTo>
                  <a:lnTo>
                    <a:pt x="14272" y="585"/>
                  </a:lnTo>
                  <a:lnTo>
                    <a:pt x="14540" y="585"/>
                  </a:lnTo>
                  <a:lnTo>
                    <a:pt x="14735" y="536"/>
                  </a:lnTo>
                  <a:lnTo>
                    <a:pt x="14905" y="463"/>
                  </a:lnTo>
                  <a:lnTo>
                    <a:pt x="15051" y="365"/>
                  </a:lnTo>
                  <a:lnTo>
                    <a:pt x="15051" y="365"/>
                  </a:lnTo>
                  <a:lnTo>
                    <a:pt x="15295" y="244"/>
                  </a:lnTo>
                  <a:lnTo>
                    <a:pt x="15563" y="122"/>
                  </a:lnTo>
                  <a:lnTo>
                    <a:pt x="15709" y="73"/>
                  </a:lnTo>
                  <a:lnTo>
                    <a:pt x="15904" y="49"/>
                  </a:lnTo>
                  <a:lnTo>
                    <a:pt x="16099" y="24"/>
                  </a:lnTo>
                  <a:lnTo>
                    <a:pt x="16318"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47"/>
            <p:cNvSpPr/>
            <p:nvPr/>
          </p:nvSpPr>
          <p:spPr>
            <a:xfrm>
              <a:off x="7005716" y="4751700"/>
              <a:ext cx="407950" cy="14625"/>
            </a:xfrm>
            <a:custGeom>
              <a:avLst/>
              <a:gdLst/>
              <a:ahLst/>
              <a:cxnLst/>
              <a:rect l="l" t="t" r="r" b="b"/>
              <a:pathLst>
                <a:path w="16318" h="585" fill="none" extrusionOk="0">
                  <a:moveTo>
                    <a:pt x="16318" y="0"/>
                  </a:moveTo>
                  <a:lnTo>
                    <a:pt x="16318" y="0"/>
                  </a:lnTo>
                  <a:lnTo>
                    <a:pt x="16074" y="25"/>
                  </a:lnTo>
                  <a:lnTo>
                    <a:pt x="15879" y="73"/>
                  </a:lnTo>
                  <a:lnTo>
                    <a:pt x="15709" y="146"/>
                  </a:lnTo>
                  <a:lnTo>
                    <a:pt x="15538" y="244"/>
                  </a:lnTo>
                  <a:lnTo>
                    <a:pt x="15538" y="244"/>
                  </a:lnTo>
                  <a:lnTo>
                    <a:pt x="15319" y="366"/>
                  </a:lnTo>
                  <a:lnTo>
                    <a:pt x="15051" y="487"/>
                  </a:lnTo>
                  <a:lnTo>
                    <a:pt x="14881" y="536"/>
                  </a:lnTo>
                  <a:lnTo>
                    <a:pt x="14710" y="560"/>
                  </a:lnTo>
                  <a:lnTo>
                    <a:pt x="14516" y="585"/>
                  </a:lnTo>
                  <a:lnTo>
                    <a:pt x="14272" y="585"/>
                  </a:lnTo>
                  <a:lnTo>
                    <a:pt x="14272" y="585"/>
                  </a:lnTo>
                  <a:lnTo>
                    <a:pt x="14053" y="585"/>
                  </a:lnTo>
                  <a:lnTo>
                    <a:pt x="13858" y="560"/>
                  </a:lnTo>
                  <a:lnTo>
                    <a:pt x="13687" y="536"/>
                  </a:lnTo>
                  <a:lnTo>
                    <a:pt x="13517" y="487"/>
                  </a:lnTo>
                  <a:lnTo>
                    <a:pt x="13249" y="366"/>
                  </a:lnTo>
                  <a:lnTo>
                    <a:pt x="13030" y="244"/>
                  </a:lnTo>
                  <a:lnTo>
                    <a:pt x="13030" y="244"/>
                  </a:lnTo>
                  <a:lnTo>
                    <a:pt x="12859" y="146"/>
                  </a:lnTo>
                  <a:lnTo>
                    <a:pt x="12689" y="73"/>
                  </a:lnTo>
                  <a:lnTo>
                    <a:pt x="12494" y="25"/>
                  </a:lnTo>
                  <a:lnTo>
                    <a:pt x="12251" y="0"/>
                  </a:lnTo>
                  <a:lnTo>
                    <a:pt x="12251" y="0"/>
                  </a:lnTo>
                  <a:lnTo>
                    <a:pt x="11983" y="25"/>
                  </a:lnTo>
                  <a:lnTo>
                    <a:pt x="11788" y="73"/>
                  </a:lnTo>
                  <a:lnTo>
                    <a:pt x="11617" y="146"/>
                  </a:lnTo>
                  <a:lnTo>
                    <a:pt x="11471" y="244"/>
                  </a:lnTo>
                  <a:lnTo>
                    <a:pt x="11471" y="244"/>
                  </a:lnTo>
                  <a:lnTo>
                    <a:pt x="11228" y="366"/>
                  </a:lnTo>
                  <a:lnTo>
                    <a:pt x="10960" y="487"/>
                  </a:lnTo>
                  <a:lnTo>
                    <a:pt x="10814" y="536"/>
                  </a:lnTo>
                  <a:lnTo>
                    <a:pt x="10619" y="560"/>
                  </a:lnTo>
                  <a:lnTo>
                    <a:pt x="10424" y="585"/>
                  </a:lnTo>
                  <a:lnTo>
                    <a:pt x="10205" y="585"/>
                  </a:lnTo>
                  <a:lnTo>
                    <a:pt x="10205" y="585"/>
                  </a:lnTo>
                  <a:lnTo>
                    <a:pt x="9961" y="585"/>
                  </a:lnTo>
                  <a:lnTo>
                    <a:pt x="9766" y="560"/>
                  </a:lnTo>
                  <a:lnTo>
                    <a:pt x="9596" y="536"/>
                  </a:lnTo>
                  <a:lnTo>
                    <a:pt x="9425" y="487"/>
                  </a:lnTo>
                  <a:lnTo>
                    <a:pt x="9157" y="366"/>
                  </a:lnTo>
                  <a:lnTo>
                    <a:pt x="8938" y="244"/>
                  </a:lnTo>
                  <a:lnTo>
                    <a:pt x="8938" y="244"/>
                  </a:lnTo>
                  <a:lnTo>
                    <a:pt x="8768" y="146"/>
                  </a:lnTo>
                  <a:lnTo>
                    <a:pt x="8597" y="73"/>
                  </a:lnTo>
                  <a:lnTo>
                    <a:pt x="8402" y="25"/>
                  </a:lnTo>
                  <a:lnTo>
                    <a:pt x="8159" y="0"/>
                  </a:lnTo>
                  <a:lnTo>
                    <a:pt x="8159" y="0"/>
                  </a:lnTo>
                  <a:lnTo>
                    <a:pt x="7915" y="25"/>
                  </a:lnTo>
                  <a:lnTo>
                    <a:pt x="7721" y="73"/>
                  </a:lnTo>
                  <a:lnTo>
                    <a:pt x="7550" y="146"/>
                  </a:lnTo>
                  <a:lnTo>
                    <a:pt x="7380" y="244"/>
                  </a:lnTo>
                  <a:lnTo>
                    <a:pt x="7380" y="244"/>
                  </a:lnTo>
                  <a:lnTo>
                    <a:pt x="7160" y="366"/>
                  </a:lnTo>
                  <a:lnTo>
                    <a:pt x="6892" y="487"/>
                  </a:lnTo>
                  <a:lnTo>
                    <a:pt x="6722" y="536"/>
                  </a:lnTo>
                  <a:lnTo>
                    <a:pt x="6551" y="560"/>
                  </a:lnTo>
                  <a:lnTo>
                    <a:pt x="6332" y="585"/>
                  </a:lnTo>
                  <a:lnTo>
                    <a:pt x="6113" y="585"/>
                  </a:lnTo>
                  <a:lnTo>
                    <a:pt x="6113" y="585"/>
                  </a:lnTo>
                  <a:lnTo>
                    <a:pt x="5894" y="585"/>
                  </a:lnTo>
                  <a:lnTo>
                    <a:pt x="5699" y="560"/>
                  </a:lnTo>
                  <a:lnTo>
                    <a:pt x="5504" y="536"/>
                  </a:lnTo>
                  <a:lnTo>
                    <a:pt x="5358" y="487"/>
                  </a:lnTo>
                  <a:lnTo>
                    <a:pt x="5090" y="366"/>
                  </a:lnTo>
                  <a:lnTo>
                    <a:pt x="4847" y="244"/>
                  </a:lnTo>
                  <a:lnTo>
                    <a:pt x="4847" y="244"/>
                  </a:lnTo>
                  <a:lnTo>
                    <a:pt x="4676" y="146"/>
                  </a:lnTo>
                  <a:lnTo>
                    <a:pt x="4530" y="73"/>
                  </a:lnTo>
                  <a:lnTo>
                    <a:pt x="4335" y="25"/>
                  </a:lnTo>
                  <a:lnTo>
                    <a:pt x="4067" y="0"/>
                  </a:lnTo>
                  <a:lnTo>
                    <a:pt x="4067" y="0"/>
                  </a:lnTo>
                  <a:lnTo>
                    <a:pt x="3824" y="25"/>
                  </a:lnTo>
                  <a:lnTo>
                    <a:pt x="3629" y="73"/>
                  </a:lnTo>
                  <a:lnTo>
                    <a:pt x="3458" y="146"/>
                  </a:lnTo>
                  <a:lnTo>
                    <a:pt x="3288" y="244"/>
                  </a:lnTo>
                  <a:lnTo>
                    <a:pt x="3288" y="244"/>
                  </a:lnTo>
                  <a:lnTo>
                    <a:pt x="3069" y="366"/>
                  </a:lnTo>
                  <a:lnTo>
                    <a:pt x="2801" y="487"/>
                  </a:lnTo>
                  <a:lnTo>
                    <a:pt x="2630" y="536"/>
                  </a:lnTo>
                  <a:lnTo>
                    <a:pt x="2460" y="560"/>
                  </a:lnTo>
                  <a:lnTo>
                    <a:pt x="2265" y="585"/>
                  </a:lnTo>
                  <a:lnTo>
                    <a:pt x="2046" y="585"/>
                  </a:lnTo>
                  <a:lnTo>
                    <a:pt x="2046" y="585"/>
                  </a:lnTo>
                  <a:lnTo>
                    <a:pt x="1802" y="585"/>
                  </a:lnTo>
                  <a:lnTo>
                    <a:pt x="1607" y="560"/>
                  </a:lnTo>
                  <a:lnTo>
                    <a:pt x="1437" y="536"/>
                  </a:lnTo>
                  <a:lnTo>
                    <a:pt x="1266" y="487"/>
                  </a:lnTo>
                  <a:lnTo>
                    <a:pt x="999" y="366"/>
                  </a:lnTo>
                  <a:lnTo>
                    <a:pt x="779" y="244"/>
                  </a:lnTo>
                  <a:lnTo>
                    <a:pt x="779" y="244"/>
                  </a:lnTo>
                  <a:lnTo>
                    <a:pt x="609" y="146"/>
                  </a:lnTo>
                  <a:lnTo>
                    <a:pt x="438" y="73"/>
                  </a:lnTo>
                  <a:lnTo>
                    <a:pt x="244" y="25"/>
                  </a:lnTo>
                  <a:lnTo>
                    <a:pt x="0" y="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47"/>
            <p:cNvSpPr/>
            <p:nvPr/>
          </p:nvSpPr>
          <p:spPr>
            <a:xfrm>
              <a:off x="7035541" y="4309650"/>
              <a:ext cx="348900" cy="376300"/>
            </a:xfrm>
            <a:custGeom>
              <a:avLst/>
              <a:gdLst/>
              <a:ahLst/>
              <a:cxnLst/>
              <a:rect l="l" t="t" r="r" b="b"/>
              <a:pathLst>
                <a:path w="13956" h="15052" fill="none" extrusionOk="0">
                  <a:moveTo>
                    <a:pt x="13347" y="6747"/>
                  </a:moveTo>
                  <a:lnTo>
                    <a:pt x="12470" y="6406"/>
                  </a:lnTo>
                  <a:lnTo>
                    <a:pt x="12470" y="3532"/>
                  </a:lnTo>
                  <a:lnTo>
                    <a:pt x="10790" y="3532"/>
                  </a:lnTo>
                  <a:lnTo>
                    <a:pt x="10790" y="2022"/>
                  </a:lnTo>
                  <a:lnTo>
                    <a:pt x="8427" y="2022"/>
                  </a:lnTo>
                  <a:lnTo>
                    <a:pt x="8427" y="1"/>
                  </a:lnTo>
                  <a:lnTo>
                    <a:pt x="6966" y="1"/>
                  </a:lnTo>
                  <a:lnTo>
                    <a:pt x="5505" y="1"/>
                  </a:lnTo>
                  <a:lnTo>
                    <a:pt x="5505" y="2022"/>
                  </a:lnTo>
                  <a:lnTo>
                    <a:pt x="3142" y="2022"/>
                  </a:lnTo>
                  <a:lnTo>
                    <a:pt x="3142" y="3532"/>
                  </a:lnTo>
                  <a:lnTo>
                    <a:pt x="1462" y="3532"/>
                  </a:lnTo>
                  <a:lnTo>
                    <a:pt x="1462" y="6406"/>
                  </a:lnTo>
                  <a:lnTo>
                    <a:pt x="585" y="6747"/>
                  </a:lnTo>
                  <a:lnTo>
                    <a:pt x="585" y="6747"/>
                  </a:lnTo>
                  <a:lnTo>
                    <a:pt x="414" y="6844"/>
                  </a:lnTo>
                  <a:lnTo>
                    <a:pt x="268" y="6966"/>
                  </a:lnTo>
                  <a:lnTo>
                    <a:pt x="147" y="7112"/>
                  </a:lnTo>
                  <a:lnTo>
                    <a:pt x="49" y="7258"/>
                  </a:lnTo>
                  <a:lnTo>
                    <a:pt x="0" y="7404"/>
                  </a:lnTo>
                  <a:lnTo>
                    <a:pt x="0" y="7575"/>
                  </a:lnTo>
                  <a:lnTo>
                    <a:pt x="0" y="7770"/>
                  </a:lnTo>
                  <a:lnTo>
                    <a:pt x="73" y="7965"/>
                  </a:lnTo>
                  <a:lnTo>
                    <a:pt x="1510" y="11277"/>
                  </a:lnTo>
                  <a:lnTo>
                    <a:pt x="1510" y="14833"/>
                  </a:lnTo>
                  <a:lnTo>
                    <a:pt x="1510" y="14833"/>
                  </a:lnTo>
                  <a:lnTo>
                    <a:pt x="1754" y="14711"/>
                  </a:lnTo>
                  <a:lnTo>
                    <a:pt x="2046" y="14589"/>
                  </a:lnTo>
                  <a:lnTo>
                    <a:pt x="2241" y="14540"/>
                  </a:lnTo>
                  <a:lnTo>
                    <a:pt x="2436" y="14516"/>
                  </a:lnTo>
                  <a:lnTo>
                    <a:pt x="2655" y="14492"/>
                  </a:lnTo>
                  <a:lnTo>
                    <a:pt x="2874" y="14467"/>
                  </a:lnTo>
                  <a:lnTo>
                    <a:pt x="2874" y="14467"/>
                  </a:lnTo>
                  <a:lnTo>
                    <a:pt x="3167" y="14492"/>
                  </a:lnTo>
                  <a:lnTo>
                    <a:pt x="3410" y="14516"/>
                  </a:lnTo>
                  <a:lnTo>
                    <a:pt x="3629" y="14565"/>
                  </a:lnTo>
                  <a:lnTo>
                    <a:pt x="3824" y="14638"/>
                  </a:lnTo>
                  <a:lnTo>
                    <a:pt x="4141" y="14760"/>
                  </a:lnTo>
                  <a:lnTo>
                    <a:pt x="4384" y="14906"/>
                  </a:lnTo>
                  <a:lnTo>
                    <a:pt x="4384" y="14906"/>
                  </a:lnTo>
                  <a:lnTo>
                    <a:pt x="4530" y="14979"/>
                  </a:lnTo>
                  <a:lnTo>
                    <a:pt x="4628" y="15028"/>
                  </a:lnTo>
                  <a:lnTo>
                    <a:pt x="4774" y="15052"/>
                  </a:lnTo>
                  <a:lnTo>
                    <a:pt x="4920" y="15052"/>
                  </a:lnTo>
                  <a:lnTo>
                    <a:pt x="4920" y="15052"/>
                  </a:lnTo>
                  <a:lnTo>
                    <a:pt x="5091" y="15052"/>
                  </a:lnTo>
                  <a:lnTo>
                    <a:pt x="5212" y="15028"/>
                  </a:lnTo>
                  <a:lnTo>
                    <a:pt x="5334" y="14979"/>
                  </a:lnTo>
                  <a:lnTo>
                    <a:pt x="5456" y="14906"/>
                  </a:lnTo>
                  <a:lnTo>
                    <a:pt x="5456" y="14906"/>
                  </a:lnTo>
                  <a:lnTo>
                    <a:pt x="5724" y="14760"/>
                  </a:lnTo>
                  <a:lnTo>
                    <a:pt x="6040" y="14638"/>
                  </a:lnTo>
                  <a:lnTo>
                    <a:pt x="6235" y="14565"/>
                  </a:lnTo>
                  <a:lnTo>
                    <a:pt x="6454" y="14516"/>
                  </a:lnTo>
                  <a:lnTo>
                    <a:pt x="6698" y="14492"/>
                  </a:lnTo>
                  <a:lnTo>
                    <a:pt x="6966" y="14467"/>
                  </a:lnTo>
                  <a:lnTo>
                    <a:pt x="6966" y="14467"/>
                  </a:lnTo>
                  <a:lnTo>
                    <a:pt x="7234" y="14492"/>
                  </a:lnTo>
                  <a:lnTo>
                    <a:pt x="7477" y="14516"/>
                  </a:lnTo>
                  <a:lnTo>
                    <a:pt x="7697" y="14565"/>
                  </a:lnTo>
                  <a:lnTo>
                    <a:pt x="7891" y="14638"/>
                  </a:lnTo>
                  <a:lnTo>
                    <a:pt x="8232" y="14760"/>
                  </a:lnTo>
                  <a:lnTo>
                    <a:pt x="8476" y="14906"/>
                  </a:lnTo>
                  <a:lnTo>
                    <a:pt x="8476" y="14906"/>
                  </a:lnTo>
                  <a:lnTo>
                    <a:pt x="8598" y="14979"/>
                  </a:lnTo>
                  <a:lnTo>
                    <a:pt x="8719" y="15028"/>
                  </a:lnTo>
                  <a:lnTo>
                    <a:pt x="8841" y="15052"/>
                  </a:lnTo>
                  <a:lnTo>
                    <a:pt x="9012" y="15052"/>
                  </a:lnTo>
                  <a:lnTo>
                    <a:pt x="9012" y="15052"/>
                  </a:lnTo>
                  <a:lnTo>
                    <a:pt x="9158" y="15052"/>
                  </a:lnTo>
                  <a:lnTo>
                    <a:pt x="9304" y="15028"/>
                  </a:lnTo>
                  <a:lnTo>
                    <a:pt x="9401" y="14979"/>
                  </a:lnTo>
                  <a:lnTo>
                    <a:pt x="9548" y="14906"/>
                  </a:lnTo>
                  <a:lnTo>
                    <a:pt x="9548" y="14906"/>
                  </a:lnTo>
                  <a:lnTo>
                    <a:pt x="9791" y="14760"/>
                  </a:lnTo>
                  <a:lnTo>
                    <a:pt x="10108" y="14638"/>
                  </a:lnTo>
                  <a:lnTo>
                    <a:pt x="10303" y="14565"/>
                  </a:lnTo>
                  <a:lnTo>
                    <a:pt x="10522" y="14516"/>
                  </a:lnTo>
                  <a:lnTo>
                    <a:pt x="10765" y="14492"/>
                  </a:lnTo>
                  <a:lnTo>
                    <a:pt x="11058" y="14467"/>
                  </a:lnTo>
                  <a:lnTo>
                    <a:pt x="11058" y="14467"/>
                  </a:lnTo>
                  <a:lnTo>
                    <a:pt x="11277" y="14492"/>
                  </a:lnTo>
                  <a:lnTo>
                    <a:pt x="11496" y="14516"/>
                  </a:lnTo>
                  <a:lnTo>
                    <a:pt x="11691" y="14540"/>
                  </a:lnTo>
                  <a:lnTo>
                    <a:pt x="11886" y="14589"/>
                  </a:lnTo>
                  <a:lnTo>
                    <a:pt x="12178" y="14711"/>
                  </a:lnTo>
                  <a:lnTo>
                    <a:pt x="12421" y="14833"/>
                  </a:lnTo>
                  <a:lnTo>
                    <a:pt x="12421" y="11277"/>
                  </a:lnTo>
                  <a:lnTo>
                    <a:pt x="13858" y="7965"/>
                  </a:lnTo>
                  <a:lnTo>
                    <a:pt x="13858" y="7965"/>
                  </a:lnTo>
                  <a:lnTo>
                    <a:pt x="13931" y="7770"/>
                  </a:lnTo>
                  <a:lnTo>
                    <a:pt x="13956" y="7575"/>
                  </a:lnTo>
                  <a:lnTo>
                    <a:pt x="13931" y="7404"/>
                  </a:lnTo>
                  <a:lnTo>
                    <a:pt x="13883" y="7258"/>
                  </a:lnTo>
                  <a:lnTo>
                    <a:pt x="13785" y="7112"/>
                  </a:lnTo>
                  <a:lnTo>
                    <a:pt x="13664" y="6966"/>
                  </a:lnTo>
                  <a:lnTo>
                    <a:pt x="13517" y="6844"/>
                  </a:lnTo>
                  <a:lnTo>
                    <a:pt x="13347" y="6747"/>
                  </a:lnTo>
                  <a:lnTo>
                    <a:pt x="13347" y="674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47"/>
            <p:cNvSpPr/>
            <p:nvPr/>
          </p:nvSpPr>
          <p:spPr>
            <a:xfrm>
              <a:off x="7168266" y="4452725"/>
              <a:ext cx="15850" cy="28050"/>
            </a:xfrm>
            <a:custGeom>
              <a:avLst/>
              <a:gdLst/>
              <a:ahLst/>
              <a:cxnLst/>
              <a:rect l="l" t="t" r="r" b="b"/>
              <a:pathLst>
                <a:path w="634" h="1122" fill="none" extrusionOk="0">
                  <a:moveTo>
                    <a:pt x="317" y="1121"/>
                  </a:moveTo>
                  <a:lnTo>
                    <a:pt x="317" y="1121"/>
                  </a:lnTo>
                  <a:lnTo>
                    <a:pt x="244" y="1097"/>
                  </a:lnTo>
                  <a:lnTo>
                    <a:pt x="196" y="1073"/>
                  </a:lnTo>
                  <a:lnTo>
                    <a:pt x="123" y="1024"/>
                  </a:lnTo>
                  <a:lnTo>
                    <a:pt x="74" y="951"/>
                  </a:lnTo>
                  <a:lnTo>
                    <a:pt x="25" y="780"/>
                  </a:lnTo>
                  <a:lnTo>
                    <a:pt x="1" y="561"/>
                  </a:lnTo>
                  <a:lnTo>
                    <a:pt x="1" y="561"/>
                  </a:lnTo>
                  <a:lnTo>
                    <a:pt x="25" y="342"/>
                  </a:lnTo>
                  <a:lnTo>
                    <a:pt x="74" y="147"/>
                  </a:lnTo>
                  <a:lnTo>
                    <a:pt x="123" y="98"/>
                  </a:lnTo>
                  <a:lnTo>
                    <a:pt x="196" y="25"/>
                  </a:lnTo>
                  <a:lnTo>
                    <a:pt x="244" y="1"/>
                  </a:lnTo>
                  <a:lnTo>
                    <a:pt x="317" y="1"/>
                  </a:lnTo>
                  <a:lnTo>
                    <a:pt x="317" y="1"/>
                  </a:lnTo>
                  <a:lnTo>
                    <a:pt x="366" y="1"/>
                  </a:lnTo>
                  <a:lnTo>
                    <a:pt x="439" y="25"/>
                  </a:lnTo>
                  <a:lnTo>
                    <a:pt x="488" y="98"/>
                  </a:lnTo>
                  <a:lnTo>
                    <a:pt x="537" y="147"/>
                  </a:lnTo>
                  <a:lnTo>
                    <a:pt x="610" y="342"/>
                  </a:lnTo>
                  <a:lnTo>
                    <a:pt x="634" y="561"/>
                  </a:lnTo>
                  <a:lnTo>
                    <a:pt x="634" y="561"/>
                  </a:lnTo>
                  <a:lnTo>
                    <a:pt x="610" y="780"/>
                  </a:lnTo>
                  <a:lnTo>
                    <a:pt x="537" y="951"/>
                  </a:lnTo>
                  <a:lnTo>
                    <a:pt x="488" y="1024"/>
                  </a:lnTo>
                  <a:lnTo>
                    <a:pt x="439" y="1073"/>
                  </a:lnTo>
                  <a:lnTo>
                    <a:pt x="366" y="1097"/>
                  </a:lnTo>
                  <a:lnTo>
                    <a:pt x="317" y="1121"/>
                  </a:lnTo>
                  <a:lnTo>
                    <a:pt x="317" y="112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47"/>
            <p:cNvSpPr/>
            <p:nvPr/>
          </p:nvSpPr>
          <p:spPr>
            <a:xfrm>
              <a:off x="7235241" y="4452725"/>
              <a:ext cx="15875" cy="28050"/>
            </a:xfrm>
            <a:custGeom>
              <a:avLst/>
              <a:gdLst/>
              <a:ahLst/>
              <a:cxnLst/>
              <a:rect l="l" t="t" r="r" b="b"/>
              <a:pathLst>
                <a:path w="635" h="1122" fill="none" extrusionOk="0">
                  <a:moveTo>
                    <a:pt x="317" y="1121"/>
                  </a:moveTo>
                  <a:lnTo>
                    <a:pt x="317" y="1121"/>
                  </a:lnTo>
                  <a:lnTo>
                    <a:pt x="269" y="1097"/>
                  </a:lnTo>
                  <a:lnTo>
                    <a:pt x="196" y="1073"/>
                  </a:lnTo>
                  <a:lnTo>
                    <a:pt x="147" y="1024"/>
                  </a:lnTo>
                  <a:lnTo>
                    <a:pt x="98" y="951"/>
                  </a:lnTo>
                  <a:lnTo>
                    <a:pt x="25" y="780"/>
                  </a:lnTo>
                  <a:lnTo>
                    <a:pt x="1" y="561"/>
                  </a:lnTo>
                  <a:lnTo>
                    <a:pt x="1" y="561"/>
                  </a:lnTo>
                  <a:lnTo>
                    <a:pt x="25" y="342"/>
                  </a:lnTo>
                  <a:lnTo>
                    <a:pt x="98" y="147"/>
                  </a:lnTo>
                  <a:lnTo>
                    <a:pt x="147" y="98"/>
                  </a:lnTo>
                  <a:lnTo>
                    <a:pt x="196" y="25"/>
                  </a:lnTo>
                  <a:lnTo>
                    <a:pt x="269" y="1"/>
                  </a:lnTo>
                  <a:lnTo>
                    <a:pt x="317" y="1"/>
                  </a:lnTo>
                  <a:lnTo>
                    <a:pt x="317" y="1"/>
                  </a:lnTo>
                  <a:lnTo>
                    <a:pt x="390" y="1"/>
                  </a:lnTo>
                  <a:lnTo>
                    <a:pt x="464" y="25"/>
                  </a:lnTo>
                  <a:lnTo>
                    <a:pt x="512" y="98"/>
                  </a:lnTo>
                  <a:lnTo>
                    <a:pt x="561" y="147"/>
                  </a:lnTo>
                  <a:lnTo>
                    <a:pt x="610" y="342"/>
                  </a:lnTo>
                  <a:lnTo>
                    <a:pt x="634" y="561"/>
                  </a:lnTo>
                  <a:lnTo>
                    <a:pt x="634" y="561"/>
                  </a:lnTo>
                  <a:lnTo>
                    <a:pt x="610" y="780"/>
                  </a:lnTo>
                  <a:lnTo>
                    <a:pt x="561" y="951"/>
                  </a:lnTo>
                  <a:lnTo>
                    <a:pt x="512" y="1024"/>
                  </a:lnTo>
                  <a:lnTo>
                    <a:pt x="464" y="1073"/>
                  </a:lnTo>
                  <a:lnTo>
                    <a:pt x="390" y="1097"/>
                  </a:lnTo>
                  <a:lnTo>
                    <a:pt x="317" y="1121"/>
                  </a:lnTo>
                  <a:lnTo>
                    <a:pt x="317" y="112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47"/>
            <p:cNvSpPr/>
            <p:nvPr/>
          </p:nvSpPr>
          <p:spPr>
            <a:xfrm>
              <a:off x="7072066" y="4414975"/>
              <a:ext cx="275250" cy="54825"/>
            </a:xfrm>
            <a:custGeom>
              <a:avLst/>
              <a:gdLst/>
              <a:ahLst/>
              <a:cxnLst/>
              <a:rect l="l" t="t" r="r" b="b"/>
              <a:pathLst>
                <a:path w="11010" h="2193" fill="none" extrusionOk="0">
                  <a:moveTo>
                    <a:pt x="11009" y="2193"/>
                  </a:moveTo>
                  <a:lnTo>
                    <a:pt x="5505" y="1"/>
                  </a:lnTo>
                  <a:lnTo>
                    <a:pt x="1" y="2193"/>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47"/>
            <p:cNvSpPr/>
            <p:nvPr/>
          </p:nvSpPr>
          <p:spPr>
            <a:xfrm>
              <a:off x="7095816" y="4382725"/>
              <a:ext cx="227750" cy="37150"/>
            </a:xfrm>
            <a:custGeom>
              <a:avLst/>
              <a:gdLst/>
              <a:ahLst/>
              <a:cxnLst/>
              <a:rect l="l" t="t" r="r" b="b"/>
              <a:pathLst>
                <a:path w="9110" h="1486" fill="none" extrusionOk="0">
                  <a:moveTo>
                    <a:pt x="1" y="1486"/>
                  </a:moveTo>
                  <a:lnTo>
                    <a:pt x="1681" y="1486"/>
                  </a:lnTo>
                  <a:lnTo>
                    <a:pt x="1681" y="0"/>
                  </a:lnTo>
                  <a:lnTo>
                    <a:pt x="4555" y="0"/>
                  </a:lnTo>
                  <a:lnTo>
                    <a:pt x="7429" y="0"/>
                  </a:lnTo>
                  <a:lnTo>
                    <a:pt x="7429" y="1486"/>
                  </a:lnTo>
                  <a:lnTo>
                    <a:pt x="9109" y="1486"/>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47"/>
            <p:cNvSpPr/>
            <p:nvPr/>
          </p:nvSpPr>
          <p:spPr>
            <a:xfrm>
              <a:off x="7209666" y="4414975"/>
              <a:ext cx="25" cy="145550"/>
            </a:xfrm>
            <a:custGeom>
              <a:avLst/>
              <a:gdLst/>
              <a:ahLst/>
              <a:cxnLst/>
              <a:rect l="l" t="t" r="r" b="b"/>
              <a:pathLst>
                <a:path w="1" h="5822" fill="none" extrusionOk="0">
                  <a:moveTo>
                    <a:pt x="1" y="1"/>
                  </a:moveTo>
                  <a:lnTo>
                    <a:pt x="1" y="5822"/>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88" name="Google Shape;1188;p47"/>
          <p:cNvGrpSpPr/>
          <p:nvPr/>
        </p:nvGrpSpPr>
        <p:grpSpPr>
          <a:xfrm>
            <a:off x="4556219" y="4291984"/>
            <a:ext cx="452420" cy="433992"/>
            <a:chOff x="5596166" y="4954450"/>
            <a:chExt cx="538275" cy="516350"/>
          </a:xfrm>
        </p:grpSpPr>
        <p:sp>
          <p:nvSpPr>
            <p:cNvPr id="1189" name="Google Shape;1189;p47"/>
            <p:cNvSpPr/>
            <p:nvPr/>
          </p:nvSpPr>
          <p:spPr>
            <a:xfrm>
              <a:off x="6000466" y="4954450"/>
              <a:ext cx="89525" cy="89525"/>
            </a:xfrm>
            <a:custGeom>
              <a:avLst/>
              <a:gdLst/>
              <a:ahLst/>
              <a:cxnLst/>
              <a:rect l="l" t="t" r="r" b="b"/>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47"/>
            <p:cNvSpPr/>
            <p:nvPr/>
          </p:nvSpPr>
          <p:spPr>
            <a:xfrm>
              <a:off x="5685666" y="4980625"/>
              <a:ext cx="88925" cy="88925"/>
            </a:xfrm>
            <a:custGeom>
              <a:avLst/>
              <a:gdLst/>
              <a:ahLst/>
              <a:cxnLst/>
              <a:rect l="l" t="t" r="r" b="b"/>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47"/>
            <p:cNvSpPr/>
            <p:nvPr/>
          </p:nvSpPr>
          <p:spPr>
            <a:xfrm>
              <a:off x="5596166" y="5255225"/>
              <a:ext cx="89525" cy="89525"/>
            </a:xfrm>
            <a:custGeom>
              <a:avLst/>
              <a:gdLst/>
              <a:ahLst/>
              <a:cxnLst/>
              <a:rect l="l" t="t" r="r" b="b"/>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47"/>
            <p:cNvSpPr/>
            <p:nvPr/>
          </p:nvSpPr>
          <p:spPr>
            <a:xfrm>
              <a:off x="5815966" y="5382475"/>
              <a:ext cx="88925" cy="88325"/>
            </a:xfrm>
            <a:custGeom>
              <a:avLst/>
              <a:gdLst/>
              <a:ahLst/>
              <a:cxnLst/>
              <a:rect l="l" t="t" r="r" b="b"/>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47"/>
            <p:cNvSpPr/>
            <p:nvPr/>
          </p:nvSpPr>
          <p:spPr>
            <a:xfrm>
              <a:off x="6045516" y="5188875"/>
              <a:ext cx="88925" cy="89525"/>
            </a:xfrm>
            <a:custGeom>
              <a:avLst/>
              <a:gdLst/>
              <a:ahLst/>
              <a:cxnLst/>
              <a:rect l="l" t="t" r="r" b="b"/>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47"/>
            <p:cNvSpPr/>
            <p:nvPr/>
          </p:nvSpPr>
          <p:spPr>
            <a:xfrm>
              <a:off x="5774566" y="5110925"/>
              <a:ext cx="188775" cy="189400"/>
            </a:xfrm>
            <a:custGeom>
              <a:avLst/>
              <a:gdLst/>
              <a:ahLst/>
              <a:cxnLst/>
              <a:rect l="l" t="t" r="r" b="b"/>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47"/>
            <p:cNvSpPr/>
            <p:nvPr/>
          </p:nvSpPr>
          <p:spPr>
            <a:xfrm>
              <a:off x="5730116" y="5025075"/>
              <a:ext cx="81600" cy="105975"/>
            </a:xfrm>
            <a:custGeom>
              <a:avLst/>
              <a:gdLst/>
              <a:ahLst/>
              <a:cxnLst/>
              <a:rect l="l" t="t" r="r" b="b"/>
              <a:pathLst>
                <a:path w="3264" h="4239" fill="none" extrusionOk="0">
                  <a:moveTo>
                    <a:pt x="0" y="1"/>
                  </a:moveTo>
                  <a:lnTo>
                    <a:pt x="3264" y="4238"/>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47"/>
            <p:cNvSpPr/>
            <p:nvPr/>
          </p:nvSpPr>
          <p:spPr>
            <a:xfrm>
              <a:off x="5930441" y="4999500"/>
              <a:ext cx="115100" cy="133975"/>
            </a:xfrm>
            <a:custGeom>
              <a:avLst/>
              <a:gdLst/>
              <a:ahLst/>
              <a:cxnLst/>
              <a:rect l="l" t="t" r="r" b="b"/>
              <a:pathLst>
                <a:path w="4604" h="5359" fill="none" extrusionOk="0">
                  <a:moveTo>
                    <a:pt x="0" y="5359"/>
                  </a:moveTo>
                  <a:lnTo>
                    <a:pt x="460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47"/>
            <p:cNvSpPr/>
            <p:nvPr/>
          </p:nvSpPr>
          <p:spPr>
            <a:xfrm>
              <a:off x="5962716" y="5217475"/>
              <a:ext cx="127275" cy="16475"/>
            </a:xfrm>
            <a:custGeom>
              <a:avLst/>
              <a:gdLst/>
              <a:ahLst/>
              <a:cxnLst/>
              <a:rect l="l" t="t" r="r" b="b"/>
              <a:pathLst>
                <a:path w="5091" h="659" fill="none" extrusionOk="0">
                  <a:moveTo>
                    <a:pt x="5090" y="658"/>
                  </a:moveTo>
                  <a:lnTo>
                    <a:pt x="0"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47"/>
            <p:cNvSpPr/>
            <p:nvPr/>
          </p:nvSpPr>
          <p:spPr>
            <a:xfrm>
              <a:off x="5860416" y="5299675"/>
              <a:ext cx="4900" cy="126675"/>
            </a:xfrm>
            <a:custGeom>
              <a:avLst/>
              <a:gdLst/>
              <a:ahLst/>
              <a:cxnLst/>
              <a:rect l="l" t="t" r="r" b="b"/>
              <a:pathLst>
                <a:path w="196" h="5067" fill="none" extrusionOk="0">
                  <a:moveTo>
                    <a:pt x="0" y="5067"/>
                  </a:moveTo>
                  <a:lnTo>
                    <a:pt x="195"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47"/>
            <p:cNvSpPr/>
            <p:nvPr/>
          </p:nvSpPr>
          <p:spPr>
            <a:xfrm>
              <a:off x="5640616" y="5241825"/>
              <a:ext cx="141275" cy="58500"/>
            </a:xfrm>
            <a:custGeom>
              <a:avLst/>
              <a:gdLst/>
              <a:ahLst/>
              <a:cxnLst/>
              <a:rect l="l" t="t" r="r" b="b"/>
              <a:pathLst>
                <a:path w="5651" h="2340" fill="none" extrusionOk="0">
                  <a:moveTo>
                    <a:pt x="0" y="2339"/>
                  </a:moveTo>
                  <a:lnTo>
                    <a:pt x="5651"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00" name="Google Shape;1200;p47"/>
          <p:cNvGrpSpPr/>
          <p:nvPr/>
        </p:nvGrpSpPr>
        <p:grpSpPr>
          <a:xfrm>
            <a:off x="3987138" y="4299654"/>
            <a:ext cx="460615" cy="418653"/>
            <a:chOff x="4919091" y="4963575"/>
            <a:chExt cx="548025" cy="498100"/>
          </a:xfrm>
        </p:grpSpPr>
        <p:sp>
          <p:nvSpPr>
            <p:cNvPr id="1201" name="Google Shape;1201;p47"/>
            <p:cNvSpPr/>
            <p:nvPr/>
          </p:nvSpPr>
          <p:spPr>
            <a:xfrm>
              <a:off x="4974491" y="5222350"/>
              <a:ext cx="436600" cy="239325"/>
            </a:xfrm>
            <a:custGeom>
              <a:avLst/>
              <a:gdLst/>
              <a:ahLst/>
              <a:cxnLst/>
              <a:rect l="l" t="t" r="r" b="b"/>
              <a:pathLst>
                <a:path w="17464" h="9573" fill="none" extrusionOk="0">
                  <a:moveTo>
                    <a:pt x="1" y="1"/>
                  </a:moveTo>
                  <a:lnTo>
                    <a:pt x="1" y="4677"/>
                  </a:lnTo>
                  <a:lnTo>
                    <a:pt x="8720" y="9572"/>
                  </a:lnTo>
                  <a:lnTo>
                    <a:pt x="17463" y="4677"/>
                  </a:lnTo>
                  <a:lnTo>
                    <a:pt x="17463" y="1"/>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47"/>
            <p:cNvSpPr/>
            <p:nvPr/>
          </p:nvSpPr>
          <p:spPr>
            <a:xfrm>
              <a:off x="4975116" y="4963575"/>
              <a:ext cx="435975" cy="125450"/>
            </a:xfrm>
            <a:custGeom>
              <a:avLst/>
              <a:gdLst/>
              <a:ahLst/>
              <a:cxnLst/>
              <a:rect l="l" t="t" r="r" b="b"/>
              <a:pathLst>
                <a:path w="17439" h="5018" fill="none" extrusionOk="0">
                  <a:moveTo>
                    <a:pt x="17438" y="5018"/>
                  </a:moveTo>
                  <a:lnTo>
                    <a:pt x="8671" y="1"/>
                  </a:lnTo>
                  <a:lnTo>
                    <a:pt x="0" y="5018"/>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47"/>
            <p:cNvSpPr/>
            <p:nvPr/>
          </p:nvSpPr>
          <p:spPr>
            <a:xfrm>
              <a:off x="4919091" y="5089000"/>
              <a:ext cx="274025" cy="225925"/>
            </a:xfrm>
            <a:custGeom>
              <a:avLst/>
              <a:gdLst/>
              <a:ahLst/>
              <a:cxnLst/>
              <a:rect l="l" t="t" r="r" b="b"/>
              <a:pathLst>
                <a:path w="10961" h="9037" fill="none" extrusionOk="0">
                  <a:moveTo>
                    <a:pt x="8720" y="9037"/>
                  </a:moveTo>
                  <a:lnTo>
                    <a:pt x="1" y="4068"/>
                  </a:lnTo>
                  <a:lnTo>
                    <a:pt x="2241" y="1"/>
                  </a:lnTo>
                  <a:lnTo>
                    <a:pt x="10960" y="4969"/>
                  </a:lnTo>
                  <a:lnTo>
                    <a:pt x="8720" y="9037"/>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47"/>
            <p:cNvSpPr/>
            <p:nvPr/>
          </p:nvSpPr>
          <p:spPr>
            <a:xfrm>
              <a:off x="5193091" y="5089000"/>
              <a:ext cx="274025" cy="225925"/>
            </a:xfrm>
            <a:custGeom>
              <a:avLst/>
              <a:gdLst/>
              <a:ahLst/>
              <a:cxnLst/>
              <a:rect l="l" t="t" r="r" b="b"/>
              <a:pathLst>
                <a:path w="10961" h="9037" fill="none" extrusionOk="0">
                  <a:moveTo>
                    <a:pt x="2241" y="9037"/>
                  </a:moveTo>
                  <a:lnTo>
                    <a:pt x="10960" y="4068"/>
                  </a:lnTo>
                  <a:lnTo>
                    <a:pt x="8719" y="1"/>
                  </a:lnTo>
                  <a:lnTo>
                    <a:pt x="0" y="4969"/>
                  </a:lnTo>
                  <a:lnTo>
                    <a:pt x="2241" y="9037"/>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47"/>
            <p:cNvSpPr/>
            <p:nvPr/>
          </p:nvSpPr>
          <p:spPr>
            <a:xfrm>
              <a:off x="5193091" y="5213225"/>
              <a:ext cx="25" cy="248450"/>
            </a:xfrm>
            <a:custGeom>
              <a:avLst/>
              <a:gdLst/>
              <a:ahLst/>
              <a:cxnLst/>
              <a:rect l="l" t="t" r="r" b="b"/>
              <a:pathLst>
                <a:path w="1" h="9938" fill="none" extrusionOk="0">
                  <a:moveTo>
                    <a:pt x="0" y="0"/>
                  </a:moveTo>
                  <a:lnTo>
                    <a:pt x="0" y="9937"/>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06" name="Google Shape;1206;p47"/>
          <p:cNvGrpSpPr/>
          <p:nvPr/>
        </p:nvGrpSpPr>
        <p:grpSpPr>
          <a:xfrm>
            <a:off x="604420" y="4390239"/>
            <a:ext cx="445255" cy="246182"/>
            <a:chOff x="894441" y="5071350"/>
            <a:chExt cx="529750" cy="292900"/>
          </a:xfrm>
        </p:grpSpPr>
        <p:sp>
          <p:nvSpPr>
            <p:cNvPr id="1207" name="Google Shape;1207;p47"/>
            <p:cNvSpPr/>
            <p:nvPr/>
          </p:nvSpPr>
          <p:spPr>
            <a:xfrm>
              <a:off x="995516" y="5077450"/>
              <a:ext cx="272200" cy="185725"/>
            </a:xfrm>
            <a:custGeom>
              <a:avLst/>
              <a:gdLst/>
              <a:ahLst/>
              <a:cxnLst/>
              <a:rect l="l" t="t" r="r" b="b"/>
              <a:pathLst>
                <a:path w="10888" h="7429" fill="none" extrusionOk="0">
                  <a:moveTo>
                    <a:pt x="2947" y="0"/>
                  </a:moveTo>
                  <a:lnTo>
                    <a:pt x="6406" y="7428"/>
                  </a:lnTo>
                  <a:lnTo>
                    <a:pt x="10887" y="2314"/>
                  </a:lnTo>
                  <a:lnTo>
                    <a:pt x="4019" y="2314"/>
                  </a:lnTo>
                  <a:lnTo>
                    <a:pt x="0" y="7428"/>
                  </a:lnTo>
                  <a:lnTo>
                    <a:pt x="6406" y="7428"/>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47"/>
            <p:cNvSpPr/>
            <p:nvPr/>
          </p:nvSpPr>
          <p:spPr>
            <a:xfrm>
              <a:off x="1248816" y="5071350"/>
              <a:ext cx="74300" cy="191825"/>
            </a:xfrm>
            <a:custGeom>
              <a:avLst/>
              <a:gdLst/>
              <a:ahLst/>
              <a:cxnLst/>
              <a:rect l="l" t="t" r="r" b="b"/>
              <a:pathLst>
                <a:path w="2972" h="7673" fill="none" extrusionOk="0">
                  <a:moveTo>
                    <a:pt x="2971" y="7672"/>
                  </a:moveTo>
                  <a:lnTo>
                    <a:pt x="0" y="1"/>
                  </a:lnTo>
                  <a:lnTo>
                    <a:pt x="1364" y="1"/>
                  </a:lnTo>
                  <a:lnTo>
                    <a:pt x="1364" y="1"/>
                  </a:lnTo>
                  <a:lnTo>
                    <a:pt x="1534" y="25"/>
                  </a:lnTo>
                  <a:lnTo>
                    <a:pt x="1681" y="49"/>
                  </a:lnTo>
                  <a:lnTo>
                    <a:pt x="1827" y="147"/>
                  </a:lnTo>
                  <a:lnTo>
                    <a:pt x="1875" y="195"/>
                  </a:lnTo>
                  <a:lnTo>
                    <a:pt x="1900" y="244"/>
                  </a:lnTo>
                  <a:lnTo>
                    <a:pt x="1924" y="342"/>
                  </a:lnTo>
                  <a:lnTo>
                    <a:pt x="1900" y="439"/>
                  </a:lnTo>
                  <a:lnTo>
                    <a:pt x="1851" y="536"/>
                  </a:lnTo>
                  <a:lnTo>
                    <a:pt x="1778" y="658"/>
                  </a:lnTo>
                  <a:lnTo>
                    <a:pt x="1656" y="804"/>
                  </a:lnTo>
                  <a:lnTo>
                    <a:pt x="1486" y="975"/>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47"/>
            <p:cNvSpPr/>
            <p:nvPr/>
          </p:nvSpPr>
          <p:spPr>
            <a:xfrm>
              <a:off x="894441" y="5162075"/>
              <a:ext cx="202175" cy="202175"/>
            </a:xfrm>
            <a:custGeom>
              <a:avLst/>
              <a:gdLst/>
              <a:ahLst/>
              <a:cxnLst/>
              <a:rect l="l" t="t" r="r" b="b"/>
              <a:pathLst>
                <a:path w="8087" h="8087" fill="none" extrusionOk="0">
                  <a:moveTo>
                    <a:pt x="1" y="4043"/>
                  </a:moveTo>
                  <a:lnTo>
                    <a:pt x="1" y="4043"/>
                  </a:lnTo>
                  <a:lnTo>
                    <a:pt x="25" y="3629"/>
                  </a:lnTo>
                  <a:lnTo>
                    <a:pt x="74" y="3215"/>
                  </a:lnTo>
                  <a:lnTo>
                    <a:pt x="171" y="2826"/>
                  </a:lnTo>
                  <a:lnTo>
                    <a:pt x="317" y="2460"/>
                  </a:lnTo>
                  <a:lnTo>
                    <a:pt x="488" y="2119"/>
                  </a:lnTo>
                  <a:lnTo>
                    <a:pt x="682" y="1778"/>
                  </a:lnTo>
                  <a:lnTo>
                    <a:pt x="926" y="1462"/>
                  </a:lnTo>
                  <a:lnTo>
                    <a:pt x="1194" y="1170"/>
                  </a:lnTo>
                  <a:lnTo>
                    <a:pt x="1462" y="926"/>
                  </a:lnTo>
                  <a:lnTo>
                    <a:pt x="1778" y="682"/>
                  </a:lnTo>
                  <a:lnTo>
                    <a:pt x="2119" y="488"/>
                  </a:lnTo>
                  <a:lnTo>
                    <a:pt x="2460" y="317"/>
                  </a:lnTo>
                  <a:lnTo>
                    <a:pt x="2850" y="171"/>
                  </a:lnTo>
                  <a:lnTo>
                    <a:pt x="3240" y="74"/>
                  </a:lnTo>
                  <a:lnTo>
                    <a:pt x="3629" y="25"/>
                  </a:lnTo>
                  <a:lnTo>
                    <a:pt x="4043" y="0"/>
                  </a:lnTo>
                  <a:lnTo>
                    <a:pt x="4043" y="0"/>
                  </a:lnTo>
                  <a:lnTo>
                    <a:pt x="4458" y="25"/>
                  </a:lnTo>
                  <a:lnTo>
                    <a:pt x="4872" y="74"/>
                  </a:lnTo>
                  <a:lnTo>
                    <a:pt x="5237" y="171"/>
                  </a:lnTo>
                  <a:lnTo>
                    <a:pt x="5627" y="317"/>
                  </a:lnTo>
                  <a:lnTo>
                    <a:pt x="5968" y="488"/>
                  </a:lnTo>
                  <a:lnTo>
                    <a:pt x="6308" y="682"/>
                  </a:lnTo>
                  <a:lnTo>
                    <a:pt x="6625" y="926"/>
                  </a:lnTo>
                  <a:lnTo>
                    <a:pt x="6917" y="1170"/>
                  </a:lnTo>
                  <a:lnTo>
                    <a:pt x="7161" y="1462"/>
                  </a:lnTo>
                  <a:lnTo>
                    <a:pt x="7404" y="1778"/>
                  </a:lnTo>
                  <a:lnTo>
                    <a:pt x="7599" y="2119"/>
                  </a:lnTo>
                  <a:lnTo>
                    <a:pt x="7770" y="2460"/>
                  </a:lnTo>
                  <a:lnTo>
                    <a:pt x="7916" y="2826"/>
                  </a:lnTo>
                  <a:lnTo>
                    <a:pt x="8013" y="3215"/>
                  </a:lnTo>
                  <a:lnTo>
                    <a:pt x="8062" y="3629"/>
                  </a:lnTo>
                  <a:lnTo>
                    <a:pt x="8086" y="4043"/>
                  </a:lnTo>
                  <a:lnTo>
                    <a:pt x="8086" y="4043"/>
                  </a:lnTo>
                  <a:lnTo>
                    <a:pt x="8062" y="4457"/>
                  </a:lnTo>
                  <a:lnTo>
                    <a:pt x="8013" y="4847"/>
                  </a:lnTo>
                  <a:lnTo>
                    <a:pt x="7916" y="5237"/>
                  </a:lnTo>
                  <a:lnTo>
                    <a:pt x="7770" y="5626"/>
                  </a:lnTo>
                  <a:lnTo>
                    <a:pt x="7599" y="5967"/>
                  </a:lnTo>
                  <a:lnTo>
                    <a:pt x="7404" y="6308"/>
                  </a:lnTo>
                  <a:lnTo>
                    <a:pt x="7161" y="6625"/>
                  </a:lnTo>
                  <a:lnTo>
                    <a:pt x="6917" y="6893"/>
                  </a:lnTo>
                  <a:lnTo>
                    <a:pt x="6625" y="7161"/>
                  </a:lnTo>
                  <a:lnTo>
                    <a:pt x="6308" y="7404"/>
                  </a:lnTo>
                  <a:lnTo>
                    <a:pt x="5968" y="7599"/>
                  </a:lnTo>
                  <a:lnTo>
                    <a:pt x="5627" y="7770"/>
                  </a:lnTo>
                  <a:lnTo>
                    <a:pt x="5237" y="7916"/>
                  </a:lnTo>
                  <a:lnTo>
                    <a:pt x="4872" y="8013"/>
                  </a:lnTo>
                  <a:lnTo>
                    <a:pt x="4458" y="8062"/>
                  </a:lnTo>
                  <a:lnTo>
                    <a:pt x="4043" y="8086"/>
                  </a:lnTo>
                  <a:lnTo>
                    <a:pt x="4043" y="8086"/>
                  </a:lnTo>
                  <a:lnTo>
                    <a:pt x="3629" y="8062"/>
                  </a:lnTo>
                  <a:lnTo>
                    <a:pt x="3240" y="8013"/>
                  </a:lnTo>
                  <a:lnTo>
                    <a:pt x="2850" y="7916"/>
                  </a:lnTo>
                  <a:lnTo>
                    <a:pt x="2460" y="7770"/>
                  </a:lnTo>
                  <a:lnTo>
                    <a:pt x="2119" y="7599"/>
                  </a:lnTo>
                  <a:lnTo>
                    <a:pt x="1778" y="7404"/>
                  </a:lnTo>
                  <a:lnTo>
                    <a:pt x="1462" y="7161"/>
                  </a:lnTo>
                  <a:lnTo>
                    <a:pt x="1194" y="6893"/>
                  </a:lnTo>
                  <a:lnTo>
                    <a:pt x="926" y="6625"/>
                  </a:lnTo>
                  <a:lnTo>
                    <a:pt x="682" y="6308"/>
                  </a:lnTo>
                  <a:lnTo>
                    <a:pt x="488" y="5967"/>
                  </a:lnTo>
                  <a:lnTo>
                    <a:pt x="317" y="5626"/>
                  </a:lnTo>
                  <a:lnTo>
                    <a:pt x="171" y="5237"/>
                  </a:lnTo>
                  <a:lnTo>
                    <a:pt x="74" y="4847"/>
                  </a:lnTo>
                  <a:lnTo>
                    <a:pt x="25" y="4457"/>
                  </a:lnTo>
                  <a:lnTo>
                    <a:pt x="1" y="4043"/>
                  </a:lnTo>
                  <a:lnTo>
                    <a:pt x="1" y="4043"/>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47"/>
            <p:cNvSpPr/>
            <p:nvPr/>
          </p:nvSpPr>
          <p:spPr>
            <a:xfrm>
              <a:off x="1222016" y="5162075"/>
              <a:ext cx="202175" cy="202175"/>
            </a:xfrm>
            <a:custGeom>
              <a:avLst/>
              <a:gdLst/>
              <a:ahLst/>
              <a:cxnLst/>
              <a:rect l="l" t="t" r="r" b="b"/>
              <a:pathLst>
                <a:path w="8087" h="8087" fill="none" extrusionOk="0">
                  <a:moveTo>
                    <a:pt x="1" y="4043"/>
                  </a:moveTo>
                  <a:lnTo>
                    <a:pt x="1" y="4043"/>
                  </a:lnTo>
                  <a:lnTo>
                    <a:pt x="1" y="3629"/>
                  </a:lnTo>
                  <a:lnTo>
                    <a:pt x="74" y="3215"/>
                  </a:lnTo>
                  <a:lnTo>
                    <a:pt x="171" y="2826"/>
                  </a:lnTo>
                  <a:lnTo>
                    <a:pt x="317" y="2460"/>
                  </a:lnTo>
                  <a:lnTo>
                    <a:pt x="488" y="2119"/>
                  </a:lnTo>
                  <a:lnTo>
                    <a:pt x="682" y="1778"/>
                  </a:lnTo>
                  <a:lnTo>
                    <a:pt x="926" y="1462"/>
                  </a:lnTo>
                  <a:lnTo>
                    <a:pt x="1170" y="1170"/>
                  </a:lnTo>
                  <a:lnTo>
                    <a:pt x="1462" y="926"/>
                  </a:lnTo>
                  <a:lnTo>
                    <a:pt x="1778" y="682"/>
                  </a:lnTo>
                  <a:lnTo>
                    <a:pt x="2119" y="488"/>
                  </a:lnTo>
                  <a:lnTo>
                    <a:pt x="2460" y="317"/>
                  </a:lnTo>
                  <a:lnTo>
                    <a:pt x="2826" y="171"/>
                  </a:lnTo>
                  <a:lnTo>
                    <a:pt x="3215" y="74"/>
                  </a:lnTo>
                  <a:lnTo>
                    <a:pt x="3629" y="25"/>
                  </a:lnTo>
                  <a:lnTo>
                    <a:pt x="4043" y="0"/>
                  </a:lnTo>
                  <a:lnTo>
                    <a:pt x="4043" y="0"/>
                  </a:lnTo>
                  <a:lnTo>
                    <a:pt x="4457" y="25"/>
                  </a:lnTo>
                  <a:lnTo>
                    <a:pt x="4847" y="74"/>
                  </a:lnTo>
                  <a:lnTo>
                    <a:pt x="5237" y="171"/>
                  </a:lnTo>
                  <a:lnTo>
                    <a:pt x="5602" y="317"/>
                  </a:lnTo>
                  <a:lnTo>
                    <a:pt x="5967" y="488"/>
                  </a:lnTo>
                  <a:lnTo>
                    <a:pt x="6308" y="682"/>
                  </a:lnTo>
                  <a:lnTo>
                    <a:pt x="6601" y="926"/>
                  </a:lnTo>
                  <a:lnTo>
                    <a:pt x="6893" y="1170"/>
                  </a:lnTo>
                  <a:lnTo>
                    <a:pt x="7161" y="1462"/>
                  </a:lnTo>
                  <a:lnTo>
                    <a:pt x="7380" y="1778"/>
                  </a:lnTo>
                  <a:lnTo>
                    <a:pt x="7599" y="2119"/>
                  </a:lnTo>
                  <a:lnTo>
                    <a:pt x="7770" y="2460"/>
                  </a:lnTo>
                  <a:lnTo>
                    <a:pt x="7892" y="2826"/>
                  </a:lnTo>
                  <a:lnTo>
                    <a:pt x="7989" y="3215"/>
                  </a:lnTo>
                  <a:lnTo>
                    <a:pt x="8062" y="3629"/>
                  </a:lnTo>
                  <a:lnTo>
                    <a:pt x="8086" y="4043"/>
                  </a:lnTo>
                  <a:lnTo>
                    <a:pt x="8086" y="4043"/>
                  </a:lnTo>
                  <a:lnTo>
                    <a:pt x="8062" y="4457"/>
                  </a:lnTo>
                  <a:lnTo>
                    <a:pt x="7989" y="4847"/>
                  </a:lnTo>
                  <a:lnTo>
                    <a:pt x="7892" y="5237"/>
                  </a:lnTo>
                  <a:lnTo>
                    <a:pt x="7770" y="5626"/>
                  </a:lnTo>
                  <a:lnTo>
                    <a:pt x="7599" y="5967"/>
                  </a:lnTo>
                  <a:lnTo>
                    <a:pt x="7380" y="6308"/>
                  </a:lnTo>
                  <a:lnTo>
                    <a:pt x="7161" y="6625"/>
                  </a:lnTo>
                  <a:lnTo>
                    <a:pt x="6893" y="6893"/>
                  </a:lnTo>
                  <a:lnTo>
                    <a:pt x="6601" y="7161"/>
                  </a:lnTo>
                  <a:lnTo>
                    <a:pt x="6308" y="7404"/>
                  </a:lnTo>
                  <a:lnTo>
                    <a:pt x="5967" y="7599"/>
                  </a:lnTo>
                  <a:lnTo>
                    <a:pt x="5602" y="7770"/>
                  </a:lnTo>
                  <a:lnTo>
                    <a:pt x="5237" y="7916"/>
                  </a:lnTo>
                  <a:lnTo>
                    <a:pt x="4847" y="8013"/>
                  </a:lnTo>
                  <a:lnTo>
                    <a:pt x="4457" y="8062"/>
                  </a:lnTo>
                  <a:lnTo>
                    <a:pt x="4043" y="8086"/>
                  </a:lnTo>
                  <a:lnTo>
                    <a:pt x="4043" y="8086"/>
                  </a:lnTo>
                  <a:lnTo>
                    <a:pt x="3629" y="8062"/>
                  </a:lnTo>
                  <a:lnTo>
                    <a:pt x="3215" y="8013"/>
                  </a:lnTo>
                  <a:lnTo>
                    <a:pt x="2826" y="7916"/>
                  </a:lnTo>
                  <a:lnTo>
                    <a:pt x="2460" y="7770"/>
                  </a:lnTo>
                  <a:lnTo>
                    <a:pt x="2119" y="7599"/>
                  </a:lnTo>
                  <a:lnTo>
                    <a:pt x="1778" y="7404"/>
                  </a:lnTo>
                  <a:lnTo>
                    <a:pt x="1462" y="7161"/>
                  </a:lnTo>
                  <a:lnTo>
                    <a:pt x="1170" y="6893"/>
                  </a:lnTo>
                  <a:lnTo>
                    <a:pt x="926" y="6625"/>
                  </a:lnTo>
                  <a:lnTo>
                    <a:pt x="682" y="6308"/>
                  </a:lnTo>
                  <a:lnTo>
                    <a:pt x="488" y="5967"/>
                  </a:lnTo>
                  <a:lnTo>
                    <a:pt x="317" y="5626"/>
                  </a:lnTo>
                  <a:lnTo>
                    <a:pt x="171" y="5237"/>
                  </a:lnTo>
                  <a:lnTo>
                    <a:pt x="74" y="4847"/>
                  </a:lnTo>
                  <a:lnTo>
                    <a:pt x="1" y="4457"/>
                  </a:lnTo>
                  <a:lnTo>
                    <a:pt x="1" y="4043"/>
                  </a:lnTo>
                  <a:lnTo>
                    <a:pt x="1" y="4043"/>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47"/>
            <p:cNvSpPr/>
            <p:nvPr/>
          </p:nvSpPr>
          <p:spPr>
            <a:xfrm>
              <a:off x="1038741" y="5071350"/>
              <a:ext cx="86500" cy="7325"/>
            </a:xfrm>
            <a:custGeom>
              <a:avLst/>
              <a:gdLst/>
              <a:ahLst/>
              <a:cxnLst/>
              <a:rect l="l" t="t" r="r" b="b"/>
              <a:pathLst>
                <a:path w="3460" h="293" fill="none" extrusionOk="0">
                  <a:moveTo>
                    <a:pt x="1" y="1"/>
                  </a:moveTo>
                  <a:lnTo>
                    <a:pt x="3459" y="293"/>
                  </a:ln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47"/>
            <p:cNvSpPr/>
            <p:nvPr/>
          </p:nvSpPr>
          <p:spPr>
            <a:xfrm>
              <a:off x="1304216" y="5244275"/>
              <a:ext cx="37175" cy="37175"/>
            </a:xfrm>
            <a:custGeom>
              <a:avLst/>
              <a:gdLst/>
              <a:ahLst/>
              <a:cxnLst/>
              <a:rect l="l" t="t" r="r" b="b"/>
              <a:pathLst>
                <a:path w="1487" h="1487" fill="none" extrusionOk="0">
                  <a:moveTo>
                    <a:pt x="0" y="755"/>
                  </a:moveTo>
                  <a:lnTo>
                    <a:pt x="0" y="755"/>
                  </a:lnTo>
                  <a:lnTo>
                    <a:pt x="25" y="609"/>
                  </a:lnTo>
                  <a:lnTo>
                    <a:pt x="73" y="463"/>
                  </a:lnTo>
                  <a:lnTo>
                    <a:pt x="122" y="341"/>
                  </a:lnTo>
                  <a:lnTo>
                    <a:pt x="220" y="220"/>
                  </a:lnTo>
                  <a:lnTo>
                    <a:pt x="341" y="147"/>
                  </a:lnTo>
                  <a:lnTo>
                    <a:pt x="463" y="73"/>
                  </a:lnTo>
                  <a:lnTo>
                    <a:pt x="609" y="25"/>
                  </a:lnTo>
                  <a:lnTo>
                    <a:pt x="755" y="0"/>
                  </a:lnTo>
                  <a:lnTo>
                    <a:pt x="755" y="0"/>
                  </a:lnTo>
                  <a:lnTo>
                    <a:pt x="902" y="25"/>
                  </a:lnTo>
                  <a:lnTo>
                    <a:pt x="1048" y="73"/>
                  </a:lnTo>
                  <a:lnTo>
                    <a:pt x="1169" y="147"/>
                  </a:lnTo>
                  <a:lnTo>
                    <a:pt x="1267" y="220"/>
                  </a:lnTo>
                  <a:lnTo>
                    <a:pt x="1364" y="341"/>
                  </a:lnTo>
                  <a:lnTo>
                    <a:pt x="1437" y="463"/>
                  </a:lnTo>
                  <a:lnTo>
                    <a:pt x="1486" y="609"/>
                  </a:lnTo>
                  <a:lnTo>
                    <a:pt x="1486" y="755"/>
                  </a:lnTo>
                  <a:lnTo>
                    <a:pt x="1486" y="755"/>
                  </a:lnTo>
                  <a:lnTo>
                    <a:pt x="1486" y="902"/>
                  </a:lnTo>
                  <a:lnTo>
                    <a:pt x="1437" y="1048"/>
                  </a:lnTo>
                  <a:lnTo>
                    <a:pt x="1364" y="1169"/>
                  </a:lnTo>
                  <a:lnTo>
                    <a:pt x="1267" y="1267"/>
                  </a:lnTo>
                  <a:lnTo>
                    <a:pt x="1169" y="1364"/>
                  </a:lnTo>
                  <a:lnTo>
                    <a:pt x="1048" y="1437"/>
                  </a:lnTo>
                  <a:lnTo>
                    <a:pt x="902" y="1486"/>
                  </a:lnTo>
                  <a:lnTo>
                    <a:pt x="755" y="1486"/>
                  </a:lnTo>
                  <a:lnTo>
                    <a:pt x="755" y="1486"/>
                  </a:lnTo>
                  <a:lnTo>
                    <a:pt x="609" y="1486"/>
                  </a:lnTo>
                  <a:lnTo>
                    <a:pt x="463" y="1437"/>
                  </a:lnTo>
                  <a:lnTo>
                    <a:pt x="341" y="1364"/>
                  </a:lnTo>
                  <a:lnTo>
                    <a:pt x="220" y="1267"/>
                  </a:lnTo>
                  <a:lnTo>
                    <a:pt x="122" y="1169"/>
                  </a:lnTo>
                  <a:lnTo>
                    <a:pt x="73" y="1048"/>
                  </a:lnTo>
                  <a:lnTo>
                    <a:pt x="25" y="902"/>
                  </a:lnTo>
                  <a:lnTo>
                    <a:pt x="0" y="755"/>
                  </a:lnTo>
                  <a:lnTo>
                    <a:pt x="0" y="755"/>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47"/>
            <p:cNvSpPr/>
            <p:nvPr/>
          </p:nvSpPr>
          <p:spPr>
            <a:xfrm>
              <a:off x="977241" y="5244275"/>
              <a:ext cx="37175" cy="37175"/>
            </a:xfrm>
            <a:custGeom>
              <a:avLst/>
              <a:gdLst/>
              <a:ahLst/>
              <a:cxnLst/>
              <a:rect l="l" t="t" r="r" b="b"/>
              <a:pathLst>
                <a:path w="1487" h="1487" fill="none" extrusionOk="0">
                  <a:moveTo>
                    <a:pt x="1" y="755"/>
                  </a:moveTo>
                  <a:lnTo>
                    <a:pt x="1" y="755"/>
                  </a:lnTo>
                  <a:lnTo>
                    <a:pt x="1" y="609"/>
                  </a:lnTo>
                  <a:lnTo>
                    <a:pt x="50" y="463"/>
                  </a:lnTo>
                  <a:lnTo>
                    <a:pt x="123" y="341"/>
                  </a:lnTo>
                  <a:lnTo>
                    <a:pt x="220" y="220"/>
                  </a:lnTo>
                  <a:lnTo>
                    <a:pt x="317" y="147"/>
                  </a:lnTo>
                  <a:lnTo>
                    <a:pt x="439" y="73"/>
                  </a:lnTo>
                  <a:lnTo>
                    <a:pt x="585" y="25"/>
                  </a:lnTo>
                  <a:lnTo>
                    <a:pt x="731" y="0"/>
                  </a:lnTo>
                  <a:lnTo>
                    <a:pt x="731" y="0"/>
                  </a:lnTo>
                  <a:lnTo>
                    <a:pt x="878" y="25"/>
                  </a:lnTo>
                  <a:lnTo>
                    <a:pt x="1024" y="73"/>
                  </a:lnTo>
                  <a:lnTo>
                    <a:pt x="1146" y="147"/>
                  </a:lnTo>
                  <a:lnTo>
                    <a:pt x="1267" y="220"/>
                  </a:lnTo>
                  <a:lnTo>
                    <a:pt x="1340" y="341"/>
                  </a:lnTo>
                  <a:lnTo>
                    <a:pt x="1413" y="463"/>
                  </a:lnTo>
                  <a:lnTo>
                    <a:pt x="1462" y="609"/>
                  </a:lnTo>
                  <a:lnTo>
                    <a:pt x="1486" y="755"/>
                  </a:lnTo>
                  <a:lnTo>
                    <a:pt x="1486" y="755"/>
                  </a:lnTo>
                  <a:lnTo>
                    <a:pt x="1462" y="902"/>
                  </a:lnTo>
                  <a:lnTo>
                    <a:pt x="1413" y="1048"/>
                  </a:lnTo>
                  <a:lnTo>
                    <a:pt x="1340" y="1169"/>
                  </a:lnTo>
                  <a:lnTo>
                    <a:pt x="1267" y="1267"/>
                  </a:lnTo>
                  <a:lnTo>
                    <a:pt x="1146" y="1364"/>
                  </a:lnTo>
                  <a:lnTo>
                    <a:pt x="1024" y="1437"/>
                  </a:lnTo>
                  <a:lnTo>
                    <a:pt x="878" y="1486"/>
                  </a:lnTo>
                  <a:lnTo>
                    <a:pt x="731" y="1486"/>
                  </a:lnTo>
                  <a:lnTo>
                    <a:pt x="731" y="1486"/>
                  </a:lnTo>
                  <a:lnTo>
                    <a:pt x="585" y="1486"/>
                  </a:lnTo>
                  <a:lnTo>
                    <a:pt x="439" y="1437"/>
                  </a:lnTo>
                  <a:lnTo>
                    <a:pt x="317" y="1364"/>
                  </a:lnTo>
                  <a:lnTo>
                    <a:pt x="220" y="1267"/>
                  </a:lnTo>
                  <a:lnTo>
                    <a:pt x="123" y="1169"/>
                  </a:lnTo>
                  <a:lnTo>
                    <a:pt x="50" y="1048"/>
                  </a:lnTo>
                  <a:lnTo>
                    <a:pt x="1" y="902"/>
                  </a:lnTo>
                  <a:lnTo>
                    <a:pt x="1" y="755"/>
                  </a:lnTo>
                  <a:lnTo>
                    <a:pt x="1" y="755"/>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4" name="Google Shape;1214;p47"/>
          <p:cNvGrpSpPr/>
          <p:nvPr/>
        </p:nvGrpSpPr>
        <p:grpSpPr>
          <a:xfrm>
            <a:off x="7472494" y="1955800"/>
            <a:ext cx="433992" cy="422729"/>
            <a:chOff x="5916675" y="927975"/>
            <a:chExt cx="516350" cy="502950"/>
          </a:xfrm>
        </p:grpSpPr>
        <p:sp>
          <p:nvSpPr>
            <p:cNvPr id="1215" name="Google Shape;1215;p47"/>
            <p:cNvSpPr/>
            <p:nvPr/>
          </p:nvSpPr>
          <p:spPr>
            <a:xfrm>
              <a:off x="5916675" y="927975"/>
              <a:ext cx="516350" cy="502950"/>
            </a:xfrm>
            <a:custGeom>
              <a:avLst/>
              <a:gdLst/>
              <a:ahLst/>
              <a:cxnLst/>
              <a:rect l="l" t="t" r="r" b="b"/>
              <a:pathLst>
                <a:path w="20654" h="20118" fill="none" extrusionOk="0">
                  <a:moveTo>
                    <a:pt x="20654" y="10059"/>
                  </a:moveTo>
                  <a:lnTo>
                    <a:pt x="18486" y="8183"/>
                  </a:lnTo>
                  <a:lnTo>
                    <a:pt x="19631" y="5577"/>
                  </a:lnTo>
                  <a:lnTo>
                    <a:pt x="16879" y="4847"/>
                  </a:lnTo>
                  <a:lnTo>
                    <a:pt x="16757" y="1997"/>
                  </a:lnTo>
                  <a:lnTo>
                    <a:pt x="13956" y="2509"/>
                  </a:lnTo>
                  <a:lnTo>
                    <a:pt x="12616" y="0"/>
                  </a:lnTo>
                  <a:lnTo>
                    <a:pt x="10327" y="1681"/>
                  </a:lnTo>
                  <a:lnTo>
                    <a:pt x="8038" y="0"/>
                  </a:lnTo>
                  <a:lnTo>
                    <a:pt x="6698" y="2509"/>
                  </a:lnTo>
                  <a:lnTo>
                    <a:pt x="3897" y="1997"/>
                  </a:lnTo>
                  <a:lnTo>
                    <a:pt x="3776" y="4847"/>
                  </a:lnTo>
                  <a:lnTo>
                    <a:pt x="1023" y="5577"/>
                  </a:lnTo>
                  <a:lnTo>
                    <a:pt x="2168" y="8183"/>
                  </a:lnTo>
                  <a:lnTo>
                    <a:pt x="1" y="10059"/>
                  </a:lnTo>
                  <a:lnTo>
                    <a:pt x="2168" y="11934"/>
                  </a:lnTo>
                  <a:lnTo>
                    <a:pt x="1023" y="14540"/>
                  </a:lnTo>
                  <a:lnTo>
                    <a:pt x="3776" y="15271"/>
                  </a:lnTo>
                  <a:lnTo>
                    <a:pt x="3897" y="18120"/>
                  </a:lnTo>
                  <a:lnTo>
                    <a:pt x="6698" y="17609"/>
                  </a:lnTo>
                  <a:lnTo>
                    <a:pt x="8038" y="20117"/>
                  </a:lnTo>
                  <a:lnTo>
                    <a:pt x="10327" y="18437"/>
                  </a:lnTo>
                  <a:lnTo>
                    <a:pt x="12616" y="20117"/>
                  </a:lnTo>
                  <a:lnTo>
                    <a:pt x="13956" y="17609"/>
                  </a:lnTo>
                  <a:lnTo>
                    <a:pt x="16757" y="18120"/>
                  </a:lnTo>
                  <a:lnTo>
                    <a:pt x="16879" y="15271"/>
                  </a:lnTo>
                  <a:lnTo>
                    <a:pt x="19631" y="14540"/>
                  </a:lnTo>
                  <a:lnTo>
                    <a:pt x="18486" y="11934"/>
                  </a:lnTo>
                  <a:lnTo>
                    <a:pt x="20654" y="10059"/>
                  </a:lnTo>
                  <a:close/>
                </a:path>
              </a:pathLst>
            </a:custGeom>
            <a:noFill/>
            <a:ln w="38100" cap="rnd" cmpd="sng">
              <a:solidFill>
                <a:srgbClr val="F1C23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47"/>
            <p:cNvSpPr/>
            <p:nvPr/>
          </p:nvSpPr>
          <p:spPr>
            <a:xfrm>
              <a:off x="6006800" y="1011375"/>
              <a:ext cx="336125" cy="336125"/>
            </a:xfrm>
            <a:custGeom>
              <a:avLst/>
              <a:gdLst/>
              <a:ahLst/>
              <a:cxnLst/>
              <a:rect l="l" t="t" r="r" b="b"/>
              <a:pathLst>
                <a:path w="13445" h="13445" fill="none" extrusionOk="0">
                  <a:moveTo>
                    <a:pt x="6722" y="13445"/>
                  </a:moveTo>
                  <a:lnTo>
                    <a:pt x="6722" y="13445"/>
                  </a:lnTo>
                  <a:lnTo>
                    <a:pt x="6381" y="13420"/>
                  </a:lnTo>
                  <a:lnTo>
                    <a:pt x="6040" y="13396"/>
                  </a:lnTo>
                  <a:lnTo>
                    <a:pt x="5699" y="13347"/>
                  </a:lnTo>
                  <a:lnTo>
                    <a:pt x="5383" y="13299"/>
                  </a:lnTo>
                  <a:lnTo>
                    <a:pt x="5042" y="13226"/>
                  </a:lnTo>
                  <a:lnTo>
                    <a:pt x="4725" y="13128"/>
                  </a:lnTo>
                  <a:lnTo>
                    <a:pt x="4408" y="13031"/>
                  </a:lnTo>
                  <a:lnTo>
                    <a:pt x="4116" y="12909"/>
                  </a:lnTo>
                  <a:lnTo>
                    <a:pt x="3824" y="12763"/>
                  </a:lnTo>
                  <a:lnTo>
                    <a:pt x="3532" y="12617"/>
                  </a:lnTo>
                  <a:lnTo>
                    <a:pt x="3239" y="12471"/>
                  </a:lnTo>
                  <a:lnTo>
                    <a:pt x="2971" y="12276"/>
                  </a:lnTo>
                  <a:lnTo>
                    <a:pt x="2703" y="12105"/>
                  </a:lnTo>
                  <a:lnTo>
                    <a:pt x="2460" y="11910"/>
                  </a:lnTo>
                  <a:lnTo>
                    <a:pt x="2216" y="11691"/>
                  </a:lnTo>
                  <a:lnTo>
                    <a:pt x="1973" y="11472"/>
                  </a:lnTo>
                  <a:lnTo>
                    <a:pt x="1754" y="11228"/>
                  </a:lnTo>
                  <a:lnTo>
                    <a:pt x="1534" y="10985"/>
                  </a:lnTo>
                  <a:lnTo>
                    <a:pt x="1340" y="10741"/>
                  </a:lnTo>
                  <a:lnTo>
                    <a:pt x="1169" y="10473"/>
                  </a:lnTo>
                  <a:lnTo>
                    <a:pt x="974" y="10206"/>
                  </a:lnTo>
                  <a:lnTo>
                    <a:pt x="828" y="9913"/>
                  </a:lnTo>
                  <a:lnTo>
                    <a:pt x="682" y="9621"/>
                  </a:lnTo>
                  <a:lnTo>
                    <a:pt x="536" y="9329"/>
                  </a:lnTo>
                  <a:lnTo>
                    <a:pt x="414" y="9036"/>
                  </a:lnTo>
                  <a:lnTo>
                    <a:pt x="317" y="8720"/>
                  </a:lnTo>
                  <a:lnTo>
                    <a:pt x="219" y="8403"/>
                  </a:lnTo>
                  <a:lnTo>
                    <a:pt x="146" y="8062"/>
                  </a:lnTo>
                  <a:lnTo>
                    <a:pt x="98" y="7746"/>
                  </a:lnTo>
                  <a:lnTo>
                    <a:pt x="49" y="7405"/>
                  </a:lnTo>
                  <a:lnTo>
                    <a:pt x="24" y="7064"/>
                  </a:lnTo>
                  <a:lnTo>
                    <a:pt x="0" y="6723"/>
                  </a:lnTo>
                  <a:lnTo>
                    <a:pt x="0" y="6723"/>
                  </a:lnTo>
                  <a:lnTo>
                    <a:pt x="24" y="6382"/>
                  </a:lnTo>
                  <a:lnTo>
                    <a:pt x="49" y="6041"/>
                  </a:lnTo>
                  <a:lnTo>
                    <a:pt x="98" y="5700"/>
                  </a:lnTo>
                  <a:lnTo>
                    <a:pt x="146" y="5383"/>
                  </a:lnTo>
                  <a:lnTo>
                    <a:pt x="219" y="5042"/>
                  </a:lnTo>
                  <a:lnTo>
                    <a:pt x="317" y="4726"/>
                  </a:lnTo>
                  <a:lnTo>
                    <a:pt x="414" y="4409"/>
                  </a:lnTo>
                  <a:lnTo>
                    <a:pt x="536" y="4117"/>
                  </a:lnTo>
                  <a:lnTo>
                    <a:pt x="682" y="3825"/>
                  </a:lnTo>
                  <a:lnTo>
                    <a:pt x="828" y="3532"/>
                  </a:lnTo>
                  <a:lnTo>
                    <a:pt x="974" y="3240"/>
                  </a:lnTo>
                  <a:lnTo>
                    <a:pt x="1169" y="2972"/>
                  </a:lnTo>
                  <a:lnTo>
                    <a:pt x="1340" y="2704"/>
                  </a:lnTo>
                  <a:lnTo>
                    <a:pt x="1534" y="2461"/>
                  </a:lnTo>
                  <a:lnTo>
                    <a:pt x="1754" y="2217"/>
                  </a:lnTo>
                  <a:lnTo>
                    <a:pt x="1973" y="1974"/>
                  </a:lnTo>
                  <a:lnTo>
                    <a:pt x="2216" y="1754"/>
                  </a:lnTo>
                  <a:lnTo>
                    <a:pt x="2460" y="1535"/>
                  </a:lnTo>
                  <a:lnTo>
                    <a:pt x="2703" y="1340"/>
                  </a:lnTo>
                  <a:lnTo>
                    <a:pt x="2971" y="1170"/>
                  </a:lnTo>
                  <a:lnTo>
                    <a:pt x="3239" y="975"/>
                  </a:lnTo>
                  <a:lnTo>
                    <a:pt x="3532" y="829"/>
                  </a:lnTo>
                  <a:lnTo>
                    <a:pt x="3824" y="683"/>
                  </a:lnTo>
                  <a:lnTo>
                    <a:pt x="4116" y="537"/>
                  </a:lnTo>
                  <a:lnTo>
                    <a:pt x="4408" y="415"/>
                  </a:lnTo>
                  <a:lnTo>
                    <a:pt x="4725" y="317"/>
                  </a:lnTo>
                  <a:lnTo>
                    <a:pt x="5042" y="220"/>
                  </a:lnTo>
                  <a:lnTo>
                    <a:pt x="5383" y="147"/>
                  </a:lnTo>
                  <a:lnTo>
                    <a:pt x="5699" y="98"/>
                  </a:lnTo>
                  <a:lnTo>
                    <a:pt x="6040" y="49"/>
                  </a:lnTo>
                  <a:lnTo>
                    <a:pt x="6381" y="25"/>
                  </a:lnTo>
                  <a:lnTo>
                    <a:pt x="6722" y="1"/>
                  </a:lnTo>
                  <a:lnTo>
                    <a:pt x="6722" y="1"/>
                  </a:lnTo>
                  <a:lnTo>
                    <a:pt x="7063" y="25"/>
                  </a:lnTo>
                  <a:lnTo>
                    <a:pt x="7404" y="49"/>
                  </a:lnTo>
                  <a:lnTo>
                    <a:pt x="7745" y="98"/>
                  </a:lnTo>
                  <a:lnTo>
                    <a:pt x="8062" y="147"/>
                  </a:lnTo>
                  <a:lnTo>
                    <a:pt x="8403" y="220"/>
                  </a:lnTo>
                  <a:lnTo>
                    <a:pt x="8719" y="317"/>
                  </a:lnTo>
                  <a:lnTo>
                    <a:pt x="9036" y="415"/>
                  </a:lnTo>
                  <a:lnTo>
                    <a:pt x="9328" y="537"/>
                  </a:lnTo>
                  <a:lnTo>
                    <a:pt x="9620" y="683"/>
                  </a:lnTo>
                  <a:lnTo>
                    <a:pt x="9913" y="829"/>
                  </a:lnTo>
                  <a:lnTo>
                    <a:pt x="10205" y="975"/>
                  </a:lnTo>
                  <a:lnTo>
                    <a:pt x="10473" y="1170"/>
                  </a:lnTo>
                  <a:lnTo>
                    <a:pt x="10741" y="1340"/>
                  </a:lnTo>
                  <a:lnTo>
                    <a:pt x="10984" y="1535"/>
                  </a:lnTo>
                  <a:lnTo>
                    <a:pt x="11228" y="1754"/>
                  </a:lnTo>
                  <a:lnTo>
                    <a:pt x="11471" y="1974"/>
                  </a:lnTo>
                  <a:lnTo>
                    <a:pt x="11690" y="2217"/>
                  </a:lnTo>
                  <a:lnTo>
                    <a:pt x="11910" y="2461"/>
                  </a:lnTo>
                  <a:lnTo>
                    <a:pt x="12105" y="2704"/>
                  </a:lnTo>
                  <a:lnTo>
                    <a:pt x="12275" y="2972"/>
                  </a:lnTo>
                  <a:lnTo>
                    <a:pt x="12470" y="3240"/>
                  </a:lnTo>
                  <a:lnTo>
                    <a:pt x="12616" y="3532"/>
                  </a:lnTo>
                  <a:lnTo>
                    <a:pt x="12762" y="3825"/>
                  </a:lnTo>
                  <a:lnTo>
                    <a:pt x="12908" y="4117"/>
                  </a:lnTo>
                  <a:lnTo>
                    <a:pt x="13030" y="4409"/>
                  </a:lnTo>
                  <a:lnTo>
                    <a:pt x="13127" y="4726"/>
                  </a:lnTo>
                  <a:lnTo>
                    <a:pt x="13225" y="5042"/>
                  </a:lnTo>
                  <a:lnTo>
                    <a:pt x="13298" y="5383"/>
                  </a:lnTo>
                  <a:lnTo>
                    <a:pt x="13347" y="5700"/>
                  </a:lnTo>
                  <a:lnTo>
                    <a:pt x="13395" y="6041"/>
                  </a:lnTo>
                  <a:lnTo>
                    <a:pt x="13420" y="6382"/>
                  </a:lnTo>
                  <a:lnTo>
                    <a:pt x="13444" y="6723"/>
                  </a:lnTo>
                  <a:lnTo>
                    <a:pt x="13444" y="6723"/>
                  </a:lnTo>
                  <a:lnTo>
                    <a:pt x="13420" y="7064"/>
                  </a:lnTo>
                  <a:lnTo>
                    <a:pt x="13395" y="7405"/>
                  </a:lnTo>
                  <a:lnTo>
                    <a:pt x="13347" y="7746"/>
                  </a:lnTo>
                  <a:lnTo>
                    <a:pt x="13298" y="8062"/>
                  </a:lnTo>
                  <a:lnTo>
                    <a:pt x="13225" y="8403"/>
                  </a:lnTo>
                  <a:lnTo>
                    <a:pt x="13127" y="8720"/>
                  </a:lnTo>
                  <a:lnTo>
                    <a:pt x="13030" y="9036"/>
                  </a:lnTo>
                  <a:lnTo>
                    <a:pt x="12908" y="9329"/>
                  </a:lnTo>
                  <a:lnTo>
                    <a:pt x="12762" y="9621"/>
                  </a:lnTo>
                  <a:lnTo>
                    <a:pt x="12616" y="9913"/>
                  </a:lnTo>
                  <a:lnTo>
                    <a:pt x="12470" y="10206"/>
                  </a:lnTo>
                  <a:lnTo>
                    <a:pt x="12275" y="10473"/>
                  </a:lnTo>
                  <a:lnTo>
                    <a:pt x="12105" y="10741"/>
                  </a:lnTo>
                  <a:lnTo>
                    <a:pt x="11910" y="10985"/>
                  </a:lnTo>
                  <a:lnTo>
                    <a:pt x="11690" y="11228"/>
                  </a:lnTo>
                  <a:lnTo>
                    <a:pt x="11471" y="11472"/>
                  </a:lnTo>
                  <a:lnTo>
                    <a:pt x="11228" y="11691"/>
                  </a:lnTo>
                  <a:lnTo>
                    <a:pt x="10984" y="11910"/>
                  </a:lnTo>
                  <a:lnTo>
                    <a:pt x="10741" y="12105"/>
                  </a:lnTo>
                  <a:lnTo>
                    <a:pt x="10473" y="12276"/>
                  </a:lnTo>
                  <a:lnTo>
                    <a:pt x="10205" y="12471"/>
                  </a:lnTo>
                  <a:lnTo>
                    <a:pt x="9913" y="12617"/>
                  </a:lnTo>
                  <a:lnTo>
                    <a:pt x="9620" y="12763"/>
                  </a:lnTo>
                  <a:lnTo>
                    <a:pt x="9328" y="12909"/>
                  </a:lnTo>
                  <a:lnTo>
                    <a:pt x="9036" y="13031"/>
                  </a:lnTo>
                  <a:lnTo>
                    <a:pt x="8719" y="13128"/>
                  </a:lnTo>
                  <a:lnTo>
                    <a:pt x="8403" y="13226"/>
                  </a:lnTo>
                  <a:lnTo>
                    <a:pt x="8062" y="13299"/>
                  </a:lnTo>
                  <a:lnTo>
                    <a:pt x="7745" y="13347"/>
                  </a:lnTo>
                  <a:lnTo>
                    <a:pt x="7404" y="13396"/>
                  </a:lnTo>
                  <a:lnTo>
                    <a:pt x="7063" y="13420"/>
                  </a:lnTo>
                  <a:lnTo>
                    <a:pt x="6722" y="13445"/>
                  </a:lnTo>
                  <a:lnTo>
                    <a:pt x="6722" y="13445"/>
                  </a:lnTo>
                  <a:close/>
                </a:path>
              </a:pathLst>
            </a:custGeom>
            <a:noFill/>
            <a:ln w="38100" cap="rnd" cmpd="sng">
              <a:solidFill>
                <a:srgbClr val="F1C23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7" name="Google Shape;1217;p47"/>
          <p:cNvGrpSpPr/>
          <p:nvPr/>
        </p:nvGrpSpPr>
        <p:grpSpPr>
          <a:xfrm>
            <a:off x="6588514" y="2661702"/>
            <a:ext cx="1079481" cy="1051467"/>
            <a:chOff x="5916675" y="927975"/>
            <a:chExt cx="516350" cy="502950"/>
          </a:xfrm>
        </p:grpSpPr>
        <p:sp>
          <p:nvSpPr>
            <p:cNvPr id="1218" name="Google Shape;1218;p47"/>
            <p:cNvSpPr/>
            <p:nvPr/>
          </p:nvSpPr>
          <p:spPr>
            <a:xfrm>
              <a:off x="5916675" y="927975"/>
              <a:ext cx="516350" cy="502950"/>
            </a:xfrm>
            <a:custGeom>
              <a:avLst/>
              <a:gdLst/>
              <a:ahLst/>
              <a:cxnLst/>
              <a:rect l="l" t="t" r="r" b="b"/>
              <a:pathLst>
                <a:path w="20654" h="20118" fill="none" extrusionOk="0">
                  <a:moveTo>
                    <a:pt x="20654" y="10059"/>
                  </a:moveTo>
                  <a:lnTo>
                    <a:pt x="18486" y="8183"/>
                  </a:lnTo>
                  <a:lnTo>
                    <a:pt x="19631" y="5577"/>
                  </a:lnTo>
                  <a:lnTo>
                    <a:pt x="16879" y="4847"/>
                  </a:lnTo>
                  <a:lnTo>
                    <a:pt x="16757" y="1997"/>
                  </a:lnTo>
                  <a:lnTo>
                    <a:pt x="13956" y="2509"/>
                  </a:lnTo>
                  <a:lnTo>
                    <a:pt x="12616" y="0"/>
                  </a:lnTo>
                  <a:lnTo>
                    <a:pt x="10327" y="1681"/>
                  </a:lnTo>
                  <a:lnTo>
                    <a:pt x="8038" y="0"/>
                  </a:lnTo>
                  <a:lnTo>
                    <a:pt x="6698" y="2509"/>
                  </a:lnTo>
                  <a:lnTo>
                    <a:pt x="3897" y="1997"/>
                  </a:lnTo>
                  <a:lnTo>
                    <a:pt x="3776" y="4847"/>
                  </a:lnTo>
                  <a:lnTo>
                    <a:pt x="1023" y="5577"/>
                  </a:lnTo>
                  <a:lnTo>
                    <a:pt x="2168" y="8183"/>
                  </a:lnTo>
                  <a:lnTo>
                    <a:pt x="1" y="10059"/>
                  </a:lnTo>
                  <a:lnTo>
                    <a:pt x="2168" y="11934"/>
                  </a:lnTo>
                  <a:lnTo>
                    <a:pt x="1023" y="14540"/>
                  </a:lnTo>
                  <a:lnTo>
                    <a:pt x="3776" y="15271"/>
                  </a:lnTo>
                  <a:lnTo>
                    <a:pt x="3897" y="18120"/>
                  </a:lnTo>
                  <a:lnTo>
                    <a:pt x="6698" y="17609"/>
                  </a:lnTo>
                  <a:lnTo>
                    <a:pt x="8038" y="20117"/>
                  </a:lnTo>
                  <a:lnTo>
                    <a:pt x="10327" y="18437"/>
                  </a:lnTo>
                  <a:lnTo>
                    <a:pt x="12616" y="20117"/>
                  </a:lnTo>
                  <a:lnTo>
                    <a:pt x="13956" y="17609"/>
                  </a:lnTo>
                  <a:lnTo>
                    <a:pt x="16757" y="18120"/>
                  </a:lnTo>
                  <a:lnTo>
                    <a:pt x="16879" y="15271"/>
                  </a:lnTo>
                  <a:lnTo>
                    <a:pt x="19631" y="14540"/>
                  </a:lnTo>
                  <a:lnTo>
                    <a:pt x="18486" y="11934"/>
                  </a:lnTo>
                  <a:lnTo>
                    <a:pt x="20654" y="10059"/>
                  </a:lnTo>
                  <a:close/>
                </a:path>
              </a:pathLst>
            </a:custGeom>
            <a:solidFill>
              <a:srgbClr val="FF0000"/>
            </a:solidFill>
            <a:ln w="9525" cap="rnd" cmpd="sng">
              <a:solidFill>
                <a:srgbClr val="F1C232"/>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47"/>
            <p:cNvSpPr/>
            <p:nvPr/>
          </p:nvSpPr>
          <p:spPr>
            <a:xfrm>
              <a:off x="6006800" y="1011375"/>
              <a:ext cx="336125" cy="336125"/>
            </a:xfrm>
            <a:custGeom>
              <a:avLst/>
              <a:gdLst/>
              <a:ahLst/>
              <a:cxnLst/>
              <a:rect l="l" t="t" r="r" b="b"/>
              <a:pathLst>
                <a:path w="13445" h="13445" fill="none" extrusionOk="0">
                  <a:moveTo>
                    <a:pt x="6722" y="13445"/>
                  </a:moveTo>
                  <a:lnTo>
                    <a:pt x="6722" y="13445"/>
                  </a:lnTo>
                  <a:lnTo>
                    <a:pt x="6381" y="13420"/>
                  </a:lnTo>
                  <a:lnTo>
                    <a:pt x="6040" y="13396"/>
                  </a:lnTo>
                  <a:lnTo>
                    <a:pt x="5699" y="13347"/>
                  </a:lnTo>
                  <a:lnTo>
                    <a:pt x="5383" y="13299"/>
                  </a:lnTo>
                  <a:lnTo>
                    <a:pt x="5042" y="13226"/>
                  </a:lnTo>
                  <a:lnTo>
                    <a:pt x="4725" y="13128"/>
                  </a:lnTo>
                  <a:lnTo>
                    <a:pt x="4408" y="13031"/>
                  </a:lnTo>
                  <a:lnTo>
                    <a:pt x="4116" y="12909"/>
                  </a:lnTo>
                  <a:lnTo>
                    <a:pt x="3824" y="12763"/>
                  </a:lnTo>
                  <a:lnTo>
                    <a:pt x="3532" y="12617"/>
                  </a:lnTo>
                  <a:lnTo>
                    <a:pt x="3239" y="12471"/>
                  </a:lnTo>
                  <a:lnTo>
                    <a:pt x="2971" y="12276"/>
                  </a:lnTo>
                  <a:lnTo>
                    <a:pt x="2703" y="12105"/>
                  </a:lnTo>
                  <a:lnTo>
                    <a:pt x="2460" y="11910"/>
                  </a:lnTo>
                  <a:lnTo>
                    <a:pt x="2216" y="11691"/>
                  </a:lnTo>
                  <a:lnTo>
                    <a:pt x="1973" y="11472"/>
                  </a:lnTo>
                  <a:lnTo>
                    <a:pt x="1754" y="11228"/>
                  </a:lnTo>
                  <a:lnTo>
                    <a:pt x="1534" y="10985"/>
                  </a:lnTo>
                  <a:lnTo>
                    <a:pt x="1340" y="10741"/>
                  </a:lnTo>
                  <a:lnTo>
                    <a:pt x="1169" y="10473"/>
                  </a:lnTo>
                  <a:lnTo>
                    <a:pt x="974" y="10206"/>
                  </a:lnTo>
                  <a:lnTo>
                    <a:pt x="828" y="9913"/>
                  </a:lnTo>
                  <a:lnTo>
                    <a:pt x="682" y="9621"/>
                  </a:lnTo>
                  <a:lnTo>
                    <a:pt x="536" y="9329"/>
                  </a:lnTo>
                  <a:lnTo>
                    <a:pt x="414" y="9036"/>
                  </a:lnTo>
                  <a:lnTo>
                    <a:pt x="317" y="8720"/>
                  </a:lnTo>
                  <a:lnTo>
                    <a:pt x="219" y="8403"/>
                  </a:lnTo>
                  <a:lnTo>
                    <a:pt x="146" y="8062"/>
                  </a:lnTo>
                  <a:lnTo>
                    <a:pt x="98" y="7746"/>
                  </a:lnTo>
                  <a:lnTo>
                    <a:pt x="49" y="7405"/>
                  </a:lnTo>
                  <a:lnTo>
                    <a:pt x="24" y="7064"/>
                  </a:lnTo>
                  <a:lnTo>
                    <a:pt x="0" y="6723"/>
                  </a:lnTo>
                  <a:lnTo>
                    <a:pt x="0" y="6723"/>
                  </a:lnTo>
                  <a:lnTo>
                    <a:pt x="24" y="6382"/>
                  </a:lnTo>
                  <a:lnTo>
                    <a:pt x="49" y="6041"/>
                  </a:lnTo>
                  <a:lnTo>
                    <a:pt x="98" y="5700"/>
                  </a:lnTo>
                  <a:lnTo>
                    <a:pt x="146" y="5383"/>
                  </a:lnTo>
                  <a:lnTo>
                    <a:pt x="219" y="5042"/>
                  </a:lnTo>
                  <a:lnTo>
                    <a:pt x="317" y="4726"/>
                  </a:lnTo>
                  <a:lnTo>
                    <a:pt x="414" y="4409"/>
                  </a:lnTo>
                  <a:lnTo>
                    <a:pt x="536" y="4117"/>
                  </a:lnTo>
                  <a:lnTo>
                    <a:pt x="682" y="3825"/>
                  </a:lnTo>
                  <a:lnTo>
                    <a:pt x="828" y="3532"/>
                  </a:lnTo>
                  <a:lnTo>
                    <a:pt x="974" y="3240"/>
                  </a:lnTo>
                  <a:lnTo>
                    <a:pt x="1169" y="2972"/>
                  </a:lnTo>
                  <a:lnTo>
                    <a:pt x="1340" y="2704"/>
                  </a:lnTo>
                  <a:lnTo>
                    <a:pt x="1534" y="2461"/>
                  </a:lnTo>
                  <a:lnTo>
                    <a:pt x="1754" y="2217"/>
                  </a:lnTo>
                  <a:lnTo>
                    <a:pt x="1973" y="1974"/>
                  </a:lnTo>
                  <a:lnTo>
                    <a:pt x="2216" y="1754"/>
                  </a:lnTo>
                  <a:lnTo>
                    <a:pt x="2460" y="1535"/>
                  </a:lnTo>
                  <a:lnTo>
                    <a:pt x="2703" y="1340"/>
                  </a:lnTo>
                  <a:lnTo>
                    <a:pt x="2971" y="1170"/>
                  </a:lnTo>
                  <a:lnTo>
                    <a:pt x="3239" y="975"/>
                  </a:lnTo>
                  <a:lnTo>
                    <a:pt x="3532" y="829"/>
                  </a:lnTo>
                  <a:lnTo>
                    <a:pt x="3824" y="683"/>
                  </a:lnTo>
                  <a:lnTo>
                    <a:pt x="4116" y="537"/>
                  </a:lnTo>
                  <a:lnTo>
                    <a:pt x="4408" y="415"/>
                  </a:lnTo>
                  <a:lnTo>
                    <a:pt x="4725" y="317"/>
                  </a:lnTo>
                  <a:lnTo>
                    <a:pt x="5042" y="220"/>
                  </a:lnTo>
                  <a:lnTo>
                    <a:pt x="5383" y="147"/>
                  </a:lnTo>
                  <a:lnTo>
                    <a:pt x="5699" y="98"/>
                  </a:lnTo>
                  <a:lnTo>
                    <a:pt x="6040" y="49"/>
                  </a:lnTo>
                  <a:lnTo>
                    <a:pt x="6381" y="25"/>
                  </a:lnTo>
                  <a:lnTo>
                    <a:pt x="6722" y="1"/>
                  </a:lnTo>
                  <a:lnTo>
                    <a:pt x="6722" y="1"/>
                  </a:lnTo>
                  <a:lnTo>
                    <a:pt x="7063" y="25"/>
                  </a:lnTo>
                  <a:lnTo>
                    <a:pt x="7404" y="49"/>
                  </a:lnTo>
                  <a:lnTo>
                    <a:pt x="7745" y="98"/>
                  </a:lnTo>
                  <a:lnTo>
                    <a:pt x="8062" y="147"/>
                  </a:lnTo>
                  <a:lnTo>
                    <a:pt x="8403" y="220"/>
                  </a:lnTo>
                  <a:lnTo>
                    <a:pt x="8719" y="317"/>
                  </a:lnTo>
                  <a:lnTo>
                    <a:pt x="9036" y="415"/>
                  </a:lnTo>
                  <a:lnTo>
                    <a:pt x="9328" y="537"/>
                  </a:lnTo>
                  <a:lnTo>
                    <a:pt x="9620" y="683"/>
                  </a:lnTo>
                  <a:lnTo>
                    <a:pt x="9913" y="829"/>
                  </a:lnTo>
                  <a:lnTo>
                    <a:pt x="10205" y="975"/>
                  </a:lnTo>
                  <a:lnTo>
                    <a:pt x="10473" y="1170"/>
                  </a:lnTo>
                  <a:lnTo>
                    <a:pt x="10741" y="1340"/>
                  </a:lnTo>
                  <a:lnTo>
                    <a:pt x="10984" y="1535"/>
                  </a:lnTo>
                  <a:lnTo>
                    <a:pt x="11228" y="1754"/>
                  </a:lnTo>
                  <a:lnTo>
                    <a:pt x="11471" y="1974"/>
                  </a:lnTo>
                  <a:lnTo>
                    <a:pt x="11690" y="2217"/>
                  </a:lnTo>
                  <a:lnTo>
                    <a:pt x="11910" y="2461"/>
                  </a:lnTo>
                  <a:lnTo>
                    <a:pt x="12105" y="2704"/>
                  </a:lnTo>
                  <a:lnTo>
                    <a:pt x="12275" y="2972"/>
                  </a:lnTo>
                  <a:lnTo>
                    <a:pt x="12470" y="3240"/>
                  </a:lnTo>
                  <a:lnTo>
                    <a:pt x="12616" y="3532"/>
                  </a:lnTo>
                  <a:lnTo>
                    <a:pt x="12762" y="3825"/>
                  </a:lnTo>
                  <a:lnTo>
                    <a:pt x="12908" y="4117"/>
                  </a:lnTo>
                  <a:lnTo>
                    <a:pt x="13030" y="4409"/>
                  </a:lnTo>
                  <a:lnTo>
                    <a:pt x="13127" y="4726"/>
                  </a:lnTo>
                  <a:lnTo>
                    <a:pt x="13225" y="5042"/>
                  </a:lnTo>
                  <a:lnTo>
                    <a:pt x="13298" y="5383"/>
                  </a:lnTo>
                  <a:lnTo>
                    <a:pt x="13347" y="5700"/>
                  </a:lnTo>
                  <a:lnTo>
                    <a:pt x="13395" y="6041"/>
                  </a:lnTo>
                  <a:lnTo>
                    <a:pt x="13420" y="6382"/>
                  </a:lnTo>
                  <a:lnTo>
                    <a:pt x="13444" y="6723"/>
                  </a:lnTo>
                  <a:lnTo>
                    <a:pt x="13444" y="6723"/>
                  </a:lnTo>
                  <a:lnTo>
                    <a:pt x="13420" y="7064"/>
                  </a:lnTo>
                  <a:lnTo>
                    <a:pt x="13395" y="7405"/>
                  </a:lnTo>
                  <a:lnTo>
                    <a:pt x="13347" y="7746"/>
                  </a:lnTo>
                  <a:lnTo>
                    <a:pt x="13298" y="8062"/>
                  </a:lnTo>
                  <a:lnTo>
                    <a:pt x="13225" y="8403"/>
                  </a:lnTo>
                  <a:lnTo>
                    <a:pt x="13127" y="8720"/>
                  </a:lnTo>
                  <a:lnTo>
                    <a:pt x="13030" y="9036"/>
                  </a:lnTo>
                  <a:lnTo>
                    <a:pt x="12908" y="9329"/>
                  </a:lnTo>
                  <a:lnTo>
                    <a:pt x="12762" y="9621"/>
                  </a:lnTo>
                  <a:lnTo>
                    <a:pt x="12616" y="9913"/>
                  </a:lnTo>
                  <a:lnTo>
                    <a:pt x="12470" y="10206"/>
                  </a:lnTo>
                  <a:lnTo>
                    <a:pt x="12275" y="10473"/>
                  </a:lnTo>
                  <a:lnTo>
                    <a:pt x="12105" y="10741"/>
                  </a:lnTo>
                  <a:lnTo>
                    <a:pt x="11910" y="10985"/>
                  </a:lnTo>
                  <a:lnTo>
                    <a:pt x="11690" y="11228"/>
                  </a:lnTo>
                  <a:lnTo>
                    <a:pt x="11471" y="11472"/>
                  </a:lnTo>
                  <a:lnTo>
                    <a:pt x="11228" y="11691"/>
                  </a:lnTo>
                  <a:lnTo>
                    <a:pt x="10984" y="11910"/>
                  </a:lnTo>
                  <a:lnTo>
                    <a:pt x="10741" y="12105"/>
                  </a:lnTo>
                  <a:lnTo>
                    <a:pt x="10473" y="12276"/>
                  </a:lnTo>
                  <a:lnTo>
                    <a:pt x="10205" y="12471"/>
                  </a:lnTo>
                  <a:lnTo>
                    <a:pt x="9913" y="12617"/>
                  </a:lnTo>
                  <a:lnTo>
                    <a:pt x="9620" y="12763"/>
                  </a:lnTo>
                  <a:lnTo>
                    <a:pt x="9328" y="12909"/>
                  </a:lnTo>
                  <a:lnTo>
                    <a:pt x="9036" y="13031"/>
                  </a:lnTo>
                  <a:lnTo>
                    <a:pt x="8719" y="13128"/>
                  </a:lnTo>
                  <a:lnTo>
                    <a:pt x="8403" y="13226"/>
                  </a:lnTo>
                  <a:lnTo>
                    <a:pt x="8062" y="13299"/>
                  </a:lnTo>
                  <a:lnTo>
                    <a:pt x="7745" y="13347"/>
                  </a:lnTo>
                  <a:lnTo>
                    <a:pt x="7404" y="13396"/>
                  </a:lnTo>
                  <a:lnTo>
                    <a:pt x="7063" y="13420"/>
                  </a:lnTo>
                  <a:lnTo>
                    <a:pt x="6722" y="13445"/>
                  </a:lnTo>
                  <a:lnTo>
                    <a:pt x="6722" y="13445"/>
                  </a:lnTo>
                  <a:close/>
                </a:path>
              </a:pathLst>
            </a:custGeom>
            <a:solidFill>
              <a:srgbClr val="FF0000"/>
            </a:solidFill>
            <a:ln w="9525" cap="rnd" cmpd="sng">
              <a:solidFill>
                <a:srgbClr val="F1C232"/>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0" name="Google Shape;1220;p47"/>
          <p:cNvGrpSpPr/>
          <p:nvPr/>
        </p:nvGrpSpPr>
        <p:grpSpPr>
          <a:xfrm>
            <a:off x="6588657" y="1955800"/>
            <a:ext cx="433992" cy="422729"/>
            <a:chOff x="5916675" y="927975"/>
            <a:chExt cx="516350" cy="502950"/>
          </a:xfrm>
        </p:grpSpPr>
        <p:sp>
          <p:nvSpPr>
            <p:cNvPr id="1221" name="Google Shape;1221;p47"/>
            <p:cNvSpPr/>
            <p:nvPr/>
          </p:nvSpPr>
          <p:spPr>
            <a:xfrm>
              <a:off x="5916675" y="927975"/>
              <a:ext cx="516350" cy="502950"/>
            </a:xfrm>
            <a:custGeom>
              <a:avLst/>
              <a:gdLst/>
              <a:ahLst/>
              <a:cxnLst/>
              <a:rect l="l" t="t" r="r" b="b"/>
              <a:pathLst>
                <a:path w="20654" h="20118" fill="none" extrusionOk="0">
                  <a:moveTo>
                    <a:pt x="20654" y="10059"/>
                  </a:moveTo>
                  <a:lnTo>
                    <a:pt x="18486" y="8183"/>
                  </a:lnTo>
                  <a:lnTo>
                    <a:pt x="19631" y="5577"/>
                  </a:lnTo>
                  <a:lnTo>
                    <a:pt x="16879" y="4847"/>
                  </a:lnTo>
                  <a:lnTo>
                    <a:pt x="16757" y="1997"/>
                  </a:lnTo>
                  <a:lnTo>
                    <a:pt x="13956" y="2509"/>
                  </a:lnTo>
                  <a:lnTo>
                    <a:pt x="12616" y="0"/>
                  </a:lnTo>
                  <a:lnTo>
                    <a:pt x="10327" y="1681"/>
                  </a:lnTo>
                  <a:lnTo>
                    <a:pt x="8038" y="0"/>
                  </a:lnTo>
                  <a:lnTo>
                    <a:pt x="6698" y="2509"/>
                  </a:lnTo>
                  <a:lnTo>
                    <a:pt x="3897" y="1997"/>
                  </a:lnTo>
                  <a:lnTo>
                    <a:pt x="3776" y="4847"/>
                  </a:lnTo>
                  <a:lnTo>
                    <a:pt x="1023" y="5577"/>
                  </a:lnTo>
                  <a:lnTo>
                    <a:pt x="2168" y="8183"/>
                  </a:lnTo>
                  <a:lnTo>
                    <a:pt x="1" y="10059"/>
                  </a:lnTo>
                  <a:lnTo>
                    <a:pt x="2168" y="11934"/>
                  </a:lnTo>
                  <a:lnTo>
                    <a:pt x="1023" y="14540"/>
                  </a:lnTo>
                  <a:lnTo>
                    <a:pt x="3776" y="15271"/>
                  </a:lnTo>
                  <a:lnTo>
                    <a:pt x="3897" y="18120"/>
                  </a:lnTo>
                  <a:lnTo>
                    <a:pt x="6698" y="17609"/>
                  </a:lnTo>
                  <a:lnTo>
                    <a:pt x="8038" y="20117"/>
                  </a:lnTo>
                  <a:lnTo>
                    <a:pt x="10327" y="18437"/>
                  </a:lnTo>
                  <a:lnTo>
                    <a:pt x="12616" y="20117"/>
                  </a:lnTo>
                  <a:lnTo>
                    <a:pt x="13956" y="17609"/>
                  </a:lnTo>
                  <a:lnTo>
                    <a:pt x="16757" y="18120"/>
                  </a:lnTo>
                  <a:lnTo>
                    <a:pt x="16879" y="15271"/>
                  </a:lnTo>
                  <a:lnTo>
                    <a:pt x="19631" y="14540"/>
                  </a:lnTo>
                  <a:lnTo>
                    <a:pt x="18486" y="11934"/>
                  </a:lnTo>
                  <a:lnTo>
                    <a:pt x="20654" y="10059"/>
                  </a:lnTo>
                  <a:close/>
                </a:path>
              </a:pathLst>
            </a:custGeom>
            <a:noFill/>
            <a:ln w="12175" cap="rnd" cmpd="sng">
              <a:solidFill>
                <a:srgbClr val="F1C23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47"/>
            <p:cNvSpPr/>
            <p:nvPr/>
          </p:nvSpPr>
          <p:spPr>
            <a:xfrm>
              <a:off x="6006800" y="1011375"/>
              <a:ext cx="336125" cy="336125"/>
            </a:xfrm>
            <a:custGeom>
              <a:avLst/>
              <a:gdLst/>
              <a:ahLst/>
              <a:cxnLst/>
              <a:rect l="l" t="t" r="r" b="b"/>
              <a:pathLst>
                <a:path w="13445" h="13445" fill="none" extrusionOk="0">
                  <a:moveTo>
                    <a:pt x="6722" y="13445"/>
                  </a:moveTo>
                  <a:lnTo>
                    <a:pt x="6722" y="13445"/>
                  </a:lnTo>
                  <a:lnTo>
                    <a:pt x="6381" y="13420"/>
                  </a:lnTo>
                  <a:lnTo>
                    <a:pt x="6040" y="13396"/>
                  </a:lnTo>
                  <a:lnTo>
                    <a:pt x="5699" y="13347"/>
                  </a:lnTo>
                  <a:lnTo>
                    <a:pt x="5383" y="13299"/>
                  </a:lnTo>
                  <a:lnTo>
                    <a:pt x="5042" y="13226"/>
                  </a:lnTo>
                  <a:lnTo>
                    <a:pt x="4725" y="13128"/>
                  </a:lnTo>
                  <a:lnTo>
                    <a:pt x="4408" y="13031"/>
                  </a:lnTo>
                  <a:lnTo>
                    <a:pt x="4116" y="12909"/>
                  </a:lnTo>
                  <a:lnTo>
                    <a:pt x="3824" y="12763"/>
                  </a:lnTo>
                  <a:lnTo>
                    <a:pt x="3532" y="12617"/>
                  </a:lnTo>
                  <a:lnTo>
                    <a:pt x="3239" y="12471"/>
                  </a:lnTo>
                  <a:lnTo>
                    <a:pt x="2971" y="12276"/>
                  </a:lnTo>
                  <a:lnTo>
                    <a:pt x="2703" y="12105"/>
                  </a:lnTo>
                  <a:lnTo>
                    <a:pt x="2460" y="11910"/>
                  </a:lnTo>
                  <a:lnTo>
                    <a:pt x="2216" y="11691"/>
                  </a:lnTo>
                  <a:lnTo>
                    <a:pt x="1973" y="11472"/>
                  </a:lnTo>
                  <a:lnTo>
                    <a:pt x="1754" y="11228"/>
                  </a:lnTo>
                  <a:lnTo>
                    <a:pt x="1534" y="10985"/>
                  </a:lnTo>
                  <a:lnTo>
                    <a:pt x="1340" y="10741"/>
                  </a:lnTo>
                  <a:lnTo>
                    <a:pt x="1169" y="10473"/>
                  </a:lnTo>
                  <a:lnTo>
                    <a:pt x="974" y="10206"/>
                  </a:lnTo>
                  <a:lnTo>
                    <a:pt x="828" y="9913"/>
                  </a:lnTo>
                  <a:lnTo>
                    <a:pt x="682" y="9621"/>
                  </a:lnTo>
                  <a:lnTo>
                    <a:pt x="536" y="9329"/>
                  </a:lnTo>
                  <a:lnTo>
                    <a:pt x="414" y="9036"/>
                  </a:lnTo>
                  <a:lnTo>
                    <a:pt x="317" y="8720"/>
                  </a:lnTo>
                  <a:lnTo>
                    <a:pt x="219" y="8403"/>
                  </a:lnTo>
                  <a:lnTo>
                    <a:pt x="146" y="8062"/>
                  </a:lnTo>
                  <a:lnTo>
                    <a:pt x="98" y="7746"/>
                  </a:lnTo>
                  <a:lnTo>
                    <a:pt x="49" y="7405"/>
                  </a:lnTo>
                  <a:lnTo>
                    <a:pt x="24" y="7064"/>
                  </a:lnTo>
                  <a:lnTo>
                    <a:pt x="0" y="6723"/>
                  </a:lnTo>
                  <a:lnTo>
                    <a:pt x="0" y="6723"/>
                  </a:lnTo>
                  <a:lnTo>
                    <a:pt x="24" y="6382"/>
                  </a:lnTo>
                  <a:lnTo>
                    <a:pt x="49" y="6041"/>
                  </a:lnTo>
                  <a:lnTo>
                    <a:pt x="98" y="5700"/>
                  </a:lnTo>
                  <a:lnTo>
                    <a:pt x="146" y="5383"/>
                  </a:lnTo>
                  <a:lnTo>
                    <a:pt x="219" y="5042"/>
                  </a:lnTo>
                  <a:lnTo>
                    <a:pt x="317" y="4726"/>
                  </a:lnTo>
                  <a:lnTo>
                    <a:pt x="414" y="4409"/>
                  </a:lnTo>
                  <a:lnTo>
                    <a:pt x="536" y="4117"/>
                  </a:lnTo>
                  <a:lnTo>
                    <a:pt x="682" y="3825"/>
                  </a:lnTo>
                  <a:lnTo>
                    <a:pt x="828" y="3532"/>
                  </a:lnTo>
                  <a:lnTo>
                    <a:pt x="974" y="3240"/>
                  </a:lnTo>
                  <a:lnTo>
                    <a:pt x="1169" y="2972"/>
                  </a:lnTo>
                  <a:lnTo>
                    <a:pt x="1340" y="2704"/>
                  </a:lnTo>
                  <a:lnTo>
                    <a:pt x="1534" y="2461"/>
                  </a:lnTo>
                  <a:lnTo>
                    <a:pt x="1754" y="2217"/>
                  </a:lnTo>
                  <a:lnTo>
                    <a:pt x="1973" y="1974"/>
                  </a:lnTo>
                  <a:lnTo>
                    <a:pt x="2216" y="1754"/>
                  </a:lnTo>
                  <a:lnTo>
                    <a:pt x="2460" y="1535"/>
                  </a:lnTo>
                  <a:lnTo>
                    <a:pt x="2703" y="1340"/>
                  </a:lnTo>
                  <a:lnTo>
                    <a:pt x="2971" y="1170"/>
                  </a:lnTo>
                  <a:lnTo>
                    <a:pt x="3239" y="975"/>
                  </a:lnTo>
                  <a:lnTo>
                    <a:pt x="3532" y="829"/>
                  </a:lnTo>
                  <a:lnTo>
                    <a:pt x="3824" y="683"/>
                  </a:lnTo>
                  <a:lnTo>
                    <a:pt x="4116" y="537"/>
                  </a:lnTo>
                  <a:lnTo>
                    <a:pt x="4408" y="415"/>
                  </a:lnTo>
                  <a:lnTo>
                    <a:pt x="4725" y="317"/>
                  </a:lnTo>
                  <a:lnTo>
                    <a:pt x="5042" y="220"/>
                  </a:lnTo>
                  <a:lnTo>
                    <a:pt x="5383" y="147"/>
                  </a:lnTo>
                  <a:lnTo>
                    <a:pt x="5699" y="98"/>
                  </a:lnTo>
                  <a:lnTo>
                    <a:pt x="6040" y="49"/>
                  </a:lnTo>
                  <a:lnTo>
                    <a:pt x="6381" y="25"/>
                  </a:lnTo>
                  <a:lnTo>
                    <a:pt x="6722" y="1"/>
                  </a:lnTo>
                  <a:lnTo>
                    <a:pt x="6722" y="1"/>
                  </a:lnTo>
                  <a:lnTo>
                    <a:pt x="7063" y="25"/>
                  </a:lnTo>
                  <a:lnTo>
                    <a:pt x="7404" y="49"/>
                  </a:lnTo>
                  <a:lnTo>
                    <a:pt x="7745" y="98"/>
                  </a:lnTo>
                  <a:lnTo>
                    <a:pt x="8062" y="147"/>
                  </a:lnTo>
                  <a:lnTo>
                    <a:pt x="8403" y="220"/>
                  </a:lnTo>
                  <a:lnTo>
                    <a:pt x="8719" y="317"/>
                  </a:lnTo>
                  <a:lnTo>
                    <a:pt x="9036" y="415"/>
                  </a:lnTo>
                  <a:lnTo>
                    <a:pt x="9328" y="537"/>
                  </a:lnTo>
                  <a:lnTo>
                    <a:pt x="9620" y="683"/>
                  </a:lnTo>
                  <a:lnTo>
                    <a:pt x="9913" y="829"/>
                  </a:lnTo>
                  <a:lnTo>
                    <a:pt x="10205" y="975"/>
                  </a:lnTo>
                  <a:lnTo>
                    <a:pt x="10473" y="1170"/>
                  </a:lnTo>
                  <a:lnTo>
                    <a:pt x="10741" y="1340"/>
                  </a:lnTo>
                  <a:lnTo>
                    <a:pt x="10984" y="1535"/>
                  </a:lnTo>
                  <a:lnTo>
                    <a:pt x="11228" y="1754"/>
                  </a:lnTo>
                  <a:lnTo>
                    <a:pt x="11471" y="1974"/>
                  </a:lnTo>
                  <a:lnTo>
                    <a:pt x="11690" y="2217"/>
                  </a:lnTo>
                  <a:lnTo>
                    <a:pt x="11910" y="2461"/>
                  </a:lnTo>
                  <a:lnTo>
                    <a:pt x="12105" y="2704"/>
                  </a:lnTo>
                  <a:lnTo>
                    <a:pt x="12275" y="2972"/>
                  </a:lnTo>
                  <a:lnTo>
                    <a:pt x="12470" y="3240"/>
                  </a:lnTo>
                  <a:lnTo>
                    <a:pt x="12616" y="3532"/>
                  </a:lnTo>
                  <a:lnTo>
                    <a:pt x="12762" y="3825"/>
                  </a:lnTo>
                  <a:lnTo>
                    <a:pt x="12908" y="4117"/>
                  </a:lnTo>
                  <a:lnTo>
                    <a:pt x="13030" y="4409"/>
                  </a:lnTo>
                  <a:lnTo>
                    <a:pt x="13127" y="4726"/>
                  </a:lnTo>
                  <a:lnTo>
                    <a:pt x="13225" y="5042"/>
                  </a:lnTo>
                  <a:lnTo>
                    <a:pt x="13298" y="5383"/>
                  </a:lnTo>
                  <a:lnTo>
                    <a:pt x="13347" y="5700"/>
                  </a:lnTo>
                  <a:lnTo>
                    <a:pt x="13395" y="6041"/>
                  </a:lnTo>
                  <a:lnTo>
                    <a:pt x="13420" y="6382"/>
                  </a:lnTo>
                  <a:lnTo>
                    <a:pt x="13444" y="6723"/>
                  </a:lnTo>
                  <a:lnTo>
                    <a:pt x="13444" y="6723"/>
                  </a:lnTo>
                  <a:lnTo>
                    <a:pt x="13420" y="7064"/>
                  </a:lnTo>
                  <a:lnTo>
                    <a:pt x="13395" y="7405"/>
                  </a:lnTo>
                  <a:lnTo>
                    <a:pt x="13347" y="7746"/>
                  </a:lnTo>
                  <a:lnTo>
                    <a:pt x="13298" y="8062"/>
                  </a:lnTo>
                  <a:lnTo>
                    <a:pt x="13225" y="8403"/>
                  </a:lnTo>
                  <a:lnTo>
                    <a:pt x="13127" y="8720"/>
                  </a:lnTo>
                  <a:lnTo>
                    <a:pt x="13030" y="9036"/>
                  </a:lnTo>
                  <a:lnTo>
                    <a:pt x="12908" y="9329"/>
                  </a:lnTo>
                  <a:lnTo>
                    <a:pt x="12762" y="9621"/>
                  </a:lnTo>
                  <a:lnTo>
                    <a:pt x="12616" y="9913"/>
                  </a:lnTo>
                  <a:lnTo>
                    <a:pt x="12470" y="10206"/>
                  </a:lnTo>
                  <a:lnTo>
                    <a:pt x="12275" y="10473"/>
                  </a:lnTo>
                  <a:lnTo>
                    <a:pt x="12105" y="10741"/>
                  </a:lnTo>
                  <a:lnTo>
                    <a:pt x="11910" y="10985"/>
                  </a:lnTo>
                  <a:lnTo>
                    <a:pt x="11690" y="11228"/>
                  </a:lnTo>
                  <a:lnTo>
                    <a:pt x="11471" y="11472"/>
                  </a:lnTo>
                  <a:lnTo>
                    <a:pt x="11228" y="11691"/>
                  </a:lnTo>
                  <a:lnTo>
                    <a:pt x="10984" y="11910"/>
                  </a:lnTo>
                  <a:lnTo>
                    <a:pt x="10741" y="12105"/>
                  </a:lnTo>
                  <a:lnTo>
                    <a:pt x="10473" y="12276"/>
                  </a:lnTo>
                  <a:lnTo>
                    <a:pt x="10205" y="12471"/>
                  </a:lnTo>
                  <a:lnTo>
                    <a:pt x="9913" y="12617"/>
                  </a:lnTo>
                  <a:lnTo>
                    <a:pt x="9620" y="12763"/>
                  </a:lnTo>
                  <a:lnTo>
                    <a:pt x="9328" y="12909"/>
                  </a:lnTo>
                  <a:lnTo>
                    <a:pt x="9036" y="13031"/>
                  </a:lnTo>
                  <a:lnTo>
                    <a:pt x="8719" y="13128"/>
                  </a:lnTo>
                  <a:lnTo>
                    <a:pt x="8403" y="13226"/>
                  </a:lnTo>
                  <a:lnTo>
                    <a:pt x="8062" y="13299"/>
                  </a:lnTo>
                  <a:lnTo>
                    <a:pt x="7745" y="13347"/>
                  </a:lnTo>
                  <a:lnTo>
                    <a:pt x="7404" y="13396"/>
                  </a:lnTo>
                  <a:lnTo>
                    <a:pt x="7063" y="13420"/>
                  </a:lnTo>
                  <a:lnTo>
                    <a:pt x="6722" y="13445"/>
                  </a:lnTo>
                  <a:lnTo>
                    <a:pt x="6722" y="13445"/>
                  </a:lnTo>
                  <a:close/>
                </a:path>
              </a:pathLst>
            </a:custGeom>
            <a:noFill/>
            <a:ln w="12175" cap="rnd" cmpd="sng">
              <a:solidFill>
                <a:srgbClr val="F1C23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23" name="Google Shape;1223;p47"/>
          <p:cNvSpPr/>
          <p:nvPr/>
        </p:nvSpPr>
        <p:spPr>
          <a:xfrm>
            <a:off x="7664655" y="2192178"/>
            <a:ext cx="402263" cy="227229"/>
          </a:xfrm>
          <a:custGeom>
            <a:avLst/>
            <a:gdLst/>
            <a:ahLst/>
            <a:cxnLst/>
            <a:rect l="l" t="t" r="r" b="b"/>
            <a:pathLst>
              <a:path w="19144" h="10814" fill="none" extrusionOk="0">
                <a:moveTo>
                  <a:pt x="16124" y="4774"/>
                </a:moveTo>
                <a:lnTo>
                  <a:pt x="15369" y="4774"/>
                </a:lnTo>
                <a:lnTo>
                  <a:pt x="15369" y="4774"/>
                </a:lnTo>
                <a:lnTo>
                  <a:pt x="15393" y="4482"/>
                </a:lnTo>
                <a:lnTo>
                  <a:pt x="15393" y="4482"/>
                </a:lnTo>
                <a:lnTo>
                  <a:pt x="15369" y="4189"/>
                </a:lnTo>
                <a:lnTo>
                  <a:pt x="15344" y="3921"/>
                </a:lnTo>
                <a:lnTo>
                  <a:pt x="15271" y="3654"/>
                </a:lnTo>
                <a:lnTo>
                  <a:pt x="15174" y="3410"/>
                </a:lnTo>
                <a:lnTo>
                  <a:pt x="15052" y="3166"/>
                </a:lnTo>
                <a:lnTo>
                  <a:pt x="14930" y="2947"/>
                </a:lnTo>
                <a:lnTo>
                  <a:pt x="14760" y="2728"/>
                </a:lnTo>
                <a:lnTo>
                  <a:pt x="14589" y="2533"/>
                </a:lnTo>
                <a:lnTo>
                  <a:pt x="14394" y="2363"/>
                </a:lnTo>
                <a:lnTo>
                  <a:pt x="14175" y="2192"/>
                </a:lnTo>
                <a:lnTo>
                  <a:pt x="13956" y="2070"/>
                </a:lnTo>
                <a:lnTo>
                  <a:pt x="13712" y="1949"/>
                </a:lnTo>
                <a:lnTo>
                  <a:pt x="13469" y="1851"/>
                </a:lnTo>
                <a:lnTo>
                  <a:pt x="13201" y="1778"/>
                </a:lnTo>
                <a:lnTo>
                  <a:pt x="12933" y="1754"/>
                </a:lnTo>
                <a:lnTo>
                  <a:pt x="12641" y="1729"/>
                </a:lnTo>
                <a:lnTo>
                  <a:pt x="12641" y="1729"/>
                </a:lnTo>
                <a:lnTo>
                  <a:pt x="12300" y="1754"/>
                </a:lnTo>
                <a:lnTo>
                  <a:pt x="11959" y="1827"/>
                </a:lnTo>
                <a:lnTo>
                  <a:pt x="11618" y="1924"/>
                </a:lnTo>
                <a:lnTo>
                  <a:pt x="11326" y="2070"/>
                </a:lnTo>
                <a:lnTo>
                  <a:pt x="11326" y="2070"/>
                </a:lnTo>
                <a:lnTo>
                  <a:pt x="11155" y="1851"/>
                </a:lnTo>
                <a:lnTo>
                  <a:pt x="10985" y="1632"/>
                </a:lnTo>
                <a:lnTo>
                  <a:pt x="10814" y="1413"/>
                </a:lnTo>
                <a:lnTo>
                  <a:pt x="10619" y="1218"/>
                </a:lnTo>
                <a:lnTo>
                  <a:pt x="10425" y="1048"/>
                </a:lnTo>
                <a:lnTo>
                  <a:pt x="10205" y="877"/>
                </a:lnTo>
                <a:lnTo>
                  <a:pt x="9962" y="707"/>
                </a:lnTo>
                <a:lnTo>
                  <a:pt x="9718" y="560"/>
                </a:lnTo>
                <a:lnTo>
                  <a:pt x="9475" y="439"/>
                </a:lnTo>
                <a:lnTo>
                  <a:pt x="9231" y="317"/>
                </a:lnTo>
                <a:lnTo>
                  <a:pt x="8963" y="219"/>
                </a:lnTo>
                <a:lnTo>
                  <a:pt x="8695" y="146"/>
                </a:lnTo>
                <a:lnTo>
                  <a:pt x="8403" y="73"/>
                </a:lnTo>
                <a:lnTo>
                  <a:pt x="8135" y="25"/>
                </a:lnTo>
                <a:lnTo>
                  <a:pt x="7843" y="0"/>
                </a:lnTo>
                <a:lnTo>
                  <a:pt x="7551" y="0"/>
                </a:lnTo>
                <a:lnTo>
                  <a:pt x="7551" y="0"/>
                </a:lnTo>
                <a:lnTo>
                  <a:pt x="7088" y="25"/>
                </a:lnTo>
                <a:lnTo>
                  <a:pt x="6650" y="98"/>
                </a:lnTo>
                <a:lnTo>
                  <a:pt x="6211" y="195"/>
                </a:lnTo>
                <a:lnTo>
                  <a:pt x="5797" y="341"/>
                </a:lnTo>
                <a:lnTo>
                  <a:pt x="5407" y="536"/>
                </a:lnTo>
                <a:lnTo>
                  <a:pt x="5042" y="755"/>
                </a:lnTo>
                <a:lnTo>
                  <a:pt x="4701" y="1023"/>
                </a:lnTo>
                <a:lnTo>
                  <a:pt x="4385" y="1315"/>
                </a:lnTo>
                <a:lnTo>
                  <a:pt x="4092" y="1632"/>
                </a:lnTo>
                <a:lnTo>
                  <a:pt x="3824" y="1973"/>
                </a:lnTo>
                <a:lnTo>
                  <a:pt x="3605" y="2338"/>
                </a:lnTo>
                <a:lnTo>
                  <a:pt x="3410" y="2728"/>
                </a:lnTo>
                <a:lnTo>
                  <a:pt x="3264" y="3142"/>
                </a:lnTo>
                <a:lnTo>
                  <a:pt x="3142" y="3580"/>
                </a:lnTo>
                <a:lnTo>
                  <a:pt x="3094" y="4019"/>
                </a:lnTo>
                <a:lnTo>
                  <a:pt x="3069" y="4482"/>
                </a:lnTo>
                <a:lnTo>
                  <a:pt x="3069" y="4482"/>
                </a:lnTo>
                <a:lnTo>
                  <a:pt x="3069" y="4774"/>
                </a:lnTo>
                <a:lnTo>
                  <a:pt x="3021" y="4774"/>
                </a:lnTo>
                <a:lnTo>
                  <a:pt x="3021" y="4774"/>
                </a:lnTo>
                <a:lnTo>
                  <a:pt x="2704" y="4774"/>
                </a:lnTo>
                <a:lnTo>
                  <a:pt x="2412" y="4823"/>
                </a:lnTo>
                <a:lnTo>
                  <a:pt x="2120" y="4896"/>
                </a:lnTo>
                <a:lnTo>
                  <a:pt x="1827" y="5017"/>
                </a:lnTo>
                <a:lnTo>
                  <a:pt x="1584" y="5139"/>
                </a:lnTo>
                <a:lnTo>
                  <a:pt x="1316" y="5285"/>
                </a:lnTo>
                <a:lnTo>
                  <a:pt x="1097" y="5456"/>
                </a:lnTo>
                <a:lnTo>
                  <a:pt x="877" y="5651"/>
                </a:lnTo>
                <a:lnTo>
                  <a:pt x="683" y="5870"/>
                </a:lnTo>
                <a:lnTo>
                  <a:pt x="512" y="6113"/>
                </a:lnTo>
                <a:lnTo>
                  <a:pt x="366" y="6357"/>
                </a:lnTo>
                <a:lnTo>
                  <a:pt x="220" y="6625"/>
                </a:lnTo>
                <a:lnTo>
                  <a:pt x="122" y="6893"/>
                </a:lnTo>
                <a:lnTo>
                  <a:pt x="49" y="7185"/>
                </a:lnTo>
                <a:lnTo>
                  <a:pt x="1" y="7477"/>
                </a:lnTo>
                <a:lnTo>
                  <a:pt x="1" y="7794"/>
                </a:lnTo>
                <a:lnTo>
                  <a:pt x="1" y="7794"/>
                </a:lnTo>
                <a:lnTo>
                  <a:pt x="1" y="8110"/>
                </a:lnTo>
                <a:lnTo>
                  <a:pt x="49" y="8403"/>
                </a:lnTo>
                <a:lnTo>
                  <a:pt x="122" y="8695"/>
                </a:lnTo>
                <a:lnTo>
                  <a:pt x="220" y="8963"/>
                </a:lnTo>
                <a:lnTo>
                  <a:pt x="366" y="9231"/>
                </a:lnTo>
                <a:lnTo>
                  <a:pt x="512" y="9474"/>
                </a:lnTo>
                <a:lnTo>
                  <a:pt x="683" y="9718"/>
                </a:lnTo>
                <a:lnTo>
                  <a:pt x="877" y="9937"/>
                </a:lnTo>
                <a:lnTo>
                  <a:pt x="1097" y="10132"/>
                </a:lnTo>
                <a:lnTo>
                  <a:pt x="1316" y="10302"/>
                </a:lnTo>
                <a:lnTo>
                  <a:pt x="1584" y="10449"/>
                </a:lnTo>
                <a:lnTo>
                  <a:pt x="1827" y="10570"/>
                </a:lnTo>
                <a:lnTo>
                  <a:pt x="2120" y="10692"/>
                </a:lnTo>
                <a:lnTo>
                  <a:pt x="2412" y="10765"/>
                </a:lnTo>
                <a:lnTo>
                  <a:pt x="2704" y="10814"/>
                </a:lnTo>
                <a:lnTo>
                  <a:pt x="3021" y="10814"/>
                </a:lnTo>
                <a:lnTo>
                  <a:pt x="16124" y="10814"/>
                </a:lnTo>
                <a:lnTo>
                  <a:pt x="16124" y="10814"/>
                </a:lnTo>
                <a:lnTo>
                  <a:pt x="16440" y="10814"/>
                </a:lnTo>
                <a:lnTo>
                  <a:pt x="16732" y="10765"/>
                </a:lnTo>
                <a:lnTo>
                  <a:pt x="17025" y="10692"/>
                </a:lnTo>
                <a:lnTo>
                  <a:pt x="17317" y="10570"/>
                </a:lnTo>
                <a:lnTo>
                  <a:pt x="17561" y="10449"/>
                </a:lnTo>
                <a:lnTo>
                  <a:pt x="17828" y="10302"/>
                </a:lnTo>
                <a:lnTo>
                  <a:pt x="18048" y="10132"/>
                </a:lnTo>
                <a:lnTo>
                  <a:pt x="18267" y="9937"/>
                </a:lnTo>
                <a:lnTo>
                  <a:pt x="18462" y="9718"/>
                </a:lnTo>
                <a:lnTo>
                  <a:pt x="18632" y="9474"/>
                </a:lnTo>
                <a:lnTo>
                  <a:pt x="18778" y="9231"/>
                </a:lnTo>
                <a:lnTo>
                  <a:pt x="18924" y="8963"/>
                </a:lnTo>
                <a:lnTo>
                  <a:pt x="19022" y="8695"/>
                </a:lnTo>
                <a:lnTo>
                  <a:pt x="19095" y="8403"/>
                </a:lnTo>
                <a:lnTo>
                  <a:pt x="19144" y="8110"/>
                </a:lnTo>
                <a:lnTo>
                  <a:pt x="19144" y="7794"/>
                </a:lnTo>
                <a:lnTo>
                  <a:pt x="19144" y="7794"/>
                </a:lnTo>
                <a:lnTo>
                  <a:pt x="19144" y="7477"/>
                </a:lnTo>
                <a:lnTo>
                  <a:pt x="19095" y="7185"/>
                </a:lnTo>
                <a:lnTo>
                  <a:pt x="19022" y="6893"/>
                </a:lnTo>
                <a:lnTo>
                  <a:pt x="18924" y="6625"/>
                </a:lnTo>
                <a:lnTo>
                  <a:pt x="18778" y="6357"/>
                </a:lnTo>
                <a:lnTo>
                  <a:pt x="18632" y="6113"/>
                </a:lnTo>
                <a:lnTo>
                  <a:pt x="18462" y="5870"/>
                </a:lnTo>
                <a:lnTo>
                  <a:pt x="18267" y="5651"/>
                </a:lnTo>
                <a:lnTo>
                  <a:pt x="18048" y="5456"/>
                </a:lnTo>
                <a:lnTo>
                  <a:pt x="17828" y="5285"/>
                </a:lnTo>
                <a:lnTo>
                  <a:pt x="17561" y="5139"/>
                </a:lnTo>
                <a:lnTo>
                  <a:pt x="17317" y="5017"/>
                </a:lnTo>
                <a:lnTo>
                  <a:pt x="17025" y="4896"/>
                </a:lnTo>
                <a:lnTo>
                  <a:pt x="16732" y="4823"/>
                </a:lnTo>
                <a:lnTo>
                  <a:pt x="16440" y="4774"/>
                </a:lnTo>
                <a:lnTo>
                  <a:pt x="16124" y="4774"/>
                </a:lnTo>
                <a:lnTo>
                  <a:pt x="16124" y="4774"/>
                </a:lnTo>
                <a:close/>
              </a:path>
            </a:pathLst>
          </a:custGeom>
          <a:noFill/>
          <a:ln w="38100" cap="rnd" cmpd="sng">
            <a:solidFill>
              <a:srgbClr val="6D9EE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47"/>
          <p:cNvSpPr/>
          <p:nvPr/>
        </p:nvSpPr>
        <p:spPr>
          <a:xfrm>
            <a:off x="6780818" y="2192178"/>
            <a:ext cx="402263" cy="227229"/>
          </a:xfrm>
          <a:custGeom>
            <a:avLst/>
            <a:gdLst/>
            <a:ahLst/>
            <a:cxnLst/>
            <a:rect l="l" t="t" r="r" b="b"/>
            <a:pathLst>
              <a:path w="19144" h="10814" fill="none" extrusionOk="0">
                <a:moveTo>
                  <a:pt x="16124" y="4774"/>
                </a:moveTo>
                <a:lnTo>
                  <a:pt x="15369" y="4774"/>
                </a:lnTo>
                <a:lnTo>
                  <a:pt x="15369" y="4774"/>
                </a:lnTo>
                <a:lnTo>
                  <a:pt x="15393" y="4482"/>
                </a:lnTo>
                <a:lnTo>
                  <a:pt x="15393" y="4482"/>
                </a:lnTo>
                <a:lnTo>
                  <a:pt x="15369" y="4189"/>
                </a:lnTo>
                <a:lnTo>
                  <a:pt x="15344" y="3921"/>
                </a:lnTo>
                <a:lnTo>
                  <a:pt x="15271" y="3654"/>
                </a:lnTo>
                <a:lnTo>
                  <a:pt x="15174" y="3410"/>
                </a:lnTo>
                <a:lnTo>
                  <a:pt x="15052" y="3166"/>
                </a:lnTo>
                <a:lnTo>
                  <a:pt x="14930" y="2947"/>
                </a:lnTo>
                <a:lnTo>
                  <a:pt x="14760" y="2728"/>
                </a:lnTo>
                <a:lnTo>
                  <a:pt x="14589" y="2533"/>
                </a:lnTo>
                <a:lnTo>
                  <a:pt x="14394" y="2363"/>
                </a:lnTo>
                <a:lnTo>
                  <a:pt x="14175" y="2192"/>
                </a:lnTo>
                <a:lnTo>
                  <a:pt x="13956" y="2070"/>
                </a:lnTo>
                <a:lnTo>
                  <a:pt x="13712" y="1949"/>
                </a:lnTo>
                <a:lnTo>
                  <a:pt x="13469" y="1851"/>
                </a:lnTo>
                <a:lnTo>
                  <a:pt x="13201" y="1778"/>
                </a:lnTo>
                <a:lnTo>
                  <a:pt x="12933" y="1754"/>
                </a:lnTo>
                <a:lnTo>
                  <a:pt x="12641" y="1729"/>
                </a:lnTo>
                <a:lnTo>
                  <a:pt x="12641" y="1729"/>
                </a:lnTo>
                <a:lnTo>
                  <a:pt x="12300" y="1754"/>
                </a:lnTo>
                <a:lnTo>
                  <a:pt x="11959" y="1827"/>
                </a:lnTo>
                <a:lnTo>
                  <a:pt x="11618" y="1924"/>
                </a:lnTo>
                <a:lnTo>
                  <a:pt x="11326" y="2070"/>
                </a:lnTo>
                <a:lnTo>
                  <a:pt x="11326" y="2070"/>
                </a:lnTo>
                <a:lnTo>
                  <a:pt x="11155" y="1851"/>
                </a:lnTo>
                <a:lnTo>
                  <a:pt x="10985" y="1632"/>
                </a:lnTo>
                <a:lnTo>
                  <a:pt x="10814" y="1413"/>
                </a:lnTo>
                <a:lnTo>
                  <a:pt x="10619" y="1218"/>
                </a:lnTo>
                <a:lnTo>
                  <a:pt x="10425" y="1048"/>
                </a:lnTo>
                <a:lnTo>
                  <a:pt x="10205" y="877"/>
                </a:lnTo>
                <a:lnTo>
                  <a:pt x="9962" y="707"/>
                </a:lnTo>
                <a:lnTo>
                  <a:pt x="9718" y="560"/>
                </a:lnTo>
                <a:lnTo>
                  <a:pt x="9475" y="439"/>
                </a:lnTo>
                <a:lnTo>
                  <a:pt x="9231" y="317"/>
                </a:lnTo>
                <a:lnTo>
                  <a:pt x="8963" y="219"/>
                </a:lnTo>
                <a:lnTo>
                  <a:pt x="8695" y="146"/>
                </a:lnTo>
                <a:lnTo>
                  <a:pt x="8403" y="73"/>
                </a:lnTo>
                <a:lnTo>
                  <a:pt x="8135" y="25"/>
                </a:lnTo>
                <a:lnTo>
                  <a:pt x="7843" y="0"/>
                </a:lnTo>
                <a:lnTo>
                  <a:pt x="7551" y="0"/>
                </a:lnTo>
                <a:lnTo>
                  <a:pt x="7551" y="0"/>
                </a:lnTo>
                <a:lnTo>
                  <a:pt x="7088" y="25"/>
                </a:lnTo>
                <a:lnTo>
                  <a:pt x="6650" y="98"/>
                </a:lnTo>
                <a:lnTo>
                  <a:pt x="6211" y="195"/>
                </a:lnTo>
                <a:lnTo>
                  <a:pt x="5797" y="341"/>
                </a:lnTo>
                <a:lnTo>
                  <a:pt x="5407" y="536"/>
                </a:lnTo>
                <a:lnTo>
                  <a:pt x="5042" y="755"/>
                </a:lnTo>
                <a:lnTo>
                  <a:pt x="4701" y="1023"/>
                </a:lnTo>
                <a:lnTo>
                  <a:pt x="4385" y="1315"/>
                </a:lnTo>
                <a:lnTo>
                  <a:pt x="4092" y="1632"/>
                </a:lnTo>
                <a:lnTo>
                  <a:pt x="3824" y="1973"/>
                </a:lnTo>
                <a:lnTo>
                  <a:pt x="3605" y="2338"/>
                </a:lnTo>
                <a:lnTo>
                  <a:pt x="3410" y="2728"/>
                </a:lnTo>
                <a:lnTo>
                  <a:pt x="3264" y="3142"/>
                </a:lnTo>
                <a:lnTo>
                  <a:pt x="3142" y="3580"/>
                </a:lnTo>
                <a:lnTo>
                  <a:pt x="3094" y="4019"/>
                </a:lnTo>
                <a:lnTo>
                  <a:pt x="3069" y="4482"/>
                </a:lnTo>
                <a:lnTo>
                  <a:pt x="3069" y="4482"/>
                </a:lnTo>
                <a:lnTo>
                  <a:pt x="3069" y="4774"/>
                </a:lnTo>
                <a:lnTo>
                  <a:pt x="3021" y="4774"/>
                </a:lnTo>
                <a:lnTo>
                  <a:pt x="3021" y="4774"/>
                </a:lnTo>
                <a:lnTo>
                  <a:pt x="2704" y="4774"/>
                </a:lnTo>
                <a:lnTo>
                  <a:pt x="2412" y="4823"/>
                </a:lnTo>
                <a:lnTo>
                  <a:pt x="2120" y="4896"/>
                </a:lnTo>
                <a:lnTo>
                  <a:pt x="1827" y="5017"/>
                </a:lnTo>
                <a:lnTo>
                  <a:pt x="1584" y="5139"/>
                </a:lnTo>
                <a:lnTo>
                  <a:pt x="1316" y="5285"/>
                </a:lnTo>
                <a:lnTo>
                  <a:pt x="1097" y="5456"/>
                </a:lnTo>
                <a:lnTo>
                  <a:pt x="877" y="5651"/>
                </a:lnTo>
                <a:lnTo>
                  <a:pt x="683" y="5870"/>
                </a:lnTo>
                <a:lnTo>
                  <a:pt x="512" y="6113"/>
                </a:lnTo>
                <a:lnTo>
                  <a:pt x="366" y="6357"/>
                </a:lnTo>
                <a:lnTo>
                  <a:pt x="220" y="6625"/>
                </a:lnTo>
                <a:lnTo>
                  <a:pt x="122" y="6893"/>
                </a:lnTo>
                <a:lnTo>
                  <a:pt x="49" y="7185"/>
                </a:lnTo>
                <a:lnTo>
                  <a:pt x="1" y="7477"/>
                </a:lnTo>
                <a:lnTo>
                  <a:pt x="1" y="7794"/>
                </a:lnTo>
                <a:lnTo>
                  <a:pt x="1" y="7794"/>
                </a:lnTo>
                <a:lnTo>
                  <a:pt x="1" y="8110"/>
                </a:lnTo>
                <a:lnTo>
                  <a:pt x="49" y="8403"/>
                </a:lnTo>
                <a:lnTo>
                  <a:pt x="122" y="8695"/>
                </a:lnTo>
                <a:lnTo>
                  <a:pt x="220" y="8963"/>
                </a:lnTo>
                <a:lnTo>
                  <a:pt x="366" y="9231"/>
                </a:lnTo>
                <a:lnTo>
                  <a:pt x="512" y="9474"/>
                </a:lnTo>
                <a:lnTo>
                  <a:pt x="683" y="9718"/>
                </a:lnTo>
                <a:lnTo>
                  <a:pt x="877" y="9937"/>
                </a:lnTo>
                <a:lnTo>
                  <a:pt x="1097" y="10132"/>
                </a:lnTo>
                <a:lnTo>
                  <a:pt x="1316" y="10302"/>
                </a:lnTo>
                <a:lnTo>
                  <a:pt x="1584" y="10449"/>
                </a:lnTo>
                <a:lnTo>
                  <a:pt x="1827" y="10570"/>
                </a:lnTo>
                <a:lnTo>
                  <a:pt x="2120" y="10692"/>
                </a:lnTo>
                <a:lnTo>
                  <a:pt x="2412" y="10765"/>
                </a:lnTo>
                <a:lnTo>
                  <a:pt x="2704" y="10814"/>
                </a:lnTo>
                <a:lnTo>
                  <a:pt x="3021" y="10814"/>
                </a:lnTo>
                <a:lnTo>
                  <a:pt x="16124" y="10814"/>
                </a:lnTo>
                <a:lnTo>
                  <a:pt x="16124" y="10814"/>
                </a:lnTo>
                <a:lnTo>
                  <a:pt x="16440" y="10814"/>
                </a:lnTo>
                <a:lnTo>
                  <a:pt x="16732" y="10765"/>
                </a:lnTo>
                <a:lnTo>
                  <a:pt x="17025" y="10692"/>
                </a:lnTo>
                <a:lnTo>
                  <a:pt x="17317" y="10570"/>
                </a:lnTo>
                <a:lnTo>
                  <a:pt x="17561" y="10449"/>
                </a:lnTo>
                <a:lnTo>
                  <a:pt x="17828" y="10302"/>
                </a:lnTo>
                <a:lnTo>
                  <a:pt x="18048" y="10132"/>
                </a:lnTo>
                <a:lnTo>
                  <a:pt x="18267" y="9937"/>
                </a:lnTo>
                <a:lnTo>
                  <a:pt x="18462" y="9718"/>
                </a:lnTo>
                <a:lnTo>
                  <a:pt x="18632" y="9474"/>
                </a:lnTo>
                <a:lnTo>
                  <a:pt x="18778" y="9231"/>
                </a:lnTo>
                <a:lnTo>
                  <a:pt x="18924" y="8963"/>
                </a:lnTo>
                <a:lnTo>
                  <a:pt x="19022" y="8695"/>
                </a:lnTo>
                <a:lnTo>
                  <a:pt x="19095" y="8403"/>
                </a:lnTo>
                <a:lnTo>
                  <a:pt x="19144" y="8110"/>
                </a:lnTo>
                <a:lnTo>
                  <a:pt x="19144" y="7794"/>
                </a:lnTo>
                <a:lnTo>
                  <a:pt x="19144" y="7794"/>
                </a:lnTo>
                <a:lnTo>
                  <a:pt x="19144" y="7477"/>
                </a:lnTo>
                <a:lnTo>
                  <a:pt x="19095" y="7185"/>
                </a:lnTo>
                <a:lnTo>
                  <a:pt x="19022" y="6893"/>
                </a:lnTo>
                <a:lnTo>
                  <a:pt x="18924" y="6625"/>
                </a:lnTo>
                <a:lnTo>
                  <a:pt x="18778" y="6357"/>
                </a:lnTo>
                <a:lnTo>
                  <a:pt x="18632" y="6113"/>
                </a:lnTo>
                <a:lnTo>
                  <a:pt x="18462" y="5870"/>
                </a:lnTo>
                <a:lnTo>
                  <a:pt x="18267" y="5651"/>
                </a:lnTo>
                <a:lnTo>
                  <a:pt x="18048" y="5456"/>
                </a:lnTo>
                <a:lnTo>
                  <a:pt x="17828" y="5285"/>
                </a:lnTo>
                <a:lnTo>
                  <a:pt x="17561" y="5139"/>
                </a:lnTo>
                <a:lnTo>
                  <a:pt x="17317" y="5017"/>
                </a:lnTo>
                <a:lnTo>
                  <a:pt x="17025" y="4896"/>
                </a:lnTo>
                <a:lnTo>
                  <a:pt x="16732" y="4823"/>
                </a:lnTo>
                <a:lnTo>
                  <a:pt x="16440" y="4774"/>
                </a:lnTo>
                <a:lnTo>
                  <a:pt x="16124" y="4774"/>
                </a:lnTo>
                <a:lnTo>
                  <a:pt x="16124" y="4774"/>
                </a:lnTo>
                <a:close/>
              </a:path>
            </a:pathLst>
          </a:custGeom>
          <a:noFill/>
          <a:ln w="12175" cap="rnd" cmpd="sng">
            <a:solidFill>
              <a:srgbClr val="6D9EE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47"/>
          <p:cNvSpPr/>
          <p:nvPr/>
        </p:nvSpPr>
        <p:spPr>
          <a:xfrm>
            <a:off x="7066353" y="3249715"/>
            <a:ext cx="1000561" cy="565194"/>
          </a:xfrm>
          <a:custGeom>
            <a:avLst/>
            <a:gdLst/>
            <a:ahLst/>
            <a:cxnLst/>
            <a:rect l="l" t="t" r="r" b="b"/>
            <a:pathLst>
              <a:path w="19144" h="10814" fill="none" extrusionOk="0">
                <a:moveTo>
                  <a:pt x="16124" y="4774"/>
                </a:moveTo>
                <a:lnTo>
                  <a:pt x="15369" y="4774"/>
                </a:lnTo>
                <a:lnTo>
                  <a:pt x="15369" y="4774"/>
                </a:lnTo>
                <a:lnTo>
                  <a:pt x="15393" y="4482"/>
                </a:lnTo>
                <a:lnTo>
                  <a:pt x="15393" y="4482"/>
                </a:lnTo>
                <a:lnTo>
                  <a:pt x="15369" y="4189"/>
                </a:lnTo>
                <a:lnTo>
                  <a:pt x="15344" y="3921"/>
                </a:lnTo>
                <a:lnTo>
                  <a:pt x="15271" y="3654"/>
                </a:lnTo>
                <a:lnTo>
                  <a:pt x="15174" y="3410"/>
                </a:lnTo>
                <a:lnTo>
                  <a:pt x="15052" y="3166"/>
                </a:lnTo>
                <a:lnTo>
                  <a:pt x="14930" y="2947"/>
                </a:lnTo>
                <a:lnTo>
                  <a:pt x="14760" y="2728"/>
                </a:lnTo>
                <a:lnTo>
                  <a:pt x="14589" y="2533"/>
                </a:lnTo>
                <a:lnTo>
                  <a:pt x="14394" y="2363"/>
                </a:lnTo>
                <a:lnTo>
                  <a:pt x="14175" y="2192"/>
                </a:lnTo>
                <a:lnTo>
                  <a:pt x="13956" y="2070"/>
                </a:lnTo>
                <a:lnTo>
                  <a:pt x="13712" y="1949"/>
                </a:lnTo>
                <a:lnTo>
                  <a:pt x="13469" y="1851"/>
                </a:lnTo>
                <a:lnTo>
                  <a:pt x="13201" y="1778"/>
                </a:lnTo>
                <a:lnTo>
                  <a:pt x="12933" y="1754"/>
                </a:lnTo>
                <a:lnTo>
                  <a:pt x="12641" y="1729"/>
                </a:lnTo>
                <a:lnTo>
                  <a:pt x="12641" y="1729"/>
                </a:lnTo>
                <a:lnTo>
                  <a:pt x="12300" y="1754"/>
                </a:lnTo>
                <a:lnTo>
                  <a:pt x="11959" y="1827"/>
                </a:lnTo>
                <a:lnTo>
                  <a:pt x="11618" y="1924"/>
                </a:lnTo>
                <a:lnTo>
                  <a:pt x="11326" y="2070"/>
                </a:lnTo>
                <a:lnTo>
                  <a:pt x="11326" y="2070"/>
                </a:lnTo>
                <a:lnTo>
                  <a:pt x="11155" y="1851"/>
                </a:lnTo>
                <a:lnTo>
                  <a:pt x="10985" y="1632"/>
                </a:lnTo>
                <a:lnTo>
                  <a:pt x="10814" y="1413"/>
                </a:lnTo>
                <a:lnTo>
                  <a:pt x="10619" y="1218"/>
                </a:lnTo>
                <a:lnTo>
                  <a:pt x="10425" y="1048"/>
                </a:lnTo>
                <a:lnTo>
                  <a:pt x="10205" y="877"/>
                </a:lnTo>
                <a:lnTo>
                  <a:pt x="9962" y="707"/>
                </a:lnTo>
                <a:lnTo>
                  <a:pt x="9718" y="560"/>
                </a:lnTo>
                <a:lnTo>
                  <a:pt x="9475" y="439"/>
                </a:lnTo>
                <a:lnTo>
                  <a:pt x="9231" y="317"/>
                </a:lnTo>
                <a:lnTo>
                  <a:pt x="8963" y="219"/>
                </a:lnTo>
                <a:lnTo>
                  <a:pt x="8695" y="146"/>
                </a:lnTo>
                <a:lnTo>
                  <a:pt x="8403" y="73"/>
                </a:lnTo>
                <a:lnTo>
                  <a:pt x="8135" y="25"/>
                </a:lnTo>
                <a:lnTo>
                  <a:pt x="7843" y="0"/>
                </a:lnTo>
                <a:lnTo>
                  <a:pt x="7551" y="0"/>
                </a:lnTo>
                <a:lnTo>
                  <a:pt x="7551" y="0"/>
                </a:lnTo>
                <a:lnTo>
                  <a:pt x="7088" y="25"/>
                </a:lnTo>
                <a:lnTo>
                  <a:pt x="6650" y="98"/>
                </a:lnTo>
                <a:lnTo>
                  <a:pt x="6211" y="195"/>
                </a:lnTo>
                <a:lnTo>
                  <a:pt x="5797" y="341"/>
                </a:lnTo>
                <a:lnTo>
                  <a:pt x="5407" y="536"/>
                </a:lnTo>
                <a:lnTo>
                  <a:pt x="5042" y="755"/>
                </a:lnTo>
                <a:lnTo>
                  <a:pt x="4701" y="1023"/>
                </a:lnTo>
                <a:lnTo>
                  <a:pt x="4385" y="1315"/>
                </a:lnTo>
                <a:lnTo>
                  <a:pt x="4092" y="1632"/>
                </a:lnTo>
                <a:lnTo>
                  <a:pt x="3824" y="1973"/>
                </a:lnTo>
                <a:lnTo>
                  <a:pt x="3605" y="2338"/>
                </a:lnTo>
                <a:lnTo>
                  <a:pt x="3410" y="2728"/>
                </a:lnTo>
                <a:lnTo>
                  <a:pt x="3264" y="3142"/>
                </a:lnTo>
                <a:lnTo>
                  <a:pt x="3142" y="3580"/>
                </a:lnTo>
                <a:lnTo>
                  <a:pt x="3094" y="4019"/>
                </a:lnTo>
                <a:lnTo>
                  <a:pt x="3069" y="4482"/>
                </a:lnTo>
                <a:lnTo>
                  <a:pt x="3069" y="4482"/>
                </a:lnTo>
                <a:lnTo>
                  <a:pt x="3069" y="4774"/>
                </a:lnTo>
                <a:lnTo>
                  <a:pt x="3021" y="4774"/>
                </a:lnTo>
                <a:lnTo>
                  <a:pt x="3021" y="4774"/>
                </a:lnTo>
                <a:lnTo>
                  <a:pt x="2704" y="4774"/>
                </a:lnTo>
                <a:lnTo>
                  <a:pt x="2412" y="4823"/>
                </a:lnTo>
                <a:lnTo>
                  <a:pt x="2120" y="4896"/>
                </a:lnTo>
                <a:lnTo>
                  <a:pt x="1827" y="5017"/>
                </a:lnTo>
                <a:lnTo>
                  <a:pt x="1584" y="5139"/>
                </a:lnTo>
                <a:lnTo>
                  <a:pt x="1316" y="5285"/>
                </a:lnTo>
                <a:lnTo>
                  <a:pt x="1097" y="5456"/>
                </a:lnTo>
                <a:lnTo>
                  <a:pt x="877" y="5651"/>
                </a:lnTo>
                <a:lnTo>
                  <a:pt x="683" y="5870"/>
                </a:lnTo>
                <a:lnTo>
                  <a:pt x="512" y="6113"/>
                </a:lnTo>
                <a:lnTo>
                  <a:pt x="366" y="6357"/>
                </a:lnTo>
                <a:lnTo>
                  <a:pt x="220" y="6625"/>
                </a:lnTo>
                <a:lnTo>
                  <a:pt x="122" y="6893"/>
                </a:lnTo>
                <a:lnTo>
                  <a:pt x="49" y="7185"/>
                </a:lnTo>
                <a:lnTo>
                  <a:pt x="1" y="7477"/>
                </a:lnTo>
                <a:lnTo>
                  <a:pt x="1" y="7794"/>
                </a:lnTo>
                <a:lnTo>
                  <a:pt x="1" y="7794"/>
                </a:lnTo>
                <a:lnTo>
                  <a:pt x="1" y="8110"/>
                </a:lnTo>
                <a:lnTo>
                  <a:pt x="49" y="8403"/>
                </a:lnTo>
                <a:lnTo>
                  <a:pt x="122" y="8695"/>
                </a:lnTo>
                <a:lnTo>
                  <a:pt x="220" y="8963"/>
                </a:lnTo>
                <a:lnTo>
                  <a:pt x="366" y="9231"/>
                </a:lnTo>
                <a:lnTo>
                  <a:pt x="512" y="9474"/>
                </a:lnTo>
                <a:lnTo>
                  <a:pt x="683" y="9718"/>
                </a:lnTo>
                <a:lnTo>
                  <a:pt x="877" y="9937"/>
                </a:lnTo>
                <a:lnTo>
                  <a:pt x="1097" y="10132"/>
                </a:lnTo>
                <a:lnTo>
                  <a:pt x="1316" y="10302"/>
                </a:lnTo>
                <a:lnTo>
                  <a:pt x="1584" y="10449"/>
                </a:lnTo>
                <a:lnTo>
                  <a:pt x="1827" y="10570"/>
                </a:lnTo>
                <a:lnTo>
                  <a:pt x="2120" y="10692"/>
                </a:lnTo>
                <a:lnTo>
                  <a:pt x="2412" y="10765"/>
                </a:lnTo>
                <a:lnTo>
                  <a:pt x="2704" y="10814"/>
                </a:lnTo>
                <a:lnTo>
                  <a:pt x="3021" y="10814"/>
                </a:lnTo>
                <a:lnTo>
                  <a:pt x="16124" y="10814"/>
                </a:lnTo>
                <a:lnTo>
                  <a:pt x="16124" y="10814"/>
                </a:lnTo>
                <a:lnTo>
                  <a:pt x="16440" y="10814"/>
                </a:lnTo>
                <a:lnTo>
                  <a:pt x="16732" y="10765"/>
                </a:lnTo>
                <a:lnTo>
                  <a:pt x="17025" y="10692"/>
                </a:lnTo>
                <a:lnTo>
                  <a:pt x="17317" y="10570"/>
                </a:lnTo>
                <a:lnTo>
                  <a:pt x="17561" y="10449"/>
                </a:lnTo>
                <a:lnTo>
                  <a:pt x="17828" y="10302"/>
                </a:lnTo>
                <a:lnTo>
                  <a:pt x="18048" y="10132"/>
                </a:lnTo>
                <a:lnTo>
                  <a:pt x="18267" y="9937"/>
                </a:lnTo>
                <a:lnTo>
                  <a:pt x="18462" y="9718"/>
                </a:lnTo>
                <a:lnTo>
                  <a:pt x="18632" y="9474"/>
                </a:lnTo>
                <a:lnTo>
                  <a:pt x="18778" y="9231"/>
                </a:lnTo>
                <a:lnTo>
                  <a:pt x="18924" y="8963"/>
                </a:lnTo>
                <a:lnTo>
                  <a:pt x="19022" y="8695"/>
                </a:lnTo>
                <a:lnTo>
                  <a:pt x="19095" y="8403"/>
                </a:lnTo>
                <a:lnTo>
                  <a:pt x="19144" y="8110"/>
                </a:lnTo>
                <a:lnTo>
                  <a:pt x="19144" y="7794"/>
                </a:lnTo>
                <a:lnTo>
                  <a:pt x="19144" y="7794"/>
                </a:lnTo>
                <a:lnTo>
                  <a:pt x="19144" y="7477"/>
                </a:lnTo>
                <a:lnTo>
                  <a:pt x="19095" y="7185"/>
                </a:lnTo>
                <a:lnTo>
                  <a:pt x="19022" y="6893"/>
                </a:lnTo>
                <a:lnTo>
                  <a:pt x="18924" y="6625"/>
                </a:lnTo>
                <a:lnTo>
                  <a:pt x="18778" y="6357"/>
                </a:lnTo>
                <a:lnTo>
                  <a:pt x="18632" y="6113"/>
                </a:lnTo>
                <a:lnTo>
                  <a:pt x="18462" y="5870"/>
                </a:lnTo>
                <a:lnTo>
                  <a:pt x="18267" y="5651"/>
                </a:lnTo>
                <a:lnTo>
                  <a:pt x="18048" y="5456"/>
                </a:lnTo>
                <a:lnTo>
                  <a:pt x="17828" y="5285"/>
                </a:lnTo>
                <a:lnTo>
                  <a:pt x="17561" y="5139"/>
                </a:lnTo>
                <a:lnTo>
                  <a:pt x="17317" y="5017"/>
                </a:lnTo>
                <a:lnTo>
                  <a:pt x="17025" y="4896"/>
                </a:lnTo>
                <a:lnTo>
                  <a:pt x="16732" y="4823"/>
                </a:lnTo>
                <a:lnTo>
                  <a:pt x="16440" y="4774"/>
                </a:lnTo>
                <a:lnTo>
                  <a:pt x="16124" y="4774"/>
                </a:lnTo>
                <a:lnTo>
                  <a:pt x="16124" y="4774"/>
                </a:lnTo>
                <a:close/>
              </a:path>
            </a:pathLst>
          </a:custGeom>
          <a:noFill/>
          <a:ln w="9525" cap="rnd" cmpd="sng">
            <a:solidFill>
              <a:srgbClr val="6D9EEB"/>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47"/>
          <p:cNvSpPr txBox="1">
            <a:spLocks noGrp="1"/>
          </p:cNvSpPr>
          <p:nvPr>
            <p:ph type="sldNum" idx="12"/>
          </p:nvPr>
        </p:nvSpPr>
        <p:spPr>
          <a:xfrm>
            <a:off x="8619825" y="4630250"/>
            <a:ext cx="524100" cy="5133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24</a:t>
            </a:fld>
            <a:endParaRPr/>
          </a:p>
        </p:txBody>
      </p:sp>
      <p:sp>
        <p:nvSpPr>
          <p:cNvPr id="1227" name="Google Shape;1227;p47"/>
          <p:cNvSpPr txBox="1">
            <a:spLocks noGrp="1"/>
          </p:cNvSpPr>
          <p:nvPr>
            <p:ph type="body" idx="4294967295"/>
          </p:nvPr>
        </p:nvSpPr>
        <p:spPr>
          <a:xfrm>
            <a:off x="6553375" y="4223573"/>
            <a:ext cx="2066400" cy="563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900" b="1"/>
              <a:t>Find more icons at </a:t>
            </a:r>
            <a:r>
              <a:rPr lang="en" sz="900" u="sng">
                <a:hlinkClick r:id="rId3"/>
              </a:rPr>
              <a:t>slidescarnival.com/extra-free-resources-icons-and-maps</a:t>
            </a:r>
            <a:endParaRPr sz="900"/>
          </a:p>
          <a:p>
            <a:pPr marL="0" lvl="0" indent="0" algn="l" rtl="0">
              <a:spcBef>
                <a:spcPts val="800"/>
              </a:spcBef>
              <a:spcAft>
                <a:spcPts val="800"/>
              </a:spcAft>
              <a:buNone/>
            </a:pPr>
            <a:endParaRPr sz="900" b="1"/>
          </a:p>
        </p:txBody>
      </p:sp>
      <p:sp>
        <p:nvSpPr>
          <p:cNvPr id="1228" name="Google Shape;1228;p47"/>
          <p:cNvSpPr txBox="1">
            <a:spLocks noGrp="1"/>
          </p:cNvSpPr>
          <p:nvPr>
            <p:ph type="body" idx="4294967295"/>
          </p:nvPr>
        </p:nvSpPr>
        <p:spPr>
          <a:xfrm>
            <a:off x="6553375" y="312075"/>
            <a:ext cx="2066400" cy="15258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900" b="1"/>
              <a:t>SlidesCarnival icons are editable shapes. </a:t>
            </a:r>
            <a:r>
              <a:rPr lang="en" sz="900"/>
              <a:t/>
            </a:r>
            <a:br>
              <a:rPr lang="en" sz="900"/>
            </a:br>
            <a:r>
              <a:rPr lang="en" sz="900"/>
              <a:t/>
            </a:r>
            <a:br>
              <a:rPr lang="en" sz="900"/>
            </a:br>
            <a:r>
              <a:rPr lang="en" sz="900"/>
              <a:t>This means that you can:</a:t>
            </a:r>
            <a:endParaRPr sz="900"/>
          </a:p>
          <a:p>
            <a:pPr marL="182880" lvl="0" indent="-148590" algn="l" rtl="0">
              <a:spcBef>
                <a:spcPts val="0"/>
              </a:spcBef>
              <a:spcAft>
                <a:spcPts val="0"/>
              </a:spcAft>
              <a:buSzPts val="900"/>
              <a:buChar char="●"/>
            </a:pPr>
            <a:r>
              <a:rPr lang="en" sz="900"/>
              <a:t>Resize them without losing quality.</a:t>
            </a:r>
            <a:endParaRPr sz="900"/>
          </a:p>
          <a:p>
            <a:pPr marL="182880" lvl="0" indent="-148590" algn="l" rtl="0">
              <a:spcBef>
                <a:spcPts val="0"/>
              </a:spcBef>
              <a:spcAft>
                <a:spcPts val="0"/>
              </a:spcAft>
              <a:buSzPts val="900"/>
              <a:buChar char="●"/>
            </a:pPr>
            <a:r>
              <a:rPr lang="en" sz="900"/>
              <a:t>Change fill color and opacity.</a:t>
            </a:r>
            <a:endParaRPr sz="900"/>
          </a:p>
          <a:p>
            <a:pPr marL="182880" lvl="0" indent="-148590" algn="l" rtl="0">
              <a:spcBef>
                <a:spcPts val="0"/>
              </a:spcBef>
              <a:spcAft>
                <a:spcPts val="0"/>
              </a:spcAft>
              <a:buSzPts val="900"/>
              <a:buChar char="●"/>
            </a:pPr>
            <a:r>
              <a:rPr lang="en" sz="900"/>
              <a:t>Change line color, width and style.</a:t>
            </a:r>
            <a:endParaRPr sz="900"/>
          </a:p>
          <a:p>
            <a:pPr marL="0" lvl="0" indent="0" algn="l" rtl="0">
              <a:spcBef>
                <a:spcPts val="0"/>
              </a:spcBef>
              <a:spcAft>
                <a:spcPts val="0"/>
              </a:spcAft>
              <a:buNone/>
            </a:pPr>
            <a:r>
              <a:rPr lang="en" sz="900"/>
              <a:t>Isn’t that nice? :)</a:t>
            </a:r>
            <a:br>
              <a:rPr lang="en" sz="900"/>
            </a:br>
            <a:r>
              <a:rPr lang="en" sz="900"/>
              <a:t/>
            </a:r>
            <a:br>
              <a:rPr lang="en" sz="900"/>
            </a:br>
            <a:r>
              <a:rPr lang="en" sz="900"/>
              <a:t>Examples:</a:t>
            </a:r>
            <a:endParaRPr sz="90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32"/>
        <p:cNvGrpSpPr/>
        <p:nvPr/>
      </p:nvGrpSpPr>
      <p:grpSpPr>
        <a:xfrm>
          <a:off x="0" y="0"/>
          <a:ext cx="0" cy="0"/>
          <a:chOff x="0" y="0"/>
          <a:chExt cx="0" cy="0"/>
        </a:xfrm>
      </p:grpSpPr>
      <p:grpSp>
        <p:nvGrpSpPr>
          <p:cNvPr id="1233" name="Google Shape;1233;p48"/>
          <p:cNvGrpSpPr/>
          <p:nvPr/>
        </p:nvGrpSpPr>
        <p:grpSpPr>
          <a:xfrm>
            <a:off x="3058888" y="1245327"/>
            <a:ext cx="445718" cy="445753"/>
            <a:chOff x="3706812" y="-2238849"/>
            <a:chExt cx="4792662" cy="4787899"/>
          </a:xfrm>
        </p:grpSpPr>
        <p:sp>
          <p:nvSpPr>
            <p:cNvPr id="1234" name="Google Shape;1234;p48"/>
            <p:cNvSpPr/>
            <p:nvPr/>
          </p:nvSpPr>
          <p:spPr>
            <a:xfrm>
              <a:off x="5913437" y="780576"/>
              <a:ext cx="2273299" cy="1746250"/>
            </a:xfrm>
            <a:custGeom>
              <a:avLst/>
              <a:gdLst/>
              <a:ahLst/>
              <a:cxnLst/>
              <a:rect l="l" t="t" r="r" b="b"/>
              <a:pathLst>
                <a:path w="517" h="397" extrusionOk="0">
                  <a:moveTo>
                    <a:pt x="517" y="117"/>
                  </a:moveTo>
                  <a:cubicBezTo>
                    <a:pt x="368" y="128"/>
                    <a:pt x="368" y="128"/>
                    <a:pt x="368" y="128"/>
                  </a:cubicBezTo>
                  <a:cubicBezTo>
                    <a:pt x="284" y="0"/>
                    <a:pt x="284" y="0"/>
                    <a:pt x="284" y="0"/>
                  </a:cubicBezTo>
                  <a:cubicBezTo>
                    <a:pt x="239" y="77"/>
                    <a:pt x="158" y="129"/>
                    <a:pt x="68" y="137"/>
                  </a:cubicBezTo>
                  <a:cubicBezTo>
                    <a:pt x="0" y="273"/>
                    <a:pt x="0" y="273"/>
                    <a:pt x="0" y="273"/>
                  </a:cubicBezTo>
                  <a:cubicBezTo>
                    <a:pt x="83" y="397"/>
                    <a:pt x="83" y="397"/>
                    <a:pt x="83" y="397"/>
                  </a:cubicBezTo>
                  <a:cubicBezTo>
                    <a:pt x="265" y="383"/>
                    <a:pt x="429" y="277"/>
                    <a:pt x="517" y="117"/>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35" name="Google Shape;1235;p48"/>
            <p:cNvSpPr/>
            <p:nvPr/>
          </p:nvSpPr>
          <p:spPr>
            <a:xfrm>
              <a:off x="4137025" y="867888"/>
              <a:ext cx="2019301" cy="1681162"/>
            </a:xfrm>
            <a:custGeom>
              <a:avLst/>
              <a:gdLst/>
              <a:ahLst/>
              <a:cxnLst/>
              <a:rect l="l" t="t" r="r" b="b"/>
              <a:pathLst>
                <a:path w="459" h="382" extrusionOk="0">
                  <a:moveTo>
                    <a:pt x="459" y="378"/>
                  </a:moveTo>
                  <a:cubicBezTo>
                    <a:pt x="376" y="254"/>
                    <a:pt x="376" y="254"/>
                    <a:pt x="376" y="254"/>
                  </a:cubicBezTo>
                  <a:cubicBezTo>
                    <a:pt x="445" y="118"/>
                    <a:pt x="445" y="118"/>
                    <a:pt x="445" y="118"/>
                  </a:cubicBezTo>
                  <a:cubicBezTo>
                    <a:pt x="355" y="117"/>
                    <a:pt x="270" y="73"/>
                    <a:pt x="218" y="0"/>
                  </a:cubicBezTo>
                  <a:cubicBezTo>
                    <a:pt x="66" y="8"/>
                    <a:pt x="66" y="8"/>
                    <a:pt x="66" y="8"/>
                  </a:cubicBezTo>
                  <a:cubicBezTo>
                    <a:pt x="0" y="143"/>
                    <a:pt x="0" y="143"/>
                    <a:pt x="0" y="143"/>
                  </a:cubicBezTo>
                  <a:cubicBezTo>
                    <a:pt x="104" y="294"/>
                    <a:pt x="277" y="382"/>
                    <a:pt x="459" y="378"/>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36" name="Google Shape;1236;p48"/>
            <p:cNvSpPr/>
            <p:nvPr/>
          </p:nvSpPr>
          <p:spPr>
            <a:xfrm>
              <a:off x="4014787" y="-2216624"/>
              <a:ext cx="2276475" cy="1747837"/>
            </a:xfrm>
            <a:custGeom>
              <a:avLst/>
              <a:gdLst/>
              <a:ahLst/>
              <a:cxnLst/>
              <a:rect l="l" t="t" r="r" b="b"/>
              <a:pathLst>
                <a:path w="518" h="397" extrusionOk="0">
                  <a:moveTo>
                    <a:pt x="233" y="397"/>
                  </a:moveTo>
                  <a:cubicBezTo>
                    <a:pt x="279" y="320"/>
                    <a:pt x="359" y="268"/>
                    <a:pt x="449" y="260"/>
                  </a:cubicBezTo>
                  <a:cubicBezTo>
                    <a:pt x="518" y="125"/>
                    <a:pt x="518" y="125"/>
                    <a:pt x="518" y="125"/>
                  </a:cubicBezTo>
                  <a:cubicBezTo>
                    <a:pt x="434" y="0"/>
                    <a:pt x="434" y="0"/>
                    <a:pt x="434" y="0"/>
                  </a:cubicBezTo>
                  <a:cubicBezTo>
                    <a:pt x="252" y="14"/>
                    <a:pt x="88" y="120"/>
                    <a:pt x="0" y="280"/>
                  </a:cubicBezTo>
                  <a:cubicBezTo>
                    <a:pt x="149" y="270"/>
                    <a:pt x="149" y="270"/>
                    <a:pt x="149" y="270"/>
                  </a:cubicBezTo>
                  <a:lnTo>
                    <a:pt x="233" y="397"/>
                  </a:ln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37" name="Google Shape;1237;p48"/>
            <p:cNvSpPr/>
            <p:nvPr/>
          </p:nvSpPr>
          <p:spPr>
            <a:xfrm>
              <a:off x="3706812" y="-918049"/>
              <a:ext cx="1323975" cy="2309812"/>
            </a:xfrm>
            <a:custGeom>
              <a:avLst/>
              <a:gdLst/>
              <a:ahLst/>
              <a:cxnLst/>
              <a:rect l="l" t="t" r="r" b="b"/>
              <a:pathLst>
                <a:path w="301" h="525" extrusionOk="0">
                  <a:moveTo>
                    <a:pt x="58" y="10"/>
                  </a:moveTo>
                  <a:cubicBezTo>
                    <a:pt x="18" y="93"/>
                    <a:pt x="0" y="186"/>
                    <a:pt x="5" y="278"/>
                  </a:cubicBezTo>
                  <a:cubicBezTo>
                    <a:pt x="11" y="366"/>
                    <a:pt x="38" y="451"/>
                    <a:pt x="83" y="525"/>
                  </a:cubicBezTo>
                  <a:cubicBezTo>
                    <a:pt x="149" y="391"/>
                    <a:pt x="149" y="391"/>
                    <a:pt x="149" y="391"/>
                  </a:cubicBezTo>
                  <a:cubicBezTo>
                    <a:pt x="301" y="382"/>
                    <a:pt x="301" y="382"/>
                    <a:pt x="301" y="382"/>
                  </a:cubicBezTo>
                  <a:cubicBezTo>
                    <a:pt x="280" y="346"/>
                    <a:pt x="268" y="304"/>
                    <a:pt x="265" y="262"/>
                  </a:cubicBezTo>
                  <a:cubicBezTo>
                    <a:pt x="262" y="215"/>
                    <a:pt x="271" y="169"/>
                    <a:pt x="290" y="127"/>
                  </a:cubicBezTo>
                  <a:cubicBezTo>
                    <a:pt x="207" y="0"/>
                    <a:pt x="207" y="0"/>
                    <a:pt x="207" y="0"/>
                  </a:cubicBezTo>
                  <a:lnTo>
                    <a:pt x="58" y="10"/>
                  </a:lnTo>
                  <a:close/>
                </a:path>
              </a:pathLst>
            </a:cu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38" name="Google Shape;1238;p48"/>
            <p:cNvSpPr/>
            <p:nvPr/>
          </p:nvSpPr>
          <p:spPr>
            <a:xfrm>
              <a:off x="7170737" y="-1081562"/>
              <a:ext cx="1328737" cy="2314575"/>
            </a:xfrm>
            <a:custGeom>
              <a:avLst/>
              <a:gdLst/>
              <a:ahLst/>
              <a:cxnLst/>
              <a:rect l="l" t="t" r="r" b="b"/>
              <a:pathLst>
                <a:path w="302" h="526" extrusionOk="0">
                  <a:moveTo>
                    <a:pt x="244" y="515"/>
                  </a:moveTo>
                  <a:cubicBezTo>
                    <a:pt x="284" y="432"/>
                    <a:pt x="302" y="340"/>
                    <a:pt x="296" y="247"/>
                  </a:cubicBezTo>
                  <a:cubicBezTo>
                    <a:pt x="290" y="159"/>
                    <a:pt x="263" y="74"/>
                    <a:pt x="218" y="0"/>
                  </a:cubicBezTo>
                  <a:cubicBezTo>
                    <a:pt x="153" y="134"/>
                    <a:pt x="153" y="134"/>
                    <a:pt x="153" y="134"/>
                  </a:cubicBezTo>
                  <a:cubicBezTo>
                    <a:pt x="0" y="143"/>
                    <a:pt x="0" y="143"/>
                    <a:pt x="0" y="143"/>
                  </a:cubicBezTo>
                  <a:cubicBezTo>
                    <a:pt x="21" y="180"/>
                    <a:pt x="33" y="221"/>
                    <a:pt x="36" y="264"/>
                  </a:cubicBezTo>
                  <a:cubicBezTo>
                    <a:pt x="39" y="310"/>
                    <a:pt x="30" y="357"/>
                    <a:pt x="11" y="399"/>
                  </a:cubicBezTo>
                  <a:cubicBezTo>
                    <a:pt x="94" y="526"/>
                    <a:pt x="94" y="526"/>
                    <a:pt x="94" y="526"/>
                  </a:cubicBezTo>
                  <a:lnTo>
                    <a:pt x="244" y="515"/>
                  </a:ln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39" name="Google Shape;1239;p48"/>
            <p:cNvSpPr/>
            <p:nvPr/>
          </p:nvSpPr>
          <p:spPr>
            <a:xfrm>
              <a:off x="6045200" y="-2238849"/>
              <a:ext cx="2019301" cy="1685925"/>
            </a:xfrm>
            <a:custGeom>
              <a:avLst/>
              <a:gdLst/>
              <a:ahLst/>
              <a:cxnLst/>
              <a:rect l="l" t="t" r="r" b="b"/>
              <a:pathLst>
                <a:path w="459" h="383" extrusionOk="0">
                  <a:moveTo>
                    <a:pt x="0" y="4"/>
                  </a:moveTo>
                  <a:cubicBezTo>
                    <a:pt x="83" y="128"/>
                    <a:pt x="83" y="128"/>
                    <a:pt x="83" y="128"/>
                  </a:cubicBezTo>
                  <a:cubicBezTo>
                    <a:pt x="15" y="264"/>
                    <a:pt x="15" y="264"/>
                    <a:pt x="15" y="264"/>
                  </a:cubicBezTo>
                  <a:cubicBezTo>
                    <a:pt x="104" y="265"/>
                    <a:pt x="189" y="309"/>
                    <a:pt x="241" y="383"/>
                  </a:cubicBezTo>
                  <a:cubicBezTo>
                    <a:pt x="393" y="374"/>
                    <a:pt x="393" y="374"/>
                    <a:pt x="393" y="374"/>
                  </a:cubicBezTo>
                  <a:cubicBezTo>
                    <a:pt x="459" y="239"/>
                    <a:pt x="459" y="239"/>
                    <a:pt x="459" y="239"/>
                  </a:cubicBezTo>
                  <a:cubicBezTo>
                    <a:pt x="356" y="89"/>
                    <a:pt x="182" y="0"/>
                    <a:pt x="0" y="4"/>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240" name="Google Shape;1240;p48"/>
          <p:cNvGrpSpPr/>
          <p:nvPr/>
        </p:nvGrpSpPr>
        <p:grpSpPr>
          <a:xfrm>
            <a:off x="1779393" y="1245357"/>
            <a:ext cx="443331" cy="445437"/>
            <a:chOff x="1400175" y="-1842530"/>
            <a:chExt cx="4473575" cy="4476750"/>
          </a:xfrm>
        </p:grpSpPr>
        <p:sp>
          <p:nvSpPr>
            <p:cNvPr id="1241" name="Google Shape;1241;p48"/>
            <p:cNvSpPr/>
            <p:nvPr/>
          </p:nvSpPr>
          <p:spPr>
            <a:xfrm>
              <a:off x="1400175" y="71995"/>
              <a:ext cx="2132011" cy="2562226"/>
            </a:xfrm>
            <a:custGeom>
              <a:avLst/>
              <a:gdLst/>
              <a:ahLst/>
              <a:cxnLst/>
              <a:rect l="l" t="t" r="r" b="b"/>
              <a:pathLst>
                <a:path w="478" h="574" extrusionOk="0">
                  <a:moveTo>
                    <a:pt x="477" y="574"/>
                  </a:moveTo>
                  <a:cubicBezTo>
                    <a:pt x="395" y="435"/>
                    <a:pt x="395" y="435"/>
                    <a:pt x="395" y="435"/>
                  </a:cubicBezTo>
                  <a:cubicBezTo>
                    <a:pt x="478" y="294"/>
                    <a:pt x="478" y="294"/>
                    <a:pt x="478" y="294"/>
                  </a:cubicBezTo>
                  <a:cubicBezTo>
                    <a:pt x="370" y="282"/>
                    <a:pt x="284" y="193"/>
                    <a:pt x="279" y="82"/>
                  </a:cubicBezTo>
                  <a:cubicBezTo>
                    <a:pt x="139" y="0"/>
                    <a:pt x="139" y="0"/>
                    <a:pt x="139" y="0"/>
                  </a:cubicBezTo>
                  <a:cubicBezTo>
                    <a:pt x="0" y="82"/>
                    <a:pt x="0" y="82"/>
                    <a:pt x="0" y="82"/>
                  </a:cubicBezTo>
                  <a:cubicBezTo>
                    <a:pt x="5" y="346"/>
                    <a:pt x="215" y="561"/>
                    <a:pt x="477" y="574"/>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42" name="Google Shape;1242;p48"/>
            <p:cNvSpPr/>
            <p:nvPr/>
          </p:nvSpPr>
          <p:spPr>
            <a:xfrm>
              <a:off x="3314700" y="500621"/>
              <a:ext cx="2559050" cy="2133600"/>
            </a:xfrm>
            <a:custGeom>
              <a:avLst/>
              <a:gdLst/>
              <a:ahLst/>
              <a:cxnLst/>
              <a:rect l="l" t="t" r="r" b="b"/>
              <a:pathLst>
                <a:path w="574" h="478" extrusionOk="0">
                  <a:moveTo>
                    <a:pt x="0" y="339"/>
                  </a:moveTo>
                  <a:cubicBezTo>
                    <a:pt x="82" y="478"/>
                    <a:pt x="82" y="478"/>
                    <a:pt x="82" y="478"/>
                  </a:cubicBezTo>
                  <a:cubicBezTo>
                    <a:pt x="346" y="474"/>
                    <a:pt x="561" y="263"/>
                    <a:pt x="574" y="1"/>
                  </a:cubicBezTo>
                  <a:cubicBezTo>
                    <a:pt x="435" y="83"/>
                    <a:pt x="435" y="83"/>
                    <a:pt x="435" y="83"/>
                  </a:cubicBezTo>
                  <a:cubicBezTo>
                    <a:pt x="294" y="0"/>
                    <a:pt x="294" y="0"/>
                    <a:pt x="294" y="0"/>
                  </a:cubicBezTo>
                  <a:cubicBezTo>
                    <a:pt x="282" y="109"/>
                    <a:pt x="192" y="194"/>
                    <a:pt x="82" y="199"/>
                  </a:cubicBezTo>
                  <a:lnTo>
                    <a:pt x="0" y="339"/>
                  </a:ln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43" name="Google Shape;1243;p48"/>
            <p:cNvSpPr/>
            <p:nvPr/>
          </p:nvSpPr>
          <p:spPr>
            <a:xfrm>
              <a:off x="3741737" y="-1839355"/>
              <a:ext cx="2132011" cy="2559050"/>
            </a:xfrm>
            <a:custGeom>
              <a:avLst/>
              <a:gdLst/>
              <a:ahLst/>
              <a:cxnLst/>
              <a:rect l="l" t="t" r="r" b="b"/>
              <a:pathLst>
                <a:path w="478" h="573" extrusionOk="0">
                  <a:moveTo>
                    <a:pt x="478" y="491"/>
                  </a:moveTo>
                  <a:cubicBezTo>
                    <a:pt x="473" y="227"/>
                    <a:pt x="263" y="12"/>
                    <a:pt x="1" y="0"/>
                  </a:cubicBezTo>
                  <a:cubicBezTo>
                    <a:pt x="83" y="138"/>
                    <a:pt x="83" y="138"/>
                    <a:pt x="83" y="138"/>
                  </a:cubicBezTo>
                  <a:cubicBezTo>
                    <a:pt x="0" y="279"/>
                    <a:pt x="0" y="279"/>
                    <a:pt x="0" y="279"/>
                  </a:cubicBezTo>
                  <a:cubicBezTo>
                    <a:pt x="108" y="291"/>
                    <a:pt x="194" y="381"/>
                    <a:pt x="199" y="491"/>
                  </a:cubicBezTo>
                  <a:cubicBezTo>
                    <a:pt x="339" y="573"/>
                    <a:pt x="339" y="573"/>
                    <a:pt x="339" y="573"/>
                  </a:cubicBezTo>
                  <a:lnTo>
                    <a:pt x="478" y="491"/>
                  </a:ln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44" name="Google Shape;1244;p48"/>
            <p:cNvSpPr/>
            <p:nvPr/>
          </p:nvSpPr>
          <p:spPr>
            <a:xfrm>
              <a:off x="1400175" y="-1842530"/>
              <a:ext cx="2560637" cy="2133600"/>
            </a:xfrm>
            <a:custGeom>
              <a:avLst/>
              <a:gdLst/>
              <a:ahLst/>
              <a:cxnLst/>
              <a:rect l="l" t="t" r="r" b="b"/>
              <a:pathLst>
                <a:path w="574" h="478" extrusionOk="0">
                  <a:moveTo>
                    <a:pt x="574" y="139"/>
                  </a:moveTo>
                  <a:cubicBezTo>
                    <a:pt x="492" y="0"/>
                    <a:pt x="492" y="0"/>
                    <a:pt x="492" y="0"/>
                  </a:cubicBezTo>
                  <a:cubicBezTo>
                    <a:pt x="228" y="5"/>
                    <a:pt x="13" y="215"/>
                    <a:pt x="0" y="477"/>
                  </a:cubicBezTo>
                  <a:cubicBezTo>
                    <a:pt x="139" y="395"/>
                    <a:pt x="139" y="395"/>
                    <a:pt x="139" y="395"/>
                  </a:cubicBezTo>
                  <a:cubicBezTo>
                    <a:pt x="280" y="478"/>
                    <a:pt x="280" y="478"/>
                    <a:pt x="280" y="478"/>
                  </a:cubicBezTo>
                  <a:cubicBezTo>
                    <a:pt x="292" y="370"/>
                    <a:pt x="382" y="284"/>
                    <a:pt x="492" y="279"/>
                  </a:cubicBezTo>
                  <a:lnTo>
                    <a:pt x="574" y="139"/>
                  </a:ln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245" name="Google Shape;1245;p48"/>
          <p:cNvGrpSpPr/>
          <p:nvPr/>
        </p:nvGrpSpPr>
        <p:grpSpPr>
          <a:xfrm>
            <a:off x="1138046" y="1245371"/>
            <a:ext cx="446045" cy="445465"/>
            <a:chOff x="1649412" y="-2505332"/>
            <a:chExt cx="5011737" cy="5016500"/>
          </a:xfrm>
        </p:grpSpPr>
        <p:sp>
          <p:nvSpPr>
            <p:cNvPr id="1246" name="Google Shape;1246;p48"/>
            <p:cNvSpPr/>
            <p:nvPr/>
          </p:nvSpPr>
          <p:spPr>
            <a:xfrm>
              <a:off x="2008187" y="593468"/>
              <a:ext cx="4252913" cy="1917700"/>
            </a:xfrm>
            <a:custGeom>
              <a:avLst/>
              <a:gdLst/>
              <a:ahLst/>
              <a:cxnLst/>
              <a:rect l="l" t="t" r="r" b="b"/>
              <a:pathLst>
                <a:path w="999" h="450" extrusionOk="0">
                  <a:moveTo>
                    <a:pt x="715" y="15"/>
                  </a:moveTo>
                  <a:cubicBezTo>
                    <a:pt x="667" y="82"/>
                    <a:pt x="588" y="123"/>
                    <a:pt x="505" y="123"/>
                  </a:cubicBezTo>
                  <a:cubicBezTo>
                    <a:pt x="416" y="123"/>
                    <a:pt x="332" y="76"/>
                    <a:pt x="284" y="2"/>
                  </a:cubicBezTo>
                  <a:cubicBezTo>
                    <a:pt x="94" y="0"/>
                    <a:pt x="94" y="0"/>
                    <a:pt x="94" y="0"/>
                  </a:cubicBezTo>
                  <a:cubicBezTo>
                    <a:pt x="0" y="165"/>
                    <a:pt x="0" y="165"/>
                    <a:pt x="0" y="165"/>
                  </a:cubicBezTo>
                  <a:cubicBezTo>
                    <a:pt x="107" y="341"/>
                    <a:pt x="299" y="450"/>
                    <a:pt x="505" y="450"/>
                  </a:cubicBezTo>
                  <a:cubicBezTo>
                    <a:pt x="704" y="450"/>
                    <a:pt x="891" y="347"/>
                    <a:pt x="999" y="181"/>
                  </a:cubicBezTo>
                  <a:cubicBezTo>
                    <a:pt x="810" y="182"/>
                    <a:pt x="810" y="182"/>
                    <a:pt x="810" y="182"/>
                  </a:cubicBezTo>
                  <a:lnTo>
                    <a:pt x="715" y="15"/>
                  </a:ln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47" name="Google Shape;1247;p48"/>
            <p:cNvSpPr/>
            <p:nvPr/>
          </p:nvSpPr>
          <p:spPr>
            <a:xfrm>
              <a:off x="4271962" y="-2500570"/>
              <a:ext cx="2389187" cy="3724276"/>
            </a:xfrm>
            <a:custGeom>
              <a:avLst/>
              <a:gdLst/>
              <a:ahLst/>
              <a:cxnLst/>
              <a:rect l="l" t="t" r="r" b="b"/>
              <a:pathLst>
                <a:path w="561" h="874" extrusionOk="0">
                  <a:moveTo>
                    <a:pt x="488" y="872"/>
                  </a:moveTo>
                  <a:cubicBezTo>
                    <a:pt x="536" y="786"/>
                    <a:pt x="561" y="687"/>
                    <a:pt x="561" y="588"/>
                  </a:cubicBezTo>
                  <a:cubicBezTo>
                    <a:pt x="561" y="273"/>
                    <a:pt x="313" y="15"/>
                    <a:pt x="1" y="0"/>
                  </a:cubicBezTo>
                  <a:cubicBezTo>
                    <a:pt x="97" y="163"/>
                    <a:pt x="97" y="163"/>
                    <a:pt x="97" y="163"/>
                  </a:cubicBezTo>
                  <a:cubicBezTo>
                    <a:pt x="0" y="328"/>
                    <a:pt x="0" y="328"/>
                    <a:pt x="0" y="328"/>
                  </a:cubicBezTo>
                  <a:cubicBezTo>
                    <a:pt x="131" y="342"/>
                    <a:pt x="233" y="453"/>
                    <a:pt x="233" y="588"/>
                  </a:cubicBezTo>
                  <a:cubicBezTo>
                    <a:pt x="233" y="630"/>
                    <a:pt x="223" y="671"/>
                    <a:pt x="204" y="708"/>
                  </a:cubicBezTo>
                  <a:cubicBezTo>
                    <a:pt x="298" y="874"/>
                    <a:pt x="298" y="874"/>
                    <a:pt x="298" y="874"/>
                  </a:cubicBezTo>
                  <a:lnTo>
                    <a:pt x="488" y="872"/>
                  </a:ln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48" name="Google Shape;1248;p48"/>
            <p:cNvSpPr/>
            <p:nvPr/>
          </p:nvSpPr>
          <p:spPr>
            <a:xfrm>
              <a:off x="1649412" y="-2505332"/>
              <a:ext cx="2870200" cy="3652836"/>
            </a:xfrm>
            <a:custGeom>
              <a:avLst/>
              <a:gdLst/>
              <a:ahLst/>
              <a:cxnLst/>
              <a:rect l="l" t="t" r="r" b="b"/>
              <a:pathLst>
                <a:path w="674" h="857" extrusionOk="0">
                  <a:moveTo>
                    <a:pt x="674" y="164"/>
                  </a:moveTo>
                  <a:cubicBezTo>
                    <a:pt x="578" y="0"/>
                    <a:pt x="578" y="0"/>
                    <a:pt x="578" y="0"/>
                  </a:cubicBezTo>
                  <a:cubicBezTo>
                    <a:pt x="258" y="6"/>
                    <a:pt x="0" y="268"/>
                    <a:pt x="0" y="589"/>
                  </a:cubicBezTo>
                  <a:cubicBezTo>
                    <a:pt x="0" y="682"/>
                    <a:pt x="22" y="775"/>
                    <a:pt x="65" y="857"/>
                  </a:cubicBezTo>
                  <a:cubicBezTo>
                    <a:pt x="158" y="693"/>
                    <a:pt x="158" y="693"/>
                    <a:pt x="158" y="693"/>
                  </a:cubicBezTo>
                  <a:cubicBezTo>
                    <a:pt x="350" y="695"/>
                    <a:pt x="350" y="695"/>
                    <a:pt x="350" y="695"/>
                  </a:cubicBezTo>
                  <a:cubicBezTo>
                    <a:pt x="335" y="661"/>
                    <a:pt x="328" y="625"/>
                    <a:pt x="328" y="589"/>
                  </a:cubicBezTo>
                  <a:cubicBezTo>
                    <a:pt x="328" y="449"/>
                    <a:pt x="439" y="334"/>
                    <a:pt x="577" y="328"/>
                  </a:cubicBezTo>
                  <a:lnTo>
                    <a:pt x="674" y="164"/>
                  </a:ln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249" name="Google Shape;1249;p48"/>
          <p:cNvGrpSpPr/>
          <p:nvPr/>
        </p:nvGrpSpPr>
        <p:grpSpPr>
          <a:xfrm>
            <a:off x="2418397" y="1245624"/>
            <a:ext cx="444870" cy="445286"/>
            <a:chOff x="1301750" y="-2570659"/>
            <a:chExt cx="5095875" cy="5100637"/>
          </a:xfrm>
        </p:grpSpPr>
        <p:sp>
          <p:nvSpPr>
            <p:cNvPr id="1250" name="Google Shape;1250;p48"/>
            <p:cNvSpPr/>
            <p:nvPr/>
          </p:nvSpPr>
          <p:spPr>
            <a:xfrm>
              <a:off x="1301750" y="-945059"/>
              <a:ext cx="1801812" cy="2917825"/>
            </a:xfrm>
            <a:custGeom>
              <a:avLst/>
              <a:gdLst/>
              <a:ahLst/>
              <a:cxnLst/>
              <a:rect l="l" t="t" r="r" b="b"/>
              <a:pathLst>
                <a:path w="405" h="655" extrusionOk="0">
                  <a:moveTo>
                    <a:pt x="321" y="207"/>
                  </a:moveTo>
                  <a:cubicBezTo>
                    <a:pt x="321" y="184"/>
                    <a:pt x="324" y="161"/>
                    <a:pt x="330" y="139"/>
                  </a:cubicBezTo>
                  <a:cubicBezTo>
                    <a:pt x="207" y="0"/>
                    <a:pt x="207" y="0"/>
                    <a:pt x="207" y="0"/>
                  </a:cubicBezTo>
                  <a:cubicBezTo>
                    <a:pt x="25" y="40"/>
                    <a:pt x="25" y="40"/>
                    <a:pt x="25" y="40"/>
                  </a:cubicBezTo>
                  <a:cubicBezTo>
                    <a:pt x="9" y="94"/>
                    <a:pt x="0" y="150"/>
                    <a:pt x="0" y="207"/>
                  </a:cubicBezTo>
                  <a:cubicBezTo>
                    <a:pt x="0" y="381"/>
                    <a:pt x="80" y="546"/>
                    <a:pt x="216" y="655"/>
                  </a:cubicBezTo>
                  <a:cubicBezTo>
                    <a:pt x="234" y="471"/>
                    <a:pt x="234" y="471"/>
                    <a:pt x="234" y="471"/>
                  </a:cubicBezTo>
                  <a:cubicBezTo>
                    <a:pt x="405" y="396"/>
                    <a:pt x="405" y="396"/>
                    <a:pt x="405" y="396"/>
                  </a:cubicBezTo>
                  <a:cubicBezTo>
                    <a:pt x="352" y="348"/>
                    <a:pt x="321" y="279"/>
                    <a:pt x="321" y="207"/>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51" name="Google Shape;1251;p48"/>
            <p:cNvSpPr/>
            <p:nvPr/>
          </p:nvSpPr>
          <p:spPr>
            <a:xfrm>
              <a:off x="2387600" y="912316"/>
              <a:ext cx="2865436" cy="1617662"/>
            </a:xfrm>
            <a:custGeom>
              <a:avLst/>
              <a:gdLst/>
              <a:ahLst/>
              <a:cxnLst/>
              <a:rect l="l" t="t" r="r" b="b"/>
              <a:pathLst>
                <a:path w="644" h="363" extrusionOk="0">
                  <a:moveTo>
                    <a:pt x="644" y="268"/>
                  </a:moveTo>
                  <a:cubicBezTo>
                    <a:pt x="475" y="194"/>
                    <a:pt x="475" y="194"/>
                    <a:pt x="475" y="194"/>
                  </a:cubicBezTo>
                  <a:cubicBezTo>
                    <a:pt x="456" y="8"/>
                    <a:pt x="456" y="8"/>
                    <a:pt x="456" y="8"/>
                  </a:cubicBezTo>
                  <a:cubicBezTo>
                    <a:pt x="418" y="31"/>
                    <a:pt x="374" y="42"/>
                    <a:pt x="329" y="42"/>
                  </a:cubicBezTo>
                  <a:cubicBezTo>
                    <a:pt x="279" y="42"/>
                    <a:pt x="231" y="28"/>
                    <a:pt x="189" y="0"/>
                  </a:cubicBezTo>
                  <a:cubicBezTo>
                    <a:pt x="18" y="75"/>
                    <a:pt x="18" y="75"/>
                    <a:pt x="18" y="75"/>
                  </a:cubicBezTo>
                  <a:cubicBezTo>
                    <a:pt x="0" y="259"/>
                    <a:pt x="0" y="259"/>
                    <a:pt x="0" y="259"/>
                  </a:cubicBezTo>
                  <a:cubicBezTo>
                    <a:pt x="97" y="327"/>
                    <a:pt x="210" y="363"/>
                    <a:pt x="329" y="363"/>
                  </a:cubicBezTo>
                  <a:cubicBezTo>
                    <a:pt x="442" y="363"/>
                    <a:pt x="550" y="330"/>
                    <a:pt x="644" y="268"/>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52" name="Google Shape;1252;p48"/>
            <p:cNvSpPr/>
            <p:nvPr/>
          </p:nvSpPr>
          <p:spPr>
            <a:xfrm>
              <a:off x="4546600" y="-700584"/>
              <a:ext cx="1851025" cy="2717800"/>
            </a:xfrm>
            <a:custGeom>
              <a:avLst/>
              <a:gdLst/>
              <a:ahLst/>
              <a:cxnLst/>
              <a:rect l="l" t="t" r="r" b="b"/>
              <a:pathLst>
                <a:path w="416" h="610" extrusionOk="0">
                  <a:moveTo>
                    <a:pt x="416" y="152"/>
                  </a:moveTo>
                  <a:cubicBezTo>
                    <a:pt x="416" y="101"/>
                    <a:pt x="409" y="50"/>
                    <a:pt x="396" y="0"/>
                  </a:cubicBezTo>
                  <a:cubicBezTo>
                    <a:pt x="273" y="139"/>
                    <a:pt x="273" y="139"/>
                    <a:pt x="273" y="139"/>
                  </a:cubicBezTo>
                  <a:cubicBezTo>
                    <a:pt x="90" y="98"/>
                    <a:pt x="90" y="98"/>
                    <a:pt x="90" y="98"/>
                  </a:cubicBezTo>
                  <a:cubicBezTo>
                    <a:pt x="94" y="116"/>
                    <a:pt x="96" y="134"/>
                    <a:pt x="96" y="152"/>
                  </a:cubicBezTo>
                  <a:cubicBezTo>
                    <a:pt x="96" y="229"/>
                    <a:pt x="60" y="302"/>
                    <a:pt x="0" y="350"/>
                  </a:cubicBezTo>
                  <a:cubicBezTo>
                    <a:pt x="18" y="535"/>
                    <a:pt x="18" y="535"/>
                    <a:pt x="18" y="535"/>
                  </a:cubicBezTo>
                  <a:cubicBezTo>
                    <a:pt x="188" y="610"/>
                    <a:pt x="188" y="610"/>
                    <a:pt x="188" y="610"/>
                  </a:cubicBezTo>
                  <a:cubicBezTo>
                    <a:pt x="331" y="502"/>
                    <a:pt x="416" y="331"/>
                    <a:pt x="416" y="152"/>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53" name="Google Shape;1253;p48"/>
            <p:cNvSpPr/>
            <p:nvPr/>
          </p:nvSpPr>
          <p:spPr>
            <a:xfrm>
              <a:off x="3962400" y="-2565897"/>
              <a:ext cx="2297112" cy="2333625"/>
            </a:xfrm>
            <a:custGeom>
              <a:avLst/>
              <a:gdLst/>
              <a:ahLst/>
              <a:cxnLst/>
              <a:rect l="l" t="t" r="r" b="b"/>
              <a:pathLst>
                <a:path w="516" h="524" extrusionOk="0">
                  <a:moveTo>
                    <a:pt x="1" y="0"/>
                  </a:moveTo>
                  <a:cubicBezTo>
                    <a:pt x="94" y="159"/>
                    <a:pt x="94" y="159"/>
                    <a:pt x="94" y="159"/>
                  </a:cubicBezTo>
                  <a:cubicBezTo>
                    <a:pt x="0" y="320"/>
                    <a:pt x="0" y="320"/>
                    <a:pt x="0" y="320"/>
                  </a:cubicBezTo>
                  <a:cubicBezTo>
                    <a:pt x="95" y="330"/>
                    <a:pt x="178" y="393"/>
                    <a:pt x="211" y="484"/>
                  </a:cubicBezTo>
                  <a:cubicBezTo>
                    <a:pt x="393" y="524"/>
                    <a:pt x="393" y="524"/>
                    <a:pt x="393" y="524"/>
                  </a:cubicBezTo>
                  <a:cubicBezTo>
                    <a:pt x="516" y="385"/>
                    <a:pt x="516" y="385"/>
                    <a:pt x="516" y="385"/>
                  </a:cubicBezTo>
                  <a:cubicBezTo>
                    <a:pt x="439" y="162"/>
                    <a:pt x="235" y="10"/>
                    <a:pt x="1" y="0"/>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54" name="Google Shape;1254;p48"/>
            <p:cNvSpPr/>
            <p:nvPr/>
          </p:nvSpPr>
          <p:spPr>
            <a:xfrm>
              <a:off x="1466850" y="-2570659"/>
              <a:ext cx="2759074" cy="2097087"/>
            </a:xfrm>
            <a:custGeom>
              <a:avLst/>
              <a:gdLst/>
              <a:ahLst/>
              <a:cxnLst/>
              <a:rect l="l" t="t" r="r" b="b"/>
              <a:pathLst>
                <a:path w="620" h="471" extrusionOk="0">
                  <a:moveTo>
                    <a:pt x="526" y="320"/>
                  </a:moveTo>
                  <a:cubicBezTo>
                    <a:pt x="620" y="160"/>
                    <a:pt x="620" y="160"/>
                    <a:pt x="620" y="160"/>
                  </a:cubicBezTo>
                  <a:cubicBezTo>
                    <a:pt x="526" y="0"/>
                    <a:pt x="526" y="0"/>
                    <a:pt x="526" y="0"/>
                  </a:cubicBezTo>
                  <a:cubicBezTo>
                    <a:pt x="290" y="4"/>
                    <a:pt x="82" y="151"/>
                    <a:pt x="0" y="371"/>
                  </a:cubicBezTo>
                  <a:cubicBezTo>
                    <a:pt x="180" y="331"/>
                    <a:pt x="180" y="331"/>
                    <a:pt x="180" y="331"/>
                  </a:cubicBezTo>
                  <a:cubicBezTo>
                    <a:pt x="305" y="471"/>
                    <a:pt x="305" y="471"/>
                    <a:pt x="305" y="471"/>
                  </a:cubicBezTo>
                  <a:cubicBezTo>
                    <a:pt x="343" y="383"/>
                    <a:pt x="428" y="324"/>
                    <a:pt x="526" y="320"/>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255" name="Google Shape;1255;p48"/>
          <p:cNvGrpSpPr/>
          <p:nvPr/>
        </p:nvGrpSpPr>
        <p:grpSpPr>
          <a:xfrm>
            <a:off x="4341570" y="1245533"/>
            <a:ext cx="445621" cy="445591"/>
            <a:chOff x="5732756" y="2189868"/>
            <a:chExt cx="719905" cy="719856"/>
          </a:xfrm>
        </p:grpSpPr>
        <p:sp>
          <p:nvSpPr>
            <p:cNvPr id="1256" name="Google Shape;1256;p48"/>
            <p:cNvSpPr/>
            <p:nvPr/>
          </p:nvSpPr>
          <p:spPr>
            <a:xfrm>
              <a:off x="5732756" y="2189868"/>
              <a:ext cx="400276" cy="538927"/>
            </a:xfrm>
            <a:custGeom>
              <a:avLst/>
              <a:gdLst/>
              <a:ahLst/>
              <a:cxnLst/>
              <a:rect l="l" t="t" r="r" b="b"/>
              <a:pathLst>
                <a:path w="670" h="902" extrusionOk="0">
                  <a:moveTo>
                    <a:pt x="145" y="824"/>
                  </a:moveTo>
                  <a:cubicBezTo>
                    <a:pt x="138" y="813"/>
                    <a:pt x="137" y="799"/>
                    <a:pt x="142" y="786"/>
                  </a:cubicBezTo>
                  <a:cubicBezTo>
                    <a:pt x="149" y="767"/>
                    <a:pt x="164" y="751"/>
                    <a:pt x="185" y="739"/>
                  </a:cubicBezTo>
                  <a:cubicBezTo>
                    <a:pt x="205" y="727"/>
                    <a:pt x="227" y="722"/>
                    <a:pt x="247" y="725"/>
                  </a:cubicBezTo>
                  <a:cubicBezTo>
                    <a:pt x="260" y="727"/>
                    <a:pt x="272" y="735"/>
                    <a:pt x="278" y="747"/>
                  </a:cubicBezTo>
                  <a:cubicBezTo>
                    <a:pt x="285" y="758"/>
                    <a:pt x="286" y="773"/>
                    <a:pt x="281" y="786"/>
                  </a:cubicBezTo>
                  <a:cubicBezTo>
                    <a:pt x="365" y="737"/>
                    <a:pt x="365" y="737"/>
                    <a:pt x="365" y="737"/>
                  </a:cubicBezTo>
                  <a:cubicBezTo>
                    <a:pt x="342" y="697"/>
                    <a:pt x="329" y="651"/>
                    <a:pt x="329" y="602"/>
                  </a:cubicBezTo>
                  <a:cubicBezTo>
                    <a:pt x="329" y="459"/>
                    <a:pt x="440" y="342"/>
                    <a:pt x="580" y="330"/>
                  </a:cubicBezTo>
                  <a:cubicBezTo>
                    <a:pt x="580" y="202"/>
                    <a:pt x="580" y="202"/>
                    <a:pt x="580" y="202"/>
                  </a:cubicBezTo>
                  <a:cubicBezTo>
                    <a:pt x="581" y="199"/>
                    <a:pt x="584" y="195"/>
                    <a:pt x="589" y="195"/>
                  </a:cubicBezTo>
                  <a:cubicBezTo>
                    <a:pt x="598" y="194"/>
                    <a:pt x="606" y="195"/>
                    <a:pt x="611" y="202"/>
                  </a:cubicBezTo>
                  <a:cubicBezTo>
                    <a:pt x="614" y="207"/>
                    <a:pt x="616" y="212"/>
                    <a:pt x="619" y="216"/>
                  </a:cubicBezTo>
                  <a:cubicBezTo>
                    <a:pt x="628" y="230"/>
                    <a:pt x="645" y="232"/>
                    <a:pt x="656" y="219"/>
                  </a:cubicBezTo>
                  <a:cubicBezTo>
                    <a:pt x="666" y="207"/>
                    <a:pt x="670" y="189"/>
                    <a:pt x="669" y="172"/>
                  </a:cubicBezTo>
                  <a:cubicBezTo>
                    <a:pt x="670" y="156"/>
                    <a:pt x="666" y="138"/>
                    <a:pt x="656" y="126"/>
                  </a:cubicBezTo>
                  <a:cubicBezTo>
                    <a:pt x="645" y="113"/>
                    <a:pt x="628" y="115"/>
                    <a:pt x="619" y="129"/>
                  </a:cubicBezTo>
                  <a:cubicBezTo>
                    <a:pt x="616" y="133"/>
                    <a:pt x="614" y="138"/>
                    <a:pt x="611" y="143"/>
                  </a:cubicBezTo>
                  <a:cubicBezTo>
                    <a:pt x="606" y="150"/>
                    <a:pt x="598" y="151"/>
                    <a:pt x="589" y="150"/>
                  </a:cubicBezTo>
                  <a:cubicBezTo>
                    <a:pt x="584" y="150"/>
                    <a:pt x="581" y="146"/>
                    <a:pt x="580" y="142"/>
                  </a:cubicBezTo>
                  <a:cubicBezTo>
                    <a:pt x="580" y="0"/>
                    <a:pt x="580" y="0"/>
                    <a:pt x="580" y="0"/>
                  </a:cubicBezTo>
                  <a:cubicBezTo>
                    <a:pt x="258" y="12"/>
                    <a:pt x="0" y="277"/>
                    <a:pt x="0" y="602"/>
                  </a:cubicBezTo>
                  <a:cubicBezTo>
                    <a:pt x="0" y="711"/>
                    <a:pt x="29" y="814"/>
                    <a:pt x="79" y="902"/>
                  </a:cubicBezTo>
                  <a:cubicBezTo>
                    <a:pt x="177" y="845"/>
                    <a:pt x="177" y="845"/>
                    <a:pt x="177" y="845"/>
                  </a:cubicBezTo>
                  <a:cubicBezTo>
                    <a:pt x="163" y="843"/>
                    <a:pt x="151" y="836"/>
                    <a:pt x="145" y="824"/>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57" name="Google Shape;1257;p48"/>
            <p:cNvSpPr/>
            <p:nvPr/>
          </p:nvSpPr>
          <p:spPr>
            <a:xfrm>
              <a:off x="6094186" y="2189868"/>
              <a:ext cx="358476" cy="531209"/>
            </a:xfrm>
            <a:custGeom>
              <a:avLst/>
              <a:gdLst/>
              <a:ahLst/>
              <a:cxnLst/>
              <a:rect l="l" t="t" r="r" b="b"/>
              <a:pathLst>
                <a:path w="600" h="889" extrusionOk="0">
                  <a:moveTo>
                    <a:pt x="35" y="95"/>
                  </a:moveTo>
                  <a:cubicBezTo>
                    <a:pt x="48" y="95"/>
                    <a:pt x="60" y="101"/>
                    <a:pt x="69" y="112"/>
                  </a:cubicBezTo>
                  <a:cubicBezTo>
                    <a:pt x="82" y="127"/>
                    <a:pt x="88" y="149"/>
                    <a:pt x="88" y="172"/>
                  </a:cubicBezTo>
                  <a:cubicBezTo>
                    <a:pt x="88" y="196"/>
                    <a:pt x="82" y="218"/>
                    <a:pt x="69" y="233"/>
                  </a:cubicBezTo>
                  <a:cubicBezTo>
                    <a:pt x="60" y="244"/>
                    <a:pt x="48" y="250"/>
                    <a:pt x="35" y="250"/>
                  </a:cubicBezTo>
                  <a:cubicBezTo>
                    <a:pt x="21" y="250"/>
                    <a:pt x="8" y="243"/>
                    <a:pt x="0" y="232"/>
                  </a:cubicBezTo>
                  <a:cubicBezTo>
                    <a:pt x="0" y="329"/>
                    <a:pt x="0" y="329"/>
                    <a:pt x="0" y="329"/>
                  </a:cubicBezTo>
                  <a:cubicBezTo>
                    <a:pt x="150" y="331"/>
                    <a:pt x="271" y="452"/>
                    <a:pt x="271" y="602"/>
                  </a:cubicBezTo>
                  <a:cubicBezTo>
                    <a:pt x="271" y="644"/>
                    <a:pt x="261" y="684"/>
                    <a:pt x="245" y="719"/>
                  </a:cubicBezTo>
                  <a:cubicBezTo>
                    <a:pt x="355" y="783"/>
                    <a:pt x="355" y="783"/>
                    <a:pt x="355" y="783"/>
                  </a:cubicBezTo>
                  <a:cubicBezTo>
                    <a:pt x="358" y="786"/>
                    <a:pt x="359" y="791"/>
                    <a:pt x="357" y="795"/>
                  </a:cubicBezTo>
                  <a:cubicBezTo>
                    <a:pt x="353" y="802"/>
                    <a:pt x="349" y="809"/>
                    <a:pt x="340" y="810"/>
                  </a:cubicBezTo>
                  <a:cubicBezTo>
                    <a:pt x="334" y="810"/>
                    <a:pt x="329" y="810"/>
                    <a:pt x="324" y="810"/>
                  </a:cubicBezTo>
                  <a:cubicBezTo>
                    <a:pt x="307" y="810"/>
                    <a:pt x="297" y="825"/>
                    <a:pt x="303" y="840"/>
                  </a:cubicBezTo>
                  <a:cubicBezTo>
                    <a:pt x="309" y="855"/>
                    <a:pt x="322" y="868"/>
                    <a:pt x="336" y="875"/>
                  </a:cubicBezTo>
                  <a:cubicBezTo>
                    <a:pt x="350" y="884"/>
                    <a:pt x="368" y="889"/>
                    <a:pt x="384" y="887"/>
                  </a:cubicBezTo>
                  <a:cubicBezTo>
                    <a:pt x="400" y="884"/>
                    <a:pt x="407" y="868"/>
                    <a:pt x="399" y="854"/>
                  </a:cubicBezTo>
                  <a:cubicBezTo>
                    <a:pt x="397" y="849"/>
                    <a:pt x="394" y="845"/>
                    <a:pt x="391" y="840"/>
                  </a:cubicBezTo>
                  <a:cubicBezTo>
                    <a:pt x="387" y="831"/>
                    <a:pt x="391" y="824"/>
                    <a:pt x="396" y="817"/>
                  </a:cubicBezTo>
                  <a:cubicBezTo>
                    <a:pt x="398" y="813"/>
                    <a:pt x="403" y="812"/>
                    <a:pt x="407" y="813"/>
                  </a:cubicBezTo>
                  <a:cubicBezTo>
                    <a:pt x="530" y="884"/>
                    <a:pt x="530" y="884"/>
                    <a:pt x="530" y="884"/>
                  </a:cubicBezTo>
                  <a:cubicBezTo>
                    <a:pt x="575" y="800"/>
                    <a:pt x="600" y="704"/>
                    <a:pt x="600" y="602"/>
                  </a:cubicBezTo>
                  <a:cubicBezTo>
                    <a:pt x="600" y="271"/>
                    <a:pt x="331" y="1"/>
                    <a:pt x="0" y="0"/>
                  </a:cubicBezTo>
                  <a:cubicBezTo>
                    <a:pt x="0" y="113"/>
                    <a:pt x="0" y="113"/>
                    <a:pt x="0" y="113"/>
                  </a:cubicBezTo>
                  <a:cubicBezTo>
                    <a:pt x="8" y="102"/>
                    <a:pt x="21" y="95"/>
                    <a:pt x="35" y="95"/>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58" name="Google Shape;1258;p48"/>
            <p:cNvSpPr/>
            <p:nvPr/>
          </p:nvSpPr>
          <p:spPr>
            <a:xfrm>
              <a:off x="5787732" y="2632543"/>
              <a:ext cx="616090" cy="277182"/>
            </a:xfrm>
            <a:custGeom>
              <a:avLst/>
              <a:gdLst/>
              <a:ahLst/>
              <a:cxnLst/>
              <a:rect l="l" t="t" r="r" b="b"/>
              <a:pathLst>
                <a:path w="1031" h="464" extrusionOk="0">
                  <a:moveTo>
                    <a:pt x="931" y="147"/>
                  </a:moveTo>
                  <a:cubicBezTo>
                    <a:pt x="925" y="159"/>
                    <a:pt x="913" y="166"/>
                    <a:pt x="900" y="169"/>
                  </a:cubicBezTo>
                  <a:cubicBezTo>
                    <a:pt x="880" y="172"/>
                    <a:pt x="858" y="167"/>
                    <a:pt x="838" y="155"/>
                  </a:cubicBezTo>
                  <a:cubicBezTo>
                    <a:pt x="817" y="143"/>
                    <a:pt x="801" y="127"/>
                    <a:pt x="795" y="108"/>
                  </a:cubicBezTo>
                  <a:cubicBezTo>
                    <a:pt x="790" y="95"/>
                    <a:pt x="791" y="81"/>
                    <a:pt x="797" y="70"/>
                  </a:cubicBezTo>
                  <a:cubicBezTo>
                    <a:pt x="804" y="58"/>
                    <a:pt x="816" y="50"/>
                    <a:pt x="830" y="48"/>
                  </a:cubicBezTo>
                  <a:cubicBezTo>
                    <a:pt x="746" y="0"/>
                    <a:pt x="746" y="0"/>
                    <a:pt x="746" y="0"/>
                  </a:cubicBezTo>
                  <a:cubicBezTo>
                    <a:pt x="698" y="81"/>
                    <a:pt x="611" y="135"/>
                    <a:pt x="510" y="135"/>
                  </a:cubicBezTo>
                  <a:cubicBezTo>
                    <a:pt x="417" y="135"/>
                    <a:pt x="335" y="88"/>
                    <a:pt x="286" y="17"/>
                  </a:cubicBezTo>
                  <a:cubicBezTo>
                    <a:pt x="175" y="81"/>
                    <a:pt x="175" y="81"/>
                    <a:pt x="175" y="81"/>
                  </a:cubicBezTo>
                  <a:cubicBezTo>
                    <a:pt x="171" y="82"/>
                    <a:pt x="167" y="81"/>
                    <a:pt x="164" y="77"/>
                  </a:cubicBezTo>
                  <a:cubicBezTo>
                    <a:pt x="159" y="70"/>
                    <a:pt x="156" y="63"/>
                    <a:pt x="160" y="54"/>
                  </a:cubicBezTo>
                  <a:cubicBezTo>
                    <a:pt x="162" y="49"/>
                    <a:pt x="165" y="45"/>
                    <a:pt x="168" y="40"/>
                  </a:cubicBezTo>
                  <a:cubicBezTo>
                    <a:pt x="175" y="26"/>
                    <a:pt x="168" y="10"/>
                    <a:pt x="152" y="7"/>
                  </a:cubicBezTo>
                  <a:cubicBezTo>
                    <a:pt x="136" y="5"/>
                    <a:pt x="119" y="10"/>
                    <a:pt x="105" y="18"/>
                  </a:cubicBezTo>
                  <a:cubicBezTo>
                    <a:pt x="90" y="26"/>
                    <a:pt x="77" y="39"/>
                    <a:pt x="71" y="54"/>
                  </a:cubicBezTo>
                  <a:cubicBezTo>
                    <a:pt x="66" y="69"/>
                    <a:pt x="76" y="83"/>
                    <a:pt x="92" y="84"/>
                  </a:cubicBezTo>
                  <a:cubicBezTo>
                    <a:pt x="97" y="84"/>
                    <a:pt x="103" y="83"/>
                    <a:pt x="108" y="84"/>
                  </a:cubicBezTo>
                  <a:cubicBezTo>
                    <a:pt x="117" y="85"/>
                    <a:pt x="121" y="92"/>
                    <a:pt x="126" y="99"/>
                  </a:cubicBezTo>
                  <a:cubicBezTo>
                    <a:pt x="128" y="103"/>
                    <a:pt x="126" y="108"/>
                    <a:pt x="123" y="111"/>
                  </a:cubicBezTo>
                  <a:cubicBezTo>
                    <a:pt x="0" y="182"/>
                    <a:pt x="0" y="182"/>
                    <a:pt x="0" y="182"/>
                  </a:cubicBezTo>
                  <a:cubicBezTo>
                    <a:pt x="107" y="351"/>
                    <a:pt x="296" y="464"/>
                    <a:pt x="510" y="464"/>
                  </a:cubicBezTo>
                  <a:cubicBezTo>
                    <a:pt x="733" y="464"/>
                    <a:pt x="927" y="344"/>
                    <a:pt x="1031" y="165"/>
                  </a:cubicBezTo>
                  <a:cubicBezTo>
                    <a:pt x="934" y="108"/>
                    <a:pt x="934" y="108"/>
                    <a:pt x="934" y="108"/>
                  </a:cubicBezTo>
                  <a:cubicBezTo>
                    <a:pt x="939" y="121"/>
                    <a:pt x="938" y="136"/>
                    <a:pt x="931" y="147"/>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259" name="Google Shape;1259;p48"/>
          <p:cNvGrpSpPr/>
          <p:nvPr/>
        </p:nvGrpSpPr>
        <p:grpSpPr>
          <a:xfrm>
            <a:off x="4982887" y="1245527"/>
            <a:ext cx="445627" cy="445604"/>
            <a:chOff x="6768809" y="2189858"/>
            <a:chExt cx="719915" cy="719877"/>
          </a:xfrm>
        </p:grpSpPr>
        <p:sp>
          <p:nvSpPr>
            <p:cNvPr id="1260" name="Google Shape;1260;p48"/>
            <p:cNvSpPr/>
            <p:nvPr/>
          </p:nvSpPr>
          <p:spPr>
            <a:xfrm>
              <a:off x="6768809" y="2190547"/>
              <a:ext cx="400157" cy="358101"/>
            </a:xfrm>
            <a:custGeom>
              <a:avLst/>
              <a:gdLst/>
              <a:ahLst/>
              <a:cxnLst/>
              <a:rect l="l" t="t" r="r" b="b"/>
              <a:pathLst>
                <a:path w="638" h="571" extrusionOk="0">
                  <a:moveTo>
                    <a:pt x="91" y="538"/>
                  </a:moveTo>
                  <a:cubicBezTo>
                    <a:pt x="91" y="525"/>
                    <a:pt x="97" y="513"/>
                    <a:pt x="107" y="505"/>
                  </a:cubicBezTo>
                  <a:cubicBezTo>
                    <a:pt x="121" y="493"/>
                    <a:pt x="142" y="486"/>
                    <a:pt x="164" y="487"/>
                  </a:cubicBezTo>
                  <a:cubicBezTo>
                    <a:pt x="187" y="486"/>
                    <a:pt x="208" y="493"/>
                    <a:pt x="222" y="505"/>
                  </a:cubicBezTo>
                  <a:cubicBezTo>
                    <a:pt x="232" y="513"/>
                    <a:pt x="238" y="525"/>
                    <a:pt x="238" y="538"/>
                  </a:cubicBezTo>
                  <a:cubicBezTo>
                    <a:pt x="238" y="551"/>
                    <a:pt x="232" y="563"/>
                    <a:pt x="221" y="571"/>
                  </a:cubicBezTo>
                  <a:cubicBezTo>
                    <a:pt x="314" y="571"/>
                    <a:pt x="314" y="571"/>
                    <a:pt x="314" y="571"/>
                  </a:cubicBezTo>
                  <a:cubicBezTo>
                    <a:pt x="315" y="435"/>
                    <a:pt x="420" y="325"/>
                    <a:pt x="552" y="314"/>
                  </a:cubicBezTo>
                  <a:cubicBezTo>
                    <a:pt x="552" y="192"/>
                    <a:pt x="552" y="192"/>
                    <a:pt x="552" y="192"/>
                  </a:cubicBezTo>
                  <a:cubicBezTo>
                    <a:pt x="554" y="189"/>
                    <a:pt x="557" y="185"/>
                    <a:pt x="561" y="185"/>
                  </a:cubicBezTo>
                  <a:cubicBezTo>
                    <a:pt x="569" y="184"/>
                    <a:pt x="577" y="184"/>
                    <a:pt x="582" y="192"/>
                  </a:cubicBezTo>
                  <a:cubicBezTo>
                    <a:pt x="585" y="196"/>
                    <a:pt x="587" y="201"/>
                    <a:pt x="590" y="205"/>
                  </a:cubicBezTo>
                  <a:cubicBezTo>
                    <a:pt x="598" y="218"/>
                    <a:pt x="615" y="220"/>
                    <a:pt x="625" y="208"/>
                  </a:cubicBezTo>
                  <a:cubicBezTo>
                    <a:pt x="634" y="196"/>
                    <a:pt x="638" y="179"/>
                    <a:pt x="638" y="163"/>
                  </a:cubicBezTo>
                  <a:cubicBezTo>
                    <a:pt x="638" y="148"/>
                    <a:pt x="634" y="131"/>
                    <a:pt x="625" y="119"/>
                  </a:cubicBezTo>
                  <a:cubicBezTo>
                    <a:pt x="615" y="107"/>
                    <a:pt x="598" y="109"/>
                    <a:pt x="590" y="122"/>
                  </a:cubicBezTo>
                  <a:cubicBezTo>
                    <a:pt x="587" y="126"/>
                    <a:pt x="585" y="131"/>
                    <a:pt x="582" y="135"/>
                  </a:cubicBezTo>
                  <a:cubicBezTo>
                    <a:pt x="577" y="142"/>
                    <a:pt x="569" y="143"/>
                    <a:pt x="561" y="142"/>
                  </a:cubicBezTo>
                  <a:cubicBezTo>
                    <a:pt x="557" y="142"/>
                    <a:pt x="554" y="138"/>
                    <a:pt x="552" y="135"/>
                  </a:cubicBezTo>
                  <a:cubicBezTo>
                    <a:pt x="552" y="0"/>
                    <a:pt x="552" y="0"/>
                    <a:pt x="552" y="0"/>
                  </a:cubicBezTo>
                  <a:cubicBezTo>
                    <a:pt x="246" y="11"/>
                    <a:pt x="1" y="262"/>
                    <a:pt x="0" y="571"/>
                  </a:cubicBezTo>
                  <a:cubicBezTo>
                    <a:pt x="107" y="571"/>
                    <a:pt x="107" y="571"/>
                    <a:pt x="107" y="571"/>
                  </a:cubicBezTo>
                  <a:cubicBezTo>
                    <a:pt x="97" y="563"/>
                    <a:pt x="91" y="551"/>
                    <a:pt x="91" y="538"/>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61" name="Google Shape;1261;p48"/>
            <p:cNvSpPr/>
            <p:nvPr/>
          </p:nvSpPr>
          <p:spPr>
            <a:xfrm>
              <a:off x="6768809" y="2509625"/>
              <a:ext cx="358808" cy="400111"/>
            </a:xfrm>
            <a:custGeom>
              <a:avLst/>
              <a:gdLst/>
              <a:ahLst/>
              <a:cxnLst/>
              <a:rect l="l" t="t" r="r" b="b"/>
              <a:pathLst>
                <a:path w="572" h="638" extrusionOk="0">
                  <a:moveTo>
                    <a:pt x="539" y="547"/>
                  </a:moveTo>
                  <a:cubicBezTo>
                    <a:pt x="526" y="547"/>
                    <a:pt x="514" y="542"/>
                    <a:pt x="506" y="532"/>
                  </a:cubicBezTo>
                  <a:cubicBezTo>
                    <a:pt x="494" y="517"/>
                    <a:pt x="487" y="497"/>
                    <a:pt x="488" y="474"/>
                  </a:cubicBezTo>
                  <a:cubicBezTo>
                    <a:pt x="487" y="451"/>
                    <a:pt x="494" y="431"/>
                    <a:pt x="506" y="416"/>
                  </a:cubicBezTo>
                  <a:cubicBezTo>
                    <a:pt x="514" y="406"/>
                    <a:pt x="526" y="400"/>
                    <a:pt x="539" y="400"/>
                  </a:cubicBezTo>
                  <a:cubicBezTo>
                    <a:pt x="551" y="400"/>
                    <a:pt x="564" y="406"/>
                    <a:pt x="572" y="417"/>
                  </a:cubicBezTo>
                  <a:cubicBezTo>
                    <a:pt x="572" y="324"/>
                    <a:pt x="572" y="324"/>
                    <a:pt x="572" y="324"/>
                  </a:cubicBezTo>
                  <a:cubicBezTo>
                    <a:pt x="436" y="323"/>
                    <a:pt x="325" y="219"/>
                    <a:pt x="315" y="86"/>
                  </a:cubicBezTo>
                  <a:cubicBezTo>
                    <a:pt x="193" y="86"/>
                    <a:pt x="193" y="86"/>
                    <a:pt x="193" y="86"/>
                  </a:cubicBezTo>
                  <a:cubicBezTo>
                    <a:pt x="189" y="84"/>
                    <a:pt x="186" y="81"/>
                    <a:pt x="186" y="77"/>
                  </a:cubicBezTo>
                  <a:cubicBezTo>
                    <a:pt x="185" y="69"/>
                    <a:pt x="185" y="61"/>
                    <a:pt x="193" y="56"/>
                  </a:cubicBezTo>
                  <a:cubicBezTo>
                    <a:pt x="197" y="53"/>
                    <a:pt x="202" y="51"/>
                    <a:pt x="206" y="48"/>
                  </a:cubicBezTo>
                  <a:cubicBezTo>
                    <a:pt x="219" y="40"/>
                    <a:pt x="221" y="23"/>
                    <a:pt x="209" y="13"/>
                  </a:cubicBezTo>
                  <a:cubicBezTo>
                    <a:pt x="197" y="4"/>
                    <a:pt x="180" y="0"/>
                    <a:pt x="164" y="0"/>
                  </a:cubicBezTo>
                  <a:cubicBezTo>
                    <a:pt x="149" y="0"/>
                    <a:pt x="132" y="4"/>
                    <a:pt x="120" y="13"/>
                  </a:cubicBezTo>
                  <a:cubicBezTo>
                    <a:pt x="108" y="23"/>
                    <a:pt x="109" y="40"/>
                    <a:pt x="123" y="48"/>
                  </a:cubicBezTo>
                  <a:cubicBezTo>
                    <a:pt x="127" y="51"/>
                    <a:pt x="132" y="53"/>
                    <a:pt x="136" y="56"/>
                  </a:cubicBezTo>
                  <a:cubicBezTo>
                    <a:pt x="143" y="61"/>
                    <a:pt x="143" y="69"/>
                    <a:pt x="143" y="77"/>
                  </a:cubicBezTo>
                  <a:cubicBezTo>
                    <a:pt x="143" y="81"/>
                    <a:pt x="139" y="84"/>
                    <a:pt x="136" y="86"/>
                  </a:cubicBezTo>
                  <a:cubicBezTo>
                    <a:pt x="0" y="86"/>
                    <a:pt x="0" y="86"/>
                    <a:pt x="0" y="86"/>
                  </a:cubicBezTo>
                  <a:cubicBezTo>
                    <a:pt x="12" y="392"/>
                    <a:pt x="263" y="637"/>
                    <a:pt x="572" y="638"/>
                  </a:cubicBezTo>
                  <a:cubicBezTo>
                    <a:pt x="572" y="531"/>
                    <a:pt x="572" y="531"/>
                    <a:pt x="572" y="531"/>
                  </a:cubicBezTo>
                  <a:cubicBezTo>
                    <a:pt x="564" y="541"/>
                    <a:pt x="551" y="547"/>
                    <a:pt x="539" y="547"/>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62" name="Google Shape;1262;p48"/>
            <p:cNvSpPr/>
            <p:nvPr/>
          </p:nvSpPr>
          <p:spPr>
            <a:xfrm>
              <a:off x="7129915" y="2189858"/>
              <a:ext cx="358808" cy="400111"/>
            </a:xfrm>
            <a:custGeom>
              <a:avLst/>
              <a:gdLst/>
              <a:ahLst/>
              <a:cxnLst/>
              <a:rect l="l" t="t" r="r" b="b"/>
              <a:pathLst>
                <a:path w="572" h="638" extrusionOk="0">
                  <a:moveTo>
                    <a:pt x="33" y="91"/>
                  </a:moveTo>
                  <a:cubicBezTo>
                    <a:pt x="46" y="91"/>
                    <a:pt x="58" y="97"/>
                    <a:pt x="66" y="107"/>
                  </a:cubicBezTo>
                  <a:cubicBezTo>
                    <a:pt x="78" y="121"/>
                    <a:pt x="85" y="142"/>
                    <a:pt x="84" y="164"/>
                  </a:cubicBezTo>
                  <a:cubicBezTo>
                    <a:pt x="85" y="187"/>
                    <a:pt x="78" y="208"/>
                    <a:pt x="66" y="222"/>
                  </a:cubicBezTo>
                  <a:cubicBezTo>
                    <a:pt x="58" y="232"/>
                    <a:pt x="46" y="238"/>
                    <a:pt x="33" y="238"/>
                  </a:cubicBezTo>
                  <a:cubicBezTo>
                    <a:pt x="21" y="238"/>
                    <a:pt x="8" y="232"/>
                    <a:pt x="0" y="222"/>
                  </a:cubicBezTo>
                  <a:cubicBezTo>
                    <a:pt x="0" y="314"/>
                    <a:pt x="0" y="314"/>
                    <a:pt x="0" y="314"/>
                  </a:cubicBezTo>
                  <a:cubicBezTo>
                    <a:pt x="136" y="315"/>
                    <a:pt x="247" y="420"/>
                    <a:pt x="257" y="553"/>
                  </a:cubicBezTo>
                  <a:cubicBezTo>
                    <a:pt x="379" y="553"/>
                    <a:pt x="379" y="553"/>
                    <a:pt x="379" y="553"/>
                  </a:cubicBezTo>
                  <a:cubicBezTo>
                    <a:pt x="383" y="554"/>
                    <a:pt x="386" y="557"/>
                    <a:pt x="386" y="561"/>
                  </a:cubicBezTo>
                  <a:cubicBezTo>
                    <a:pt x="387" y="570"/>
                    <a:pt x="387" y="577"/>
                    <a:pt x="379" y="582"/>
                  </a:cubicBezTo>
                  <a:cubicBezTo>
                    <a:pt x="375" y="585"/>
                    <a:pt x="370" y="587"/>
                    <a:pt x="366" y="590"/>
                  </a:cubicBezTo>
                  <a:cubicBezTo>
                    <a:pt x="353" y="598"/>
                    <a:pt x="351" y="615"/>
                    <a:pt x="363" y="625"/>
                  </a:cubicBezTo>
                  <a:cubicBezTo>
                    <a:pt x="375" y="635"/>
                    <a:pt x="392" y="638"/>
                    <a:pt x="408" y="638"/>
                  </a:cubicBezTo>
                  <a:cubicBezTo>
                    <a:pt x="423" y="638"/>
                    <a:pt x="440" y="635"/>
                    <a:pt x="452" y="625"/>
                  </a:cubicBezTo>
                  <a:cubicBezTo>
                    <a:pt x="464" y="615"/>
                    <a:pt x="463" y="598"/>
                    <a:pt x="449" y="590"/>
                  </a:cubicBezTo>
                  <a:cubicBezTo>
                    <a:pt x="445" y="587"/>
                    <a:pt x="440" y="585"/>
                    <a:pt x="436" y="582"/>
                  </a:cubicBezTo>
                  <a:cubicBezTo>
                    <a:pt x="429" y="577"/>
                    <a:pt x="429" y="570"/>
                    <a:pt x="429" y="561"/>
                  </a:cubicBezTo>
                  <a:cubicBezTo>
                    <a:pt x="429" y="557"/>
                    <a:pt x="433" y="554"/>
                    <a:pt x="436" y="553"/>
                  </a:cubicBezTo>
                  <a:cubicBezTo>
                    <a:pt x="572" y="553"/>
                    <a:pt x="572" y="553"/>
                    <a:pt x="572" y="553"/>
                  </a:cubicBezTo>
                  <a:cubicBezTo>
                    <a:pt x="560" y="246"/>
                    <a:pt x="309" y="1"/>
                    <a:pt x="0" y="0"/>
                  </a:cubicBezTo>
                  <a:cubicBezTo>
                    <a:pt x="0" y="107"/>
                    <a:pt x="0" y="107"/>
                    <a:pt x="0" y="107"/>
                  </a:cubicBezTo>
                  <a:cubicBezTo>
                    <a:pt x="8" y="97"/>
                    <a:pt x="21" y="91"/>
                    <a:pt x="33" y="91"/>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63" name="Google Shape;1263;p48"/>
            <p:cNvSpPr/>
            <p:nvPr/>
          </p:nvSpPr>
          <p:spPr>
            <a:xfrm>
              <a:off x="7088567" y="2551174"/>
              <a:ext cx="400157" cy="358561"/>
            </a:xfrm>
            <a:custGeom>
              <a:avLst/>
              <a:gdLst/>
              <a:ahLst/>
              <a:cxnLst/>
              <a:rect l="l" t="t" r="r" b="b"/>
              <a:pathLst>
                <a:path w="638" h="572" extrusionOk="0">
                  <a:moveTo>
                    <a:pt x="547" y="34"/>
                  </a:moveTo>
                  <a:cubicBezTo>
                    <a:pt x="547" y="46"/>
                    <a:pt x="541" y="58"/>
                    <a:pt x="531" y="66"/>
                  </a:cubicBezTo>
                  <a:cubicBezTo>
                    <a:pt x="517" y="78"/>
                    <a:pt x="496" y="85"/>
                    <a:pt x="474" y="84"/>
                  </a:cubicBezTo>
                  <a:cubicBezTo>
                    <a:pt x="451" y="85"/>
                    <a:pt x="430" y="78"/>
                    <a:pt x="416" y="66"/>
                  </a:cubicBezTo>
                  <a:cubicBezTo>
                    <a:pt x="406" y="58"/>
                    <a:pt x="400" y="46"/>
                    <a:pt x="400" y="34"/>
                  </a:cubicBezTo>
                  <a:cubicBezTo>
                    <a:pt x="400" y="21"/>
                    <a:pt x="406" y="9"/>
                    <a:pt x="417" y="0"/>
                  </a:cubicBezTo>
                  <a:cubicBezTo>
                    <a:pt x="324" y="0"/>
                    <a:pt x="324" y="0"/>
                    <a:pt x="324" y="0"/>
                  </a:cubicBezTo>
                  <a:cubicBezTo>
                    <a:pt x="323" y="136"/>
                    <a:pt x="218" y="247"/>
                    <a:pt x="86" y="258"/>
                  </a:cubicBezTo>
                  <a:cubicBezTo>
                    <a:pt x="86" y="379"/>
                    <a:pt x="86" y="379"/>
                    <a:pt x="86" y="379"/>
                  </a:cubicBezTo>
                  <a:cubicBezTo>
                    <a:pt x="84" y="383"/>
                    <a:pt x="81" y="386"/>
                    <a:pt x="77" y="387"/>
                  </a:cubicBezTo>
                  <a:cubicBezTo>
                    <a:pt x="69" y="387"/>
                    <a:pt x="61" y="387"/>
                    <a:pt x="56" y="379"/>
                  </a:cubicBezTo>
                  <a:cubicBezTo>
                    <a:pt x="53" y="375"/>
                    <a:pt x="51" y="370"/>
                    <a:pt x="48" y="366"/>
                  </a:cubicBezTo>
                  <a:cubicBezTo>
                    <a:pt x="40" y="353"/>
                    <a:pt x="23" y="352"/>
                    <a:pt x="13" y="363"/>
                  </a:cubicBezTo>
                  <a:cubicBezTo>
                    <a:pt x="4" y="375"/>
                    <a:pt x="0" y="392"/>
                    <a:pt x="0" y="408"/>
                  </a:cubicBezTo>
                  <a:cubicBezTo>
                    <a:pt x="0" y="423"/>
                    <a:pt x="4" y="440"/>
                    <a:pt x="13" y="452"/>
                  </a:cubicBezTo>
                  <a:cubicBezTo>
                    <a:pt x="23" y="464"/>
                    <a:pt x="40" y="463"/>
                    <a:pt x="48" y="450"/>
                  </a:cubicBezTo>
                  <a:cubicBezTo>
                    <a:pt x="51" y="445"/>
                    <a:pt x="53" y="440"/>
                    <a:pt x="56" y="436"/>
                  </a:cubicBezTo>
                  <a:cubicBezTo>
                    <a:pt x="61" y="429"/>
                    <a:pt x="69" y="429"/>
                    <a:pt x="77" y="429"/>
                  </a:cubicBezTo>
                  <a:cubicBezTo>
                    <a:pt x="81" y="429"/>
                    <a:pt x="84" y="433"/>
                    <a:pt x="86" y="436"/>
                  </a:cubicBezTo>
                  <a:cubicBezTo>
                    <a:pt x="86" y="572"/>
                    <a:pt x="86" y="572"/>
                    <a:pt x="86" y="572"/>
                  </a:cubicBezTo>
                  <a:cubicBezTo>
                    <a:pt x="392" y="560"/>
                    <a:pt x="637" y="309"/>
                    <a:pt x="638" y="0"/>
                  </a:cubicBezTo>
                  <a:cubicBezTo>
                    <a:pt x="531" y="0"/>
                    <a:pt x="531" y="0"/>
                    <a:pt x="531" y="0"/>
                  </a:cubicBezTo>
                  <a:cubicBezTo>
                    <a:pt x="541" y="9"/>
                    <a:pt x="547" y="21"/>
                    <a:pt x="547" y="34"/>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264" name="Google Shape;1264;p48"/>
          <p:cNvGrpSpPr/>
          <p:nvPr/>
        </p:nvGrpSpPr>
        <p:grpSpPr>
          <a:xfrm>
            <a:off x="5624209" y="1245556"/>
            <a:ext cx="445753" cy="445545"/>
            <a:chOff x="7804870" y="2189906"/>
            <a:chExt cx="720118" cy="719782"/>
          </a:xfrm>
        </p:grpSpPr>
        <p:sp>
          <p:nvSpPr>
            <p:cNvPr id="1265" name="Google Shape;1265;p48"/>
            <p:cNvSpPr/>
            <p:nvPr/>
          </p:nvSpPr>
          <p:spPr>
            <a:xfrm>
              <a:off x="7804870" y="2430434"/>
              <a:ext cx="256443" cy="407568"/>
            </a:xfrm>
            <a:custGeom>
              <a:avLst/>
              <a:gdLst/>
              <a:ahLst/>
              <a:cxnLst/>
              <a:rect l="l" t="t" r="r" b="b"/>
              <a:pathLst>
                <a:path w="376" h="598" extrusionOk="0">
                  <a:moveTo>
                    <a:pt x="242" y="519"/>
                  </a:moveTo>
                  <a:cubicBezTo>
                    <a:pt x="234" y="513"/>
                    <a:pt x="229" y="503"/>
                    <a:pt x="228" y="493"/>
                  </a:cubicBezTo>
                  <a:cubicBezTo>
                    <a:pt x="227" y="477"/>
                    <a:pt x="233" y="460"/>
                    <a:pt x="244" y="445"/>
                  </a:cubicBezTo>
                  <a:cubicBezTo>
                    <a:pt x="255" y="430"/>
                    <a:pt x="269" y="420"/>
                    <a:pt x="284" y="416"/>
                  </a:cubicBezTo>
                  <a:cubicBezTo>
                    <a:pt x="294" y="413"/>
                    <a:pt x="305" y="415"/>
                    <a:pt x="313" y="421"/>
                  </a:cubicBezTo>
                  <a:cubicBezTo>
                    <a:pt x="316" y="424"/>
                    <a:pt x="319" y="427"/>
                    <a:pt x="321" y="430"/>
                  </a:cubicBezTo>
                  <a:cubicBezTo>
                    <a:pt x="326" y="437"/>
                    <a:pt x="335" y="437"/>
                    <a:pt x="340" y="430"/>
                  </a:cubicBezTo>
                  <a:cubicBezTo>
                    <a:pt x="372" y="386"/>
                    <a:pt x="372" y="386"/>
                    <a:pt x="372" y="386"/>
                  </a:cubicBezTo>
                  <a:cubicBezTo>
                    <a:pt x="376" y="381"/>
                    <a:pt x="375" y="374"/>
                    <a:pt x="370" y="371"/>
                  </a:cubicBezTo>
                  <a:cubicBezTo>
                    <a:pt x="313" y="325"/>
                    <a:pt x="276" y="254"/>
                    <a:pt x="276" y="175"/>
                  </a:cubicBezTo>
                  <a:cubicBezTo>
                    <a:pt x="276" y="157"/>
                    <a:pt x="278" y="140"/>
                    <a:pt x="281" y="124"/>
                  </a:cubicBezTo>
                  <a:cubicBezTo>
                    <a:pt x="283" y="118"/>
                    <a:pt x="279" y="112"/>
                    <a:pt x="274" y="111"/>
                  </a:cubicBezTo>
                  <a:cubicBezTo>
                    <a:pt x="177" y="79"/>
                    <a:pt x="177" y="79"/>
                    <a:pt x="177" y="79"/>
                  </a:cubicBezTo>
                  <a:cubicBezTo>
                    <a:pt x="175" y="77"/>
                    <a:pt x="173" y="74"/>
                    <a:pt x="174" y="71"/>
                  </a:cubicBezTo>
                  <a:cubicBezTo>
                    <a:pt x="176" y="64"/>
                    <a:pt x="178" y="58"/>
                    <a:pt x="185" y="56"/>
                  </a:cubicBezTo>
                  <a:cubicBezTo>
                    <a:pt x="189" y="55"/>
                    <a:pt x="193" y="55"/>
                    <a:pt x="197" y="54"/>
                  </a:cubicBezTo>
                  <a:cubicBezTo>
                    <a:pt x="209" y="50"/>
                    <a:pt x="215" y="38"/>
                    <a:pt x="208" y="27"/>
                  </a:cubicBezTo>
                  <a:cubicBezTo>
                    <a:pt x="201" y="16"/>
                    <a:pt x="189" y="9"/>
                    <a:pt x="177" y="5"/>
                  </a:cubicBezTo>
                  <a:cubicBezTo>
                    <a:pt x="165" y="1"/>
                    <a:pt x="151" y="0"/>
                    <a:pt x="139" y="5"/>
                  </a:cubicBezTo>
                  <a:cubicBezTo>
                    <a:pt x="127" y="9"/>
                    <a:pt x="124" y="23"/>
                    <a:pt x="132" y="32"/>
                  </a:cubicBezTo>
                  <a:cubicBezTo>
                    <a:pt x="135" y="36"/>
                    <a:pt x="138" y="38"/>
                    <a:pt x="140" y="42"/>
                  </a:cubicBezTo>
                  <a:cubicBezTo>
                    <a:pt x="145" y="48"/>
                    <a:pt x="143" y="54"/>
                    <a:pt x="141" y="60"/>
                  </a:cubicBezTo>
                  <a:cubicBezTo>
                    <a:pt x="140" y="63"/>
                    <a:pt x="136" y="65"/>
                    <a:pt x="133" y="65"/>
                  </a:cubicBezTo>
                  <a:cubicBezTo>
                    <a:pt x="32" y="32"/>
                    <a:pt x="32" y="32"/>
                    <a:pt x="32" y="32"/>
                  </a:cubicBezTo>
                  <a:cubicBezTo>
                    <a:pt x="26" y="30"/>
                    <a:pt x="19" y="34"/>
                    <a:pt x="17" y="40"/>
                  </a:cubicBezTo>
                  <a:cubicBezTo>
                    <a:pt x="6" y="83"/>
                    <a:pt x="0" y="128"/>
                    <a:pt x="0" y="175"/>
                  </a:cubicBezTo>
                  <a:cubicBezTo>
                    <a:pt x="0" y="345"/>
                    <a:pt x="81" y="497"/>
                    <a:pt x="207" y="594"/>
                  </a:cubicBezTo>
                  <a:cubicBezTo>
                    <a:pt x="212" y="598"/>
                    <a:pt x="219" y="597"/>
                    <a:pt x="223" y="591"/>
                  </a:cubicBezTo>
                  <a:cubicBezTo>
                    <a:pt x="259" y="542"/>
                    <a:pt x="259" y="542"/>
                    <a:pt x="259" y="542"/>
                  </a:cubicBezTo>
                  <a:cubicBezTo>
                    <a:pt x="264" y="535"/>
                    <a:pt x="260" y="526"/>
                    <a:pt x="253" y="524"/>
                  </a:cubicBezTo>
                  <a:cubicBezTo>
                    <a:pt x="249" y="523"/>
                    <a:pt x="245" y="521"/>
                    <a:pt x="242" y="519"/>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66" name="Google Shape;1266;p48"/>
            <p:cNvSpPr/>
            <p:nvPr/>
          </p:nvSpPr>
          <p:spPr>
            <a:xfrm>
              <a:off x="7823833" y="2189906"/>
              <a:ext cx="377215" cy="304549"/>
            </a:xfrm>
            <a:custGeom>
              <a:avLst/>
              <a:gdLst/>
              <a:ahLst/>
              <a:cxnLst/>
              <a:rect l="l" t="t" r="r" b="b"/>
              <a:pathLst>
                <a:path w="553" h="447" extrusionOk="0">
                  <a:moveTo>
                    <a:pt x="84" y="362"/>
                  </a:moveTo>
                  <a:cubicBezTo>
                    <a:pt x="87" y="352"/>
                    <a:pt x="95" y="344"/>
                    <a:pt x="105" y="340"/>
                  </a:cubicBezTo>
                  <a:cubicBezTo>
                    <a:pt x="119" y="335"/>
                    <a:pt x="137" y="335"/>
                    <a:pt x="154" y="341"/>
                  </a:cubicBezTo>
                  <a:cubicBezTo>
                    <a:pt x="172" y="346"/>
                    <a:pt x="187" y="357"/>
                    <a:pt x="195" y="370"/>
                  </a:cubicBezTo>
                  <a:cubicBezTo>
                    <a:pt x="201" y="379"/>
                    <a:pt x="202" y="390"/>
                    <a:pt x="199" y="399"/>
                  </a:cubicBezTo>
                  <a:cubicBezTo>
                    <a:pt x="198" y="403"/>
                    <a:pt x="196" y="407"/>
                    <a:pt x="193" y="410"/>
                  </a:cubicBezTo>
                  <a:cubicBezTo>
                    <a:pt x="188" y="416"/>
                    <a:pt x="191" y="425"/>
                    <a:pt x="199" y="428"/>
                  </a:cubicBezTo>
                  <a:cubicBezTo>
                    <a:pt x="250" y="445"/>
                    <a:pt x="250" y="445"/>
                    <a:pt x="250" y="445"/>
                  </a:cubicBezTo>
                  <a:cubicBezTo>
                    <a:pt x="256" y="447"/>
                    <a:pt x="263" y="444"/>
                    <a:pt x="265" y="438"/>
                  </a:cubicBezTo>
                  <a:cubicBezTo>
                    <a:pt x="298" y="352"/>
                    <a:pt x="377" y="288"/>
                    <a:pt x="472" y="277"/>
                  </a:cubicBezTo>
                  <a:cubicBezTo>
                    <a:pt x="478" y="277"/>
                    <a:pt x="482" y="272"/>
                    <a:pt x="482" y="266"/>
                  </a:cubicBezTo>
                  <a:cubicBezTo>
                    <a:pt x="482" y="165"/>
                    <a:pt x="482" y="165"/>
                    <a:pt x="482" y="165"/>
                  </a:cubicBezTo>
                  <a:cubicBezTo>
                    <a:pt x="483" y="162"/>
                    <a:pt x="486" y="159"/>
                    <a:pt x="489" y="159"/>
                  </a:cubicBezTo>
                  <a:cubicBezTo>
                    <a:pt x="496" y="158"/>
                    <a:pt x="502" y="159"/>
                    <a:pt x="507" y="165"/>
                  </a:cubicBezTo>
                  <a:cubicBezTo>
                    <a:pt x="509" y="168"/>
                    <a:pt x="511" y="172"/>
                    <a:pt x="513" y="176"/>
                  </a:cubicBezTo>
                  <a:cubicBezTo>
                    <a:pt x="520" y="186"/>
                    <a:pt x="533" y="187"/>
                    <a:pt x="541" y="178"/>
                  </a:cubicBezTo>
                  <a:cubicBezTo>
                    <a:pt x="549" y="168"/>
                    <a:pt x="553" y="154"/>
                    <a:pt x="552" y="141"/>
                  </a:cubicBezTo>
                  <a:cubicBezTo>
                    <a:pt x="553" y="128"/>
                    <a:pt x="549" y="115"/>
                    <a:pt x="541" y="105"/>
                  </a:cubicBezTo>
                  <a:cubicBezTo>
                    <a:pt x="533" y="95"/>
                    <a:pt x="520" y="96"/>
                    <a:pt x="513" y="107"/>
                  </a:cubicBezTo>
                  <a:cubicBezTo>
                    <a:pt x="511" y="111"/>
                    <a:pt x="509" y="114"/>
                    <a:pt x="507" y="118"/>
                  </a:cubicBezTo>
                  <a:cubicBezTo>
                    <a:pt x="502" y="124"/>
                    <a:pt x="496" y="124"/>
                    <a:pt x="489" y="124"/>
                  </a:cubicBezTo>
                  <a:cubicBezTo>
                    <a:pt x="486" y="124"/>
                    <a:pt x="483" y="121"/>
                    <a:pt x="482" y="118"/>
                  </a:cubicBezTo>
                  <a:cubicBezTo>
                    <a:pt x="482" y="12"/>
                    <a:pt x="482" y="12"/>
                    <a:pt x="482" y="12"/>
                  </a:cubicBezTo>
                  <a:cubicBezTo>
                    <a:pt x="482" y="5"/>
                    <a:pt x="477" y="0"/>
                    <a:pt x="470" y="0"/>
                  </a:cubicBezTo>
                  <a:cubicBezTo>
                    <a:pt x="253" y="12"/>
                    <a:pt x="71" y="155"/>
                    <a:pt x="2" y="352"/>
                  </a:cubicBezTo>
                  <a:cubicBezTo>
                    <a:pt x="0" y="358"/>
                    <a:pt x="3" y="364"/>
                    <a:pt x="9" y="366"/>
                  </a:cubicBezTo>
                  <a:cubicBezTo>
                    <a:pt x="68" y="385"/>
                    <a:pt x="68" y="385"/>
                    <a:pt x="68" y="385"/>
                  </a:cubicBezTo>
                  <a:cubicBezTo>
                    <a:pt x="75" y="388"/>
                    <a:pt x="83" y="382"/>
                    <a:pt x="82" y="374"/>
                  </a:cubicBezTo>
                  <a:cubicBezTo>
                    <a:pt x="82" y="370"/>
                    <a:pt x="83" y="366"/>
                    <a:pt x="84" y="362"/>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67" name="Google Shape;1267;p48"/>
            <p:cNvSpPr/>
            <p:nvPr/>
          </p:nvSpPr>
          <p:spPr>
            <a:xfrm>
              <a:off x="8277575" y="2440578"/>
              <a:ext cx="247414" cy="390661"/>
            </a:xfrm>
            <a:custGeom>
              <a:avLst/>
              <a:gdLst/>
              <a:ahLst/>
              <a:cxnLst/>
              <a:rect l="l" t="t" r="r" b="b"/>
              <a:pathLst>
                <a:path w="363" h="573" extrusionOk="0">
                  <a:moveTo>
                    <a:pt x="268" y="20"/>
                  </a:moveTo>
                  <a:cubicBezTo>
                    <a:pt x="261" y="23"/>
                    <a:pt x="258" y="32"/>
                    <a:pt x="263" y="38"/>
                  </a:cubicBezTo>
                  <a:cubicBezTo>
                    <a:pt x="266" y="42"/>
                    <a:pt x="268" y="45"/>
                    <a:pt x="269" y="49"/>
                  </a:cubicBezTo>
                  <a:cubicBezTo>
                    <a:pt x="272" y="59"/>
                    <a:pt x="270" y="70"/>
                    <a:pt x="265" y="79"/>
                  </a:cubicBezTo>
                  <a:cubicBezTo>
                    <a:pt x="256" y="92"/>
                    <a:pt x="242" y="102"/>
                    <a:pt x="224" y="107"/>
                  </a:cubicBezTo>
                  <a:cubicBezTo>
                    <a:pt x="207" y="113"/>
                    <a:pt x="189" y="114"/>
                    <a:pt x="174" y="108"/>
                  </a:cubicBezTo>
                  <a:cubicBezTo>
                    <a:pt x="165" y="104"/>
                    <a:pt x="157" y="96"/>
                    <a:pt x="154" y="86"/>
                  </a:cubicBezTo>
                  <a:cubicBezTo>
                    <a:pt x="153" y="83"/>
                    <a:pt x="152" y="79"/>
                    <a:pt x="152" y="75"/>
                  </a:cubicBezTo>
                  <a:cubicBezTo>
                    <a:pt x="152" y="67"/>
                    <a:pt x="145" y="60"/>
                    <a:pt x="137" y="63"/>
                  </a:cubicBezTo>
                  <a:cubicBezTo>
                    <a:pt x="85" y="80"/>
                    <a:pt x="85" y="80"/>
                    <a:pt x="85" y="80"/>
                  </a:cubicBezTo>
                  <a:cubicBezTo>
                    <a:pt x="80" y="82"/>
                    <a:pt x="76" y="88"/>
                    <a:pt x="78" y="94"/>
                  </a:cubicBezTo>
                  <a:cubicBezTo>
                    <a:pt x="84" y="115"/>
                    <a:pt x="87" y="137"/>
                    <a:pt x="87" y="160"/>
                  </a:cubicBezTo>
                  <a:cubicBezTo>
                    <a:pt x="87" y="233"/>
                    <a:pt x="55" y="299"/>
                    <a:pt x="5" y="345"/>
                  </a:cubicBezTo>
                  <a:cubicBezTo>
                    <a:pt x="0" y="349"/>
                    <a:pt x="0" y="356"/>
                    <a:pt x="3" y="361"/>
                  </a:cubicBezTo>
                  <a:cubicBezTo>
                    <a:pt x="63" y="443"/>
                    <a:pt x="63" y="443"/>
                    <a:pt x="63" y="443"/>
                  </a:cubicBezTo>
                  <a:cubicBezTo>
                    <a:pt x="63" y="446"/>
                    <a:pt x="63" y="449"/>
                    <a:pt x="61" y="452"/>
                  </a:cubicBezTo>
                  <a:cubicBezTo>
                    <a:pt x="55" y="456"/>
                    <a:pt x="50" y="459"/>
                    <a:pt x="43" y="457"/>
                  </a:cubicBezTo>
                  <a:cubicBezTo>
                    <a:pt x="39" y="456"/>
                    <a:pt x="35" y="453"/>
                    <a:pt x="32" y="452"/>
                  </a:cubicBezTo>
                  <a:cubicBezTo>
                    <a:pt x="20" y="447"/>
                    <a:pt x="8" y="454"/>
                    <a:pt x="7" y="467"/>
                  </a:cubicBezTo>
                  <a:cubicBezTo>
                    <a:pt x="6" y="479"/>
                    <a:pt x="12" y="493"/>
                    <a:pt x="20" y="503"/>
                  </a:cubicBezTo>
                  <a:cubicBezTo>
                    <a:pt x="27" y="513"/>
                    <a:pt x="38" y="523"/>
                    <a:pt x="50" y="526"/>
                  </a:cubicBezTo>
                  <a:cubicBezTo>
                    <a:pt x="62" y="529"/>
                    <a:pt x="73" y="520"/>
                    <a:pt x="72" y="507"/>
                  </a:cubicBezTo>
                  <a:cubicBezTo>
                    <a:pt x="72" y="503"/>
                    <a:pt x="71" y="499"/>
                    <a:pt x="70" y="495"/>
                  </a:cubicBezTo>
                  <a:cubicBezTo>
                    <a:pt x="70" y="487"/>
                    <a:pt x="75" y="484"/>
                    <a:pt x="81" y="480"/>
                  </a:cubicBezTo>
                  <a:cubicBezTo>
                    <a:pt x="84" y="478"/>
                    <a:pt x="88" y="479"/>
                    <a:pt x="90" y="481"/>
                  </a:cubicBezTo>
                  <a:cubicBezTo>
                    <a:pt x="153" y="566"/>
                    <a:pt x="153" y="566"/>
                    <a:pt x="153" y="566"/>
                  </a:cubicBezTo>
                  <a:cubicBezTo>
                    <a:pt x="156" y="572"/>
                    <a:pt x="164" y="573"/>
                    <a:pt x="169" y="569"/>
                  </a:cubicBezTo>
                  <a:cubicBezTo>
                    <a:pt x="287" y="472"/>
                    <a:pt x="363" y="324"/>
                    <a:pt x="363" y="160"/>
                  </a:cubicBezTo>
                  <a:cubicBezTo>
                    <a:pt x="363" y="107"/>
                    <a:pt x="355" y="57"/>
                    <a:pt x="341" y="9"/>
                  </a:cubicBezTo>
                  <a:cubicBezTo>
                    <a:pt x="339" y="3"/>
                    <a:pt x="333" y="0"/>
                    <a:pt x="327" y="1"/>
                  </a:cubicBezTo>
                  <a:lnTo>
                    <a:pt x="268" y="20"/>
                  </a:ln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68" name="Google Shape;1268;p48"/>
            <p:cNvSpPr/>
            <p:nvPr/>
          </p:nvSpPr>
          <p:spPr>
            <a:xfrm>
              <a:off x="8166284" y="2189906"/>
              <a:ext cx="336357" cy="315595"/>
            </a:xfrm>
            <a:custGeom>
              <a:avLst/>
              <a:gdLst/>
              <a:ahLst/>
              <a:cxnLst/>
              <a:rect l="l" t="t" r="r" b="b"/>
              <a:pathLst>
                <a:path w="493" h="463" extrusionOk="0">
                  <a:moveTo>
                    <a:pt x="27" y="81"/>
                  </a:moveTo>
                  <a:cubicBezTo>
                    <a:pt x="37" y="81"/>
                    <a:pt x="47" y="86"/>
                    <a:pt x="54" y="94"/>
                  </a:cubicBezTo>
                  <a:cubicBezTo>
                    <a:pt x="64" y="106"/>
                    <a:pt x="69" y="123"/>
                    <a:pt x="69" y="141"/>
                  </a:cubicBezTo>
                  <a:cubicBezTo>
                    <a:pt x="69" y="160"/>
                    <a:pt x="64" y="177"/>
                    <a:pt x="54" y="189"/>
                  </a:cubicBezTo>
                  <a:cubicBezTo>
                    <a:pt x="47" y="197"/>
                    <a:pt x="37" y="202"/>
                    <a:pt x="27" y="202"/>
                  </a:cubicBezTo>
                  <a:cubicBezTo>
                    <a:pt x="23" y="202"/>
                    <a:pt x="19" y="201"/>
                    <a:pt x="15" y="200"/>
                  </a:cubicBezTo>
                  <a:cubicBezTo>
                    <a:pt x="8" y="197"/>
                    <a:pt x="0" y="202"/>
                    <a:pt x="0" y="210"/>
                  </a:cubicBezTo>
                  <a:cubicBezTo>
                    <a:pt x="0" y="265"/>
                    <a:pt x="0" y="265"/>
                    <a:pt x="0" y="265"/>
                  </a:cubicBezTo>
                  <a:cubicBezTo>
                    <a:pt x="0" y="271"/>
                    <a:pt x="5" y="276"/>
                    <a:pt x="11" y="276"/>
                  </a:cubicBezTo>
                  <a:cubicBezTo>
                    <a:pt x="107" y="281"/>
                    <a:pt x="189" y="340"/>
                    <a:pt x="227" y="423"/>
                  </a:cubicBezTo>
                  <a:cubicBezTo>
                    <a:pt x="230" y="429"/>
                    <a:pt x="236" y="432"/>
                    <a:pt x="241" y="430"/>
                  </a:cubicBezTo>
                  <a:cubicBezTo>
                    <a:pt x="338" y="398"/>
                    <a:pt x="338" y="398"/>
                    <a:pt x="338" y="398"/>
                  </a:cubicBezTo>
                  <a:cubicBezTo>
                    <a:pt x="341" y="399"/>
                    <a:pt x="344" y="400"/>
                    <a:pt x="346" y="403"/>
                  </a:cubicBezTo>
                  <a:cubicBezTo>
                    <a:pt x="348" y="410"/>
                    <a:pt x="350" y="416"/>
                    <a:pt x="345" y="422"/>
                  </a:cubicBezTo>
                  <a:cubicBezTo>
                    <a:pt x="343" y="425"/>
                    <a:pt x="339" y="428"/>
                    <a:pt x="337" y="431"/>
                  </a:cubicBezTo>
                  <a:cubicBezTo>
                    <a:pt x="329" y="441"/>
                    <a:pt x="332" y="454"/>
                    <a:pt x="344" y="459"/>
                  </a:cubicBezTo>
                  <a:cubicBezTo>
                    <a:pt x="355" y="463"/>
                    <a:pt x="369" y="462"/>
                    <a:pt x="382" y="458"/>
                  </a:cubicBezTo>
                  <a:cubicBezTo>
                    <a:pt x="394" y="454"/>
                    <a:pt x="406" y="447"/>
                    <a:pt x="413" y="436"/>
                  </a:cubicBezTo>
                  <a:cubicBezTo>
                    <a:pt x="420" y="426"/>
                    <a:pt x="414" y="413"/>
                    <a:pt x="402" y="410"/>
                  </a:cubicBezTo>
                  <a:cubicBezTo>
                    <a:pt x="398" y="409"/>
                    <a:pt x="394" y="408"/>
                    <a:pt x="390" y="407"/>
                  </a:cubicBezTo>
                  <a:cubicBezTo>
                    <a:pt x="383" y="405"/>
                    <a:pt x="380" y="399"/>
                    <a:pt x="379" y="393"/>
                  </a:cubicBezTo>
                  <a:cubicBezTo>
                    <a:pt x="378" y="389"/>
                    <a:pt x="380" y="386"/>
                    <a:pt x="382" y="384"/>
                  </a:cubicBezTo>
                  <a:cubicBezTo>
                    <a:pt x="483" y="351"/>
                    <a:pt x="483" y="351"/>
                    <a:pt x="483" y="351"/>
                  </a:cubicBezTo>
                  <a:cubicBezTo>
                    <a:pt x="489" y="349"/>
                    <a:pt x="493" y="342"/>
                    <a:pt x="490" y="336"/>
                  </a:cubicBezTo>
                  <a:cubicBezTo>
                    <a:pt x="415" y="143"/>
                    <a:pt x="230" y="5"/>
                    <a:pt x="11" y="0"/>
                  </a:cubicBezTo>
                  <a:cubicBezTo>
                    <a:pt x="5" y="0"/>
                    <a:pt x="0" y="5"/>
                    <a:pt x="0" y="11"/>
                  </a:cubicBezTo>
                  <a:cubicBezTo>
                    <a:pt x="0" y="72"/>
                    <a:pt x="0" y="72"/>
                    <a:pt x="0" y="72"/>
                  </a:cubicBezTo>
                  <a:cubicBezTo>
                    <a:pt x="0" y="80"/>
                    <a:pt x="8" y="86"/>
                    <a:pt x="15" y="83"/>
                  </a:cubicBezTo>
                  <a:cubicBezTo>
                    <a:pt x="19" y="82"/>
                    <a:pt x="23" y="81"/>
                    <a:pt x="27" y="81"/>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69" name="Google Shape;1269;p48"/>
            <p:cNvSpPr/>
            <p:nvPr/>
          </p:nvSpPr>
          <p:spPr>
            <a:xfrm>
              <a:off x="7965147" y="2690800"/>
              <a:ext cx="408594" cy="218887"/>
            </a:xfrm>
            <a:custGeom>
              <a:avLst/>
              <a:gdLst/>
              <a:ahLst/>
              <a:cxnLst/>
              <a:rect l="l" t="t" r="r" b="b"/>
              <a:pathLst>
                <a:path w="599" h="321" extrusionOk="0">
                  <a:moveTo>
                    <a:pt x="532" y="171"/>
                  </a:moveTo>
                  <a:cubicBezTo>
                    <a:pt x="524" y="177"/>
                    <a:pt x="513" y="179"/>
                    <a:pt x="503" y="176"/>
                  </a:cubicBezTo>
                  <a:cubicBezTo>
                    <a:pt x="488" y="172"/>
                    <a:pt x="474" y="162"/>
                    <a:pt x="463" y="147"/>
                  </a:cubicBezTo>
                  <a:cubicBezTo>
                    <a:pt x="452" y="132"/>
                    <a:pt x="446" y="115"/>
                    <a:pt x="447" y="99"/>
                  </a:cubicBezTo>
                  <a:cubicBezTo>
                    <a:pt x="448" y="89"/>
                    <a:pt x="453" y="79"/>
                    <a:pt x="461" y="73"/>
                  </a:cubicBezTo>
                  <a:cubicBezTo>
                    <a:pt x="464" y="71"/>
                    <a:pt x="468" y="69"/>
                    <a:pt x="472" y="68"/>
                  </a:cubicBezTo>
                  <a:cubicBezTo>
                    <a:pt x="479" y="66"/>
                    <a:pt x="483" y="57"/>
                    <a:pt x="478" y="50"/>
                  </a:cubicBezTo>
                  <a:cubicBezTo>
                    <a:pt x="446" y="6"/>
                    <a:pt x="446" y="6"/>
                    <a:pt x="446" y="6"/>
                  </a:cubicBezTo>
                  <a:cubicBezTo>
                    <a:pt x="442" y="1"/>
                    <a:pt x="436" y="0"/>
                    <a:pt x="431" y="3"/>
                  </a:cubicBezTo>
                  <a:cubicBezTo>
                    <a:pt x="391" y="29"/>
                    <a:pt x="344" y="44"/>
                    <a:pt x="293" y="44"/>
                  </a:cubicBezTo>
                  <a:cubicBezTo>
                    <a:pt x="248" y="44"/>
                    <a:pt x="205" y="32"/>
                    <a:pt x="168" y="11"/>
                  </a:cubicBezTo>
                  <a:cubicBezTo>
                    <a:pt x="163" y="8"/>
                    <a:pt x="157" y="10"/>
                    <a:pt x="154" y="15"/>
                  </a:cubicBezTo>
                  <a:cubicBezTo>
                    <a:pt x="94" y="97"/>
                    <a:pt x="94" y="97"/>
                    <a:pt x="94" y="97"/>
                  </a:cubicBezTo>
                  <a:cubicBezTo>
                    <a:pt x="91" y="98"/>
                    <a:pt x="88" y="99"/>
                    <a:pt x="85" y="97"/>
                  </a:cubicBezTo>
                  <a:cubicBezTo>
                    <a:pt x="79" y="93"/>
                    <a:pt x="74" y="90"/>
                    <a:pt x="74" y="82"/>
                  </a:cubicBezTo>
                  <a:cubicBezTo>
                    <a:pt x="74" y="78"/>
                    <a:pt x="75" y="74"/>
                    <a:pt x="76" y="70"/>
                  </a:cubicBezTo>
                  <a:cubicBezTo>
                    <a:pt x="77" y="57"/>
                    <a:pt x="66" y="48"/>
                    <a:pt x="54" y="51"/>
                  </a:cubicBezTo>
                  <a:cubicBezTo>
                    <a:pt x="42" y="54"/>
                    <a:pt x="31" y="64"/>
                    <a:pt x="24" y="74"/>
                  </a:cubicBezTo>
                  <a:cubicBezTo>
                    <a:pt x="16" y="85"/>
                    <a:pt x="10" y="98"/>
                    <a:pt x="11" y="110"/>
                  </a:cubicBezTo>
                  <a:cubicBezTo>
                    <a:pt x="12" y="123"/>
                    <a:pt x="24" y="130"/>
                    <a:pt x="35" y="125"/>
                  </a:cubicBezTo>
                  <a:cubicBezTo>
                    <a:pt x="39" y="124"/>
                    <a:pt x="43" y="121"/>
                    <a:pt x="47" y="120"/>
                  </a:cubicBezTo>
                  <a:cubicBezTo>
                    <a:pt x="54" y="118"/>
                    <a:pt x="59" y="121"/>
                    <a:pt x="64" y="125"/>
                  </a:cubicBezTo>
                  <a:cubicBezTo>
                    <a:pt x="67" y="128"/>
                    <a:pt x="67" y="131"/>
                    <a:pt x="67" y="135"/>
                  </a:cubicBezTo>
                  <a:cubicBezTo>
                    <a:pt x="4" y="220"/>
                    <a:pt x="4" y="220"/>
                    <a:pt x="4" y="220"/>
                  </a:cubicBezTo>
                  <a:cubicBezTo>
                    <a:pt x="0" y="226"/>
                    <a:pt x="2" y="233"/>
                    <a:pt x="7" y="237"/>
                  </a:cubicBezTo>
                  <a:cubicBezTo>
                    <a:pt x="90" y="290"/>
                    <a:pt x="188" y="321"/>
                    <a:pt x="293" y="321"/>
                  </a:cubicBezTo>
                  <a:cubicBezTo>
                    <a:pt x="404" y="321"/>
                    <a:pt x="507" y="286"/>
                    <a:pt x="593" y="227"/>
                  </a:cubicBezTo>
                  <a:cubicBezTo>
                    <a:pt x="598" y="224"/>
                    <a:pt x="599" y="216"/>
                    <a:pt x="595" y="211"/>
                  </a:cubicBezTo>
                  <a:cubicBezTo>
                    <a:pt x="559" y="162"/>
                    <a:pt x="559" y="162"/>
                    <a:pt x="559" y="162"/>
                  </a:cubicBezTo>
                  <a:cubicBezTo>
                    <a:pt x="555" y="155"/>
                    <a:pt x="545" y="156"/>
                    <a:pt x="541" y="162"/>
                  </a:cubicBezTo>
                  <a:cubicBezTo>
                    <a:pt x="538" y="166"/>
                    <a:pt x="535" y="169"/>
                    <a:pt x="532" y="171"/>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270" name="Google Shape;1270;p48"/>
          <p:cNvGrpSpPr/>
          <p:nvPr/>
        </p:nvGrpSpPr>
        <p:grpSpPr>
          <a:xfrm>
            <a:off x="6265657" y="1245325"/>
            <a:ext cx="446293" cy="446006"/>
            <a:chOff x="8841135" y="2189533"/>
            <a:chExt cx="720990" cy="720527"/>
          </a:xfrm>
        </p:grpSpPr>
        <p:sp>
          <p:nvSpPr>
            <p:cNvPr id="1271" name="Google Shape;1271;p48"/>
            <p:cNvSpPr/>
            <p:nvPr/>
          </p:nvSpPr>
          <p:spPr>
            <a:xfrm>
              <a:off x="8841135" y="2382337"/>
              <a:ext cx="210627" cy="348807"/>
            </a:xfrm>
            <a:custGeom>
              <a:avLst/>
              <a:gdLst/>
              <a:ahLst/>
              <a:cxnLst/>
              <a:rect l="l" t="t" r="r" b="b"/>
              <a:pathLst>
                <a:path w="312" h="516" extrusionOk="0">
                  <a:moveTo>
                    <a:pt x="131" y="453"/>
                  </a:moveTo>
                  <a:cubicBezTo>
                    <a:pt x="126" y="444"/>
                    <a:pt x="125" y="433"/>
                    <a:pt x="128" y="423"/>
                  </a:cubicBezTo>
                  <a:cubicBezTo>
                    <a:pt x="134" y="408"/>
                    <a:pt x="146" y="395"/>
                    <a:pt x="162" y="385"/>
                  </a:cubicBezTo>
                  <a:cubicBezTo>
                    <a:pt x="178" y="375"/>
                    <a:pt x="195" y="371"/>
                    <a:pt x="211" y="374"/>
                  </a:cubicBezTo>
                  <a:cubicBezTo>
                    <a:pt x="222" y="375"/>
                    <a:pt x="231" y="382"/>
                    <a:pt x="236" y="390"/>
                  </a:cubicBezTo>
                  <a:cubicBezTo>
                    <a:pt x="238" y="394"/>
                    <a:pt x="240" y="399"/>
                    <a:pt x="240" y="403"/>
                  </a:cubicBezTo>
                  <a:cubicBezTo>
                    <a:pt x="241" y="410"/>
                    <a:pt x="249" y="415"/>
                    <a:pt x="256" y="411"/>
                  </a:cubicBezTo>
                  <a:cubicBezTo>
                    <a:pt x="306" y="381"/>
                    <a:pt x="306" y="381"/>
                    <a:pt x="306" y="381"/>
                  </a:cubicBezTo>
                  <a:cubicBezTo>
                    <a:pt x="311" y="378"/>
                    <a:pt x="312" y="372"/>
                    <a:pt x="310" y="367"/>
                  </a:cubicBezTo>
                  <a:cubicBezTo>
                    <a:pt x="291" y="333"/>
                    <a:pt x="280" y="293"/>
                    <a:pt x="280" y="251"/>
                  </a:cubicBezTo>
                  <a:cubicBezTo>
                    <a:pt x="279" y="214"/>
                    <a:pt x="287" y="179"/>
                    <a:pt x="300" y="148"/>
                  </a:cubicBezTo>
                  <a:cubicBezTo>
                    <a:pt x="302" y="143"/>
                    <a:pt x="301" y="137"/>
                    <a:pt x="296" y="135"/>
                  </a:cubicBezTo>
                  <a:cubicBezTo>
                    <a:pt x="208" y="85"/>
                    <a:pt x="208" y="85"/>
                    <a:pt x="208" y="85"/>
                  </a:cubicBezTo>
                  <a:cubicBezTo>
                    <a:pt x="206" y="84"/>
                    <a:pt x="204" y="82"/>
                    <a:pt x="204" y="80"/>
                  </a:cubicBezTo>
                  <a:cubicBezTo>
                    <a:pt x="203" y="78"/>
                    <a:pt x="203" y="76"/>
                    <a:pt x="204" y="75"/>
                  </a:cubicBezTo>
                  <a:cubicBezTo>
                    <a:pt x="207" y="69"/>
                    <a:pt x="210" y="63"/>
                    <a:pt x="218" y="62"/>
                  </a:cubicBezTo>
                  <a:cubicBezTo>
                    <a:pt x="222" y="62"/>
                    <a:pt x="226" y="62"/>
                    <a:pt x="230" y="62"/>
                  </a:cubicBezTo>
                  <a:cubicBezTo>
                    <a:pt x="243" y="62"/>
                    <a:pt x="251" y="50"/>
                    <a:pt x="246" y="38"/>
                  </a:cubicBezTo>
                  <a:cubicBezTo>
                    <a:pt x="242" y="26"/>
                    <a:pt x="231" y="17"/>
                    <a:pt x="220" y="11"/>
                  </a:cubicBezTo>
                  <a:cubicBezTo>
                    <a:pt x="209" y="4"/>
                    <a:pt x="195" y="0"/>
                    <a:pt x="182" y="2"/>
                  </a:cubicBezTo>
                  <a:cubicBezTo>
                    <a:pt x="170" y="4"/>
                    <a:pt x="164" y="17"/>
                    <a:pt x="170" y="28"/>
                  </a:cubicBezTo>
                  <a:cubicBezTo>
                    <a:pt x="172" y="32"/>
                    <a:pt x="175" y="35"/>
                    <a:pt x="177" y="39"/>
                  </a:cubicBezTo>
                  <a:cubicBezTo>
                    <a:pt x="180" y="46"/>
                    <a:pt x="177" y="52"/>
                    <a:pt x="173" y="57"/>
                  </a:cubicBezTo>
                  <a:cubicBezTo>
                    <a:pt x="172" y="59"/>
                    <a:pt x="171" y="60"/>
                    <a:pt x="169" y="60"/>
                  </a:cubicBezTo>
                  <a:cubicBezTo>
                    <a:pt x="167" y="61"/>
                    <a:pt x="164" y="61"/>
                    <a:pt x="162" y="59"/>
                  </a:cubicBezTo>
                  <a:cubicBezTo>
                    <a:pt x="70" y="8"/>
                    <a:pt x="70" y="8"/>
                    <a:pt x="70" y="8"/>
                  </a:cubicBezTo>
                  <a:cubicBezTo>
                    <a:pt x="65" y="5"/>
                    <a:pt x="58" y="7"/>
                    <a:pt x="56" y="12"/>
                  </a:cubicBezTo>
                  <a:cubicBezTo>
                    <a:pt x="20" y="85"/>
                    <a:pt x="0" y="167"/>
                    <a:pt x="1" y="254"/>
                  </a:cubicBezTo>
                  <a:cubicBezTo>
                    <a:pt x="2" y="347"/>
                    <a:pt x="26" y="434"/>
                    <a:pt x="69" y="509"/>
                  </a:cubicBezTo>
                  <a:cubicBezTo>
                    <a:pt x="72" y="514"/>
                    <a:pt x="78" y="516"/>
                    <a:pt x="83" y="513"/>
                  </a:cubicBezTo>
                  <a:cubicBezTo>
                    <a:pt x="139" y="480"/>
                    <a:pt x="139" y="480"/>
                    <a:pt x="139" y="480"/>
                  </a:cubicBezTo>
                  <a:cubicBezTo>
                    <a:pt x="146" y="476"/>
                    <a:pt x="146" y="467"/>
                    <a:pt x="140" y="463"/>
                  </a:cubicBezTo>
                  <a:cubicBezTo>
                    <a:pt x="136" y="460"/>
                    <a:pt x="133" y="457"/>
                    <a:pt x="131" y="453"/>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72" name="Google Shape;1272;p48"/>
            <p:cNvSpPr/>
            <p:nvPr/>
          </p:nvSpPr>
          <p:spPr>
            <a:xfrm>
              <a:off x="8899694" y="2645967"/>
              <a:ext cx="304599" cy="264093"/>
            </a:xfrm>
            <a:custGeom>
              <a:avLst/>
              <a:gdLst/>
              <a:ahLst/>
              <a:cxnLst/>
              <a:rect l="l" t="t" r="r" b="b"/>
              <a:pathLst>
                <a:path w="451" h="391" extrusionOk="0">
                  <a:moveTo>
                    <a:pt x="423" y="309"/>
                  </a:moveTo>
                  <a:cubicBezTo>
                    <a:pt x="413" y="309"/>
                    <a:pt x="403" y="305"/>
                    <a:pt x="396" y="297"/>
                  </a:cubicBezTo>
                  <a:cubicBezTo>
                    <a:pt x="385" y="285"/>
                    <a:pt x="380" y="268"/>
                    <a:pt x="380" y="249"/>
                  </a:cubicBezTo>
                  <a:cubicBezTo>
                    <a:pt x="379" y="230"/>
                    <a:pt x="385" y="213"/>
                    <a:pt x="394" y="201"/>
                  </a:cubicBezTo>
                  <a:cubicBezTo>
                    <a:pt x="401" y="192"/>
                    <a:pt x="411" y="187"/>
                    <a:pt x="421" y="187"/>
                  </a:cubicBezTo>
                  <a:cubicBezTo>
                    <a:pt x="426" y="187"/>
                    <a:pt x="431" y="188"/>
                    <a:pt x="435" y="190"/>
                  </a:cubicBezTo>
                  <a:cubicBezTo>
                    <a:pt x="442" y="193"/>
                    <a:pt x="449" y="188"/>
                    <a:pt x="449" y="180"/>
                  </a:cubicBezTo>
                  <a:cubicBezTo>
                    <a:pt x="448" y="122"/>
                    <a:pt x="448" y="122"/>
                    <a:pt x="448" y="122"/>
                  </a:cubicBezTo>
                  <a:cubicBezTo>
                    <a:pt x="448" y="117"/>
                    <a:pt x="444" y="112"/>
                    <a:pt x="438" y="112"/>
                  </a:cubicBezTo>
                  <a:cubicBezTo>
                    <a:pt x="359" y="109"/>
                    <a:pt x="288" y="70"/>
                    <a:pt x="243" y="10"/>
                  </a:cubicBezTo>
                  <a:cubicBezTo>
                    <a:pt x="240" y="6"/>
                    <a:pt x="234" y="5"/>
                    <a:pt x="230" y="7"/>
                  </a:cubicBezTo>
                  <a:cubicBezTo>
                    <a:pt x="143" y="59"/>
                    <a:pt x="143" y="59"/>
                    <a:pt x="143" y="59"/>
                  </a:cubicBezTo>
                  <a:cubicBezTo>
                    <a:pt x="141" y="60"/>
                    <a:pt x="139" y="61"/>
                    <a:pt x="136" y="60"/>
                  </a:cubicBezTo>
                  <a:cubicBezTo>
                    <a:pt x="134" y="59"/>
                    <a:pt x="133" y="59"/>
                    <a:pt x="132" y="57"/>
                  </a:cubicBezTo>
                  <a:cubicBezTo>
                    <a:pt x="128" y="51"/>
                    <a:pt x="125" y="46"/>
                    <a:pt x="128" y="39"/>
                  </a:cubicBezTo>
                  <a:cubicBezTo>
                    <a:pt x="130" y="35"/>
                    <a:pt x="133" y="32"/>
                    <a:pt x="135" y="28"/>
                  </a:cubicBezTo>
                  <a:cubicBezTo>
                    <a:pt x="140" y="17"/>
                    <a:pt x="134" y="4"/>
                    <a:pt x="122" y="2"/>
                  </a:cubicBezTo>
                  <a:cubicBezTo>
                    <a:pt x="109" y="0"/>
                    <a:pt x="95" y="4"/>
                    <a:pt x="84" y="11"/>
                  </a:cubicBezTo>
                  <a:cubicBezTo>
                    <a:pt x="73" y="18"/>
                    <a:pt x="63" y="27"/>
                    <a:pt x="58" y="39"/>
                  </a:cubicBezTo>
                  <a:cubicBezTo>
                    <a:pt x="54" y="52"/>
                    <a:pt x="62" y="63"/>
                    <a:pt x="75" y="63"/>
                  </a:cubicBezTo>
                  <a:cubicBezTo>
                    <a:pt x="79" y="63"/>
                    <a:pt x="83" y="63"/>
                    <a:pt x="88" y="63"/>
                  </a:cubicBezTo>
                  <a:cubicBezTo>
                    <a:pt x="95" y="64"/>
                    <a:pt x="98" y="69"/>
                    <a:pt x="102" y="75"/>
                  </a:cubicBezTo>
                  <a:cubicBezTo>
                    <a:pt x="103" y="77"/>
                    <a:pt x="103" y="78"/>
                    <a:pt x="102" y="80"/>
                  </a:cubicBezTo>
                  <a:cubicBezTo>
                    <a:pt x="102" y="82"/>
                    <a:pt x="100" y="84"/>
                    <a:pt x="98" y="86"/>
                  </a:cubicBezTo>
                  <a:cubicBezTo>
                    <a:pt x="7" y="140"/>
                    <a:pt x="7" y="140"/>
                    <a:pt x="7" y="140"/>
                  </a:cubicBezTo>
                  <a:cubicBezTo>
                    <a:pt x="2" y="143"/>
                    <a:pt x="0" y="149"/>
                    <a:pt x="4" y="154"/>
                  </a:cubicBezTo>
                  <a:cubicBezTo>
                    <a:pt x="98" y="296"/>
                    <a:pt x="259" y="389"/>
                    <a:pt x="441" y="391"/>
                  </a:cubicBezTo>
                  <a:cubicBezTo>
                    <a:pt x="447" y="391"/>
                    <a:pt x="451" y="387"/>
                    <a:pt x="451" y="381"/>
                  </a:cubicBezTo>
                  <a:cubicBezTo>
                    <a:pt x="450" y="316"/>
                    <a:pt x="450" y="316"/>
                    <a:pt x="450" y="316"/>
                  </a:cubicBezTo>
                  <a:cubicBezTo>
                    <a:pt x="450" y="308"/>
                    <a:pt x="443" y="304"/>
                    <a:pt x="436" y="307"/>
                  </a:cubicBezTo>
                  <a:cubicBezTo>
                    <a:pt x="432" y="308"/>
                    <a:pt x="427" y="309"/>
                    <a:pt x="423" y="309"/>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73" name="Google Shape;1273;p48"/>
            <p:cNvSpPr/>
            <p:nvPr/>
          </p:nvSpPr>
          <p:spPr>
            <a:xfrm>
              <a:off x="8889742" y="2189533"/>
              <a:ext cx="344871" cy="273814"/>
            </a:xfrm>
            <a:custGeom>
              <a:avLst/>
              <a:gdLst/>
              <a:ahLst/>
              <a:cxnLst/>
              <a:rect l="l" t="t" r="r" b="b"/>
              <a:pathLst>
                <a:path w="511" h="405" extrusionOk="0">
                  <a:moveTo>
                    <a:pt x="83" y="286"/>
                  </a:moveTo>
                  <a:cubicBezTo>
                    <a:pt x="88" y="277"/>
                    <a:pt x="97" y="271"/>
                    <a:pt x="108" y="269"/>
                  </a:cubicBezTo>
                  <a:cubicBezTo>
                    <a:pt x="123" y="266"/>
                    <a:pt x="141" y="270"/>
                    <a:pt x="157" y="279"/>
                  </a:cubicBezTo>
                  <a:cubicBezTo>
                    <a:pt x="174" y="288"/>
                    <a:pt x="186" y="301"/>
                    <a:pt x="191" y="316"/>
                  </a:cubicBezTo>
                  <a:cubicBezTo>
                    <a:pt x="195" y="326"/>
                    <a:pt x="195" y="337"/>
                    <a:pt x="189" y="346"/>
                  </a:cubicBezTo>
                  <a:cubicBezTo>
                    <a:pt x="187" y="350"/>
                    <a:pt x="184" y="354"/>
                    <a:pt x="181" y="356"/>
                  </a:cubicBezTo>
                  <a:cubicBezTo>
                    <a:pt x="175" y="361"/>
                    <a:pt x="175" y="370"/>
                    <a:pt x="182" y="373"/>
                  </a:cubicBezTo>
                  <a:cubicBezTo>
                    <a:pt x="233" y="402"/>
                    <a:pt x="233" y="402"/>
                    <a:pt x="233" y="402"/>
                  </a:cubicBezTo>
                  <a:cubicBezTo>
                    <a:pt x="237" y="405"/>
                    <a:pt x="243" y="403"/>
                    <a:pt x="246" y="398"/>
                  </a:cubicBezTo>
                  <a:cubicBezTo>
                    <a:pt x="286" y="335"/>
                    <a:pt x="353" y="290"/>
                    <a:pt x="432" y="280"/>
                  </a:cubicBezTo>
                  <a:cubicBezTo>
                    <a:pt x="437" y="280"/>
                    <a:pt x="441" y="275"/>
                    <a:pt x="441" y="270"/>
                  </a:cubicBezTo>
                  <a:cubicBezTo>
                    <a:pt x="440" y="170"/>
                    <a:pt x="440" y="170"/>
                    <a:pt x="440" y="170"/>
                  </a:cubicBezTo>
                  <a:cubicBezTo>
                    <a:pt x="440" y="167"/>
                    <a:pt x="441" y="164"/>
                    <a:pt x="442" y="163"/>
                  </a:cubicBezTo>
                  <a:cubicBezTo>
                    <a:pt x="444" y="161"/>
                    <a:pt x="445" y="161"/>
                    <a:pt x="447" y="160"/>
                  </a:cubicBezTo>
                  <a:cubicBezTo>
                    <a:pt x="454" y="160"/>
                    <a:pt x="460" y="160"/>
                    <a:pt x="465" y="166"/>
                  </a:cubicBezTo>
                  <a:cubicBezTo>
                    <a:pt x="467" y="170"/>
                    <a:pt x="469" y="174"/>
                    <a:pt x="471" y="177"/>
                  </a:cubicBezTo>
                  <a:cubicBezTo>
                    <a:pt x="478" y="188"/>
                    <a:pt x="492" y="189"/>
                    <a:pt x="500" y="179"/>
                  </a:cubicBezTo>
                  <a:cubicBezTo>
                    <a:pt x="508" y="169"/>
                    <a:pt x="511" y="155"/>
                    <a:pt x="510" y="142"/>
                  </a:cubicBezTo>
                  <a:cubicBezTo>
                    <a:pt x="511" y="129"/>
                    <a:pt x="507" y="115"/>
                    <a:pt x="499" y="106"/>
                  </a:cubicBezTo>
                  <a:cubicBezTo>
                    <a:pt x="491" y="96"/>
                    <a:pt x="477" y="97"/>
                    <a:pt x="470" y="108"/>
                  </a:cubicBezTo>
                  <a:cubicBezTo>
                    <a:pt x="468" y="112"/>
                    <a:pt x="466" y="116"/>
                    <a:pt x="464" y="119"/>
                  </a:cubicBezTo>
                  <a:cubicBezTo>
                    <a:pt x="460" y="125"/>
                    <a:pt x="453" y="125"/>
                    <a:pt x="447" y="125"/>
                  </a:cubicBezTo>
                  <a:cubicBezTo>
                    <a:pt x="445" y="125"/>
                    <a:pt x="443" y="124"/>
                    <a:pt x="442" y="123"/>
                  </a:cubicBezTo>
                  <a:cubicBezTo>
                    <a:pt x="440" y="121"/>
                    <a:pt x="439" y="119"/>
                    <a:pt x="439" y="116"/>
                  </a:cubicBezTo>
                  <a:cubicBezTo>
                    <a:pt x="438" y="11"/>
                    <a:pt x="438" y="11"/>
                    <a:pt x="438" y="11"/>
                  </a:cubicBezTo>
                  <a:cubicBezTo>
                    <a:pt x="438" y="5"/>
                    <a:pt x="433" y="0"/>
                    <a:pt x="427" y="1"/>
                  </a:cubicBezTo>
                  <a:cubicBezTo>
                    <a:pt x="246" y="12"/>
                    <a:pt x="91" y="114"/>
                    <a:pt x="3" y="261"/>
                  </a:cubicBezTo>
                  <a:cubicBezTo>
                    <a:pt x="0" y="266"/>
                    <a:pt x="2" y="272"/>
                    <a:pt x="7" y="275"/>
                  </a:cubicBezTo>
                  <a:cubicBezTo>
                    <a:pt x="64" y="307"/>
                    <a:pt x="64" y="307"/>
                    <a:pt x="64" y="307"/>
                  </a:cubicBezTo>
                  <a:cubicBezTo>
                    <a:pt x="70" y="311"/>
                    <a:pt x="78" y="306"/>
                    <a:pt x="79" y="299"/>
                  </a:cubicBezTo>
                  <a:cubicBezTo>
                    <a:pt x="79" y="295"/>
                    <a:pt x="81" y="290"/>
                    <a:pt x="83" y="286"/>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74" name="Google Shape;1274;p48"/>
            <p:cNvSpPr/>
            <p:nvPr/>
          </p:nvSpPr>
          <p:spPr>
            <a:xfrm>
              <a:off x="9198969" y="2189533"/>
              <a:ext cx="304599" cy="264325"/>
            </a:xfrm>
            <a:custGeom>
              <a:avLst/>
              <a:gdLst/>
              <a:ahLst/>
              <a:cxnLst/>
              <a:rect l="l" t="t" r="r" b="b"/>
              <a:pathLst>
                <a:path w="451" h="391" extrusionOk="0">
                  <a:moveTo>
                    <a:pt x="28" y="81"/>
                  </a:moveTo>
                  <a:cubicBezTo>
                    <a:pt x="38" y="81"/>
                    <a:pt x="48" y="86"/>
                    <a:pt x="55" y="94"/>
                  </a:cubicBezTo>
                  <a:cubicBezTo>
                    <a:pt x="66" y="106"/>
                    <a:pt x="71" y="123"/>
                    <a:pt x="71" y="142"/>
                  </a:cubicBezTo>
                  <a:cubicBezTo>
                    <a:pt x="72" y="161"/>
                    <a:pt x="66" y="178"/>
                    <a:pt x="57" y="190"/>
                  </a:cubicBezTo>
                  <a:cubicBezTo>
                    <a:pt x="50" y="198"/>
                    <a:pt x="40" y="203"/>
                    <a:pt x="30" y="203"/>
                  </a:cubicBezTo>
                  <a:cubicBezTo>
                    <a:pt x="25" y="204"/>
                    <a:pt x="20" y="203"/>
                    <a:pt x="16" y="201"/>
                  </a:cubicBezTo>
                  <a:cubicBezTo>
                    <a:pt x="9" y="198"/>
                    <a:pt x="2" y="203"/>
                    <a:pt x="2" y="210"/>
                  </a:cubicBezTo>
                  <a:cubicBezTo>
                    <a:pt x="3" y="269"/>
                    <a:pt x="3" y="269"/>
                    <a:pt x="3" y="269"/>
                  </a:cubicBezTo>
                  <a:cubicBezTo>
                    <a:pt x="3" y="274"/>
                    <a:pt x="7" y="279"/>
                    <a:pt x="13" y="279"/>
                  </a:cubicBezTo>
                  <a:cubicBezTo>
                    <a:pt x="92" y="281"/>
                    <a:pt x="163" y="321"/>
                    <a:pt x="208" y="381"/>
                  </a:cubicBezTo>
                  <a:cubicBezTo>
                    <a:pt x="211" y="385"/>
                    <a:pt x="217" y="386"/>
                    <a:pt x="221" y="383"/>
                  </a:cubicBezTo>
                  <a:cubicBezTo>
                    <a:pt x="308" y="332"/>
                    <a:pt x="308" y="332"/>
                    <a:pt x="308" y="332"/>
                  </a:cubicBezTo>
                  <a:cubicBezTo>
                    <a:pt x="310" y="331"/>
                    <a:pt x="312" y="330"/>
                    <a:pt x="315" y="331"/>
                  </a:cubicBezTo>
                  <a:cubicBezTo>
                    <a:pt x="316" y="331"/>
                    <a:pt x="318" y="332"/>
                    <a:pt x="319" y="334"/>
                  </a:cubicBezTo>
                  <a:cubicBezTo>
                    <a:pt x="323" y="339"/>
                    <a:pt x="326" y="345"/>
                    <a:pt x="323" y="352"/>
                  </a:cubicBezTo>
                  <a:cubicBezTo>
                    <a:pt x="321" y="356"/>
                    <a:pt x="318" y="359"/>
                    <a:pt x="316" y="363"/>
                  </a:cubicBezTo>
                  <a:cubicBezTo>
                    <a:pt x="311" y="374"/>
                    <a:pt x="317" y="387"/>
                    <a:pt x="329" y="389"/>
                  </a:cubicBezTo>
                  <a:cubicBezTo>
                    <a:pt x="342" y="391"/>
                    <a:pt x="356" y="386"/>
                    <a:pt x="367" y="379"/>
                  </a:cubicBezTo>
                  <a:cubicBezTo>
                    <a:pt x="378" y="373"/>
                    <a:pt x="388" y="363"/>
                    <a:pt x="393" y="351"/>
                  </a:cubicBezTo>
                  <a:cubicBezTo>
                    <a:pt x="397" y="339"/>
                    <a:pt x="389" y="328"/>
                    <a:pt x="376" y="328"/>
                  </a:cubicBezTo>
                  <a:cubicBezTo>
                    <a:pt x="372" y="327"/>
                    <a:pt x="368" y="328"/>
                    <a:pt x="363" y="328"/>
                  </a:cubicBezTo>
                  <a:cubicBezTo>
                    <a:pt x="356" y="327"/>
                    <a:pt x="353" y="322"/>
                    <a:pt x="349" y="316"/>
                  </a:cubicBezTo>
                  <a:cubicBezTo>
                    <a:pt x="348" y="314"/>
                    <a:pt x="348" y="312"/>
                    <a:pt x="349" y="311"/>
                  </a:cubicBezTo>
                  <a:cubicBezTo>
                    <a:pt x="349" y="308"/>
                    <a:pt x="351" y="306"/>
                    <a:pt x="353" y="305"/>
                  </a:cubicBezTo>
                  <a:cubicBezTo>
                    <a:pt x="444" y="251"/>
                    <a:pt x="444" y="251"/>
                    <a:pt x="444" y="251"/>
                  </a:cubicBezTo>
                  <a:cubicBezTo>
                    <a:pt x="449" y="248"/>
                    <a:pt x="451" y="241"/>
                    <a:pt x="447" y="237"/>
                  </a:cubicBezTo>
                  <a:cubicBezTo>
                    <a:pt x="353" y="95"/>
                    <a:pt x="192" y="2"/>
                    <a:pt x="10" y="0"/>
                  </a:cubicBezTo>
                  <a:cubicBezTo>
                    <a:pt x="4" y="0"/>
                    <a:pt x="0" y="4"/>
                    <a:pt x="0" y="10"/>
                  </a:cubicBezTo>
                  <a:cubicBezTo>
                    <a:pt x="1" y="75"/>
                    <a:pt x="1" y="75"/>
                    <a:pt x="1" y="75"/>
                  </a:cubicBezTo>
                  <a:cubicBezTo>
                    <a:pt x="1" y="83"/>
                    <a:pt x="8" y="87"/>
                    <a:pt x="15" y="84"/>
                  </a:cubicBezTo>
                  <a:cubicBezTo>
                    <a:pt x="19" y="82"/>
                    <a:pt x="24" y="81"/>
                    <a:pt x="28" y="81"/>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75" name="Google Shape;1275;p48"/>
            <p:cNvSpPr/>
            <p:nvPr/>
          </p:nvSpPr>
          <p:spPr>
            <a:xfrm>
              <a:off x="9351499" y="2368681"/>
              <a:ext cx="210627" cy="348807"/>
            </a:xfrm>
            <a:custGeom>
              <a:avLst/>
              <a:gdLst/>
              <a:ahLst/>
              <a:cxnLst/>
              <a:rect l="l" t="t" r="r" b="b"/>
              <a:pathLst>
                <a:path w="312" h="516" extrusionOk="0">
                  <a:moveTo>
                    <a:pt x="181" y="63"/>
                  </a:moveTo>
                  <a:cubicBezTo>
                    <a:pt x="186" y="72"/>
                    <a:pt x="187" y="83"/>
                    <a:pt x="184" y="93"/>
                  </a:cubicBezTo>
                  <a:cubicBezTo>
                    <a:pt x="178" y="108"/>
                    <a:pt x="166" y="121"/>
                    <a:pt x="150" y="130"/>
                  </a:cubicBezTo>
                  <a:cubicBezTo>
                    <a:pt x="134" y="140"/>
                    <a:pt x="117" y="144"/>
                    <a:pt x="101" y="142"/>
                  </a:cubicBezTo>
                  <a:cubicBezTo>
                    <a:pt x="90" y="140"/>
                    <a:pt x="81" y="134"/>
                    <a:pt x="76" y="125"/>
                  </a:cubicBezTo>
                  <a:cubicBezTo>
                    <a:pt x="74" y="121"/>
                    <a:pt x="72" y="117"/>
                    <a:pt x="72" y="113"/>
                  </a:cubicBezTo>
                  <a:cubicBezTo>
                    <a:pt x="71" y="105"/>
                    <a:pt x="63" y="101"/>
                    <a:pt x="56" y="105"/>
                  </a:cubicBezTo>
                  <a:cubicBezTo>
                    <a:pt x="6" y="135"/>
                    <a:pt x="6" y="135"/>
                    <a:pt x="6" y="135"/>
                  </a:cubicBezTo>
                  <a:cubicBezTo>
                    <a:pt x="1" y="137"/>
                    <a:pt x="0" y="143"/>
                    <a:pt x="2" y="148"/>
                  </a:cubicBezTo>
                  <a:cubicBezTo>
                    <a:pt x="21" y="183"/>
                    <a:pt x="32" y="223"/>
                    <a:pt x="32" y="265"/>
                  </a:cubicBezTo>
                  <a:cubicBezTo>
                    <a:pt x="33" y="302"/>
                    <a:pt x="25" y="337"/>
                    <a:pt x="12" y="368"/>
                  </a:cubicBezTo>
                  <a:cubicBezTo>
                    <a:pt x="10" y="373"/>
                    <a:pt x="11" y="379"/>
                    <a:pt x="16" y="381"/>
                  </a:cubicBezTo>
                  <a:cubicBezTo>
                    <a:pt x="104" y="430"/>
                    <a:pt x="104" y="430"/>
                    <a:pt x="104" y="430"/>
                  </a:cubicBezTo>
                  <a:cubicBezTo>
                    <a:pt x="106" y="432"/>
                    <a:pt x="108" y="434"/>
                    <a:pt x="108" y="436"/>
                  </a:cubicBezTo>
                  <a:cubicBezTo>
                    <a:pt x="109" y="438"/>
                    <a:pt x="109" y="439"/>
                    <a:pt x="108" y="441"/>
                  </a:cubicBezTo>
                  <a:cubicBezTo>
                    <a:pt x="105" y="447"/>
                    <a:pt x="102" y="453"/>
                    <a:pt x="94" y="453"/>
                  </a:cubicBezTo>
                  <a:cubicBezTo>
                    <a:pt x="90" y="454"/>
                    <a:pt x="86" y="453"/>
                    <a:pt x="82" y="453"/>
                  </a:cubicBezTo>
                  <a:cubicBezTo>
                    <a:pt x="69" y="454"/>
                    <a:pt x="61" y="466"/>
                    <a:pt x="65" y="478"/>
                  </a:cubicBezTo>
                  <a:cubicBezTo>
                    <a:pt x="70" y="489"/>
                    <a:pt x="81" y="499"/>
                    <a:pt x="92" y="505"/>
                  </a:cubicBezTo>
                  <a:cubicBezTo>
                    <a:pt x="103" y="512"/>
                    <a:pt x="117" y="516"/>
                    <a:pt x="130" y="514"/>
                  </a:cubicBezTo>
                  <a:cubicBezTo>
                    <a:pt x="142" y="511"/>
                    <a:pt x="148" y="499"/>
                    <a:pt x="142" y="487"/>
                  </a:cubicBezTo>
                  <a:cubicBezTo>
                    <a:pt x="140" y="484"/>
                    <a:pt x="137" y="480"/>
                    <a:pt x="135" y="477"/>
                  </a:cubicBezTo>
                  <a:cubicBezTo>
                    <a:pt x="132" y="470"/>
                    <a:pt x="135" y="464"/>
                    <a:pt x="139" y="458"/>
                  </a:cubicBezTo>
                  <a:cubicBezTo>
                    <a:pt x="140" y="457"/>
                    <a:pt x="141" y="456"/>
                    <a:pt x="143" y="455"/>
                  </a:cubicBezTo>
                  <a:cubicBezTo>
                    <a:pt x="145" y="455"/>
                    <a:pt x="148" y="455"/>
                    <a:pt x="150" y="456"/>
                  </a:cubicBezTo>
                  <a:cubicBezTo>
                    <a:pt x="242" y="508"/>
                    <a:pt x="242" y="508"/>
                    <a:pt x="242" y="508"/>
                  </a:cubicBezTo>
                  <a:cubicBezTo>
                    <a:pt x="247" y="511"/>
                    <a:pt x="254" y="509"/>
                    <a:pt x="256" y="504"/>
                  </a:cubicBezTo>
                  <a:cubicBezTo>
                    <a:pt x="292" y="431"/>
                    <a:pt x="312" y="349"/>
                    <a:pt x="311" y="262"/>
                  </a:cubicBezTo>
                  <a:cubicBezTo>
                    <a:pt x="310" y="169"/>
                    <a:pt x="286" y="82"/>
                    <a:pt x="243" y="6"/>
                  </a:cubicBezTo>
                  <a:cubicBezTo>
                    <a:pt x="240" y="1"/>
                    <a:pt x="234" y="0"/>
                    <a:pt x="229" y="3"/>
                  </a:cubicBezTo>
                  <a:cubicBezTo>
                    <a:pt x="173" y="36"/>
                    <a:pt x="173" y="36"/>
                    <a:pt x="173" y="36"/>
                  </a:cubicBezTo>
                  <a:cubicBezTo>
                    <a:pt x="166" y="40"/>
                    <a:pt x="166" y="49"/>
                    <a:pt x="172" y="53"/>
                  </a:cubicBezTo>
                  <a:cubicBezTo>
                    <a:pt x="176" y="56"/>
                    <a:pt x="179" y="59"/>
                    <a:pt x="181" y="63"/>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76" name="Google Shape;1276;p48"/>
            <p:cNvSpPr/>
            <p:nvPr/>
          </p:nvSpPr>
          <p:spPr>
            <a:xfrm>
              <a:off x="9168648" y="2636478"/>
              <a:ext cx="344871" cy="273120"/>
            </a:xfrm>
            <a:custGeom>
              <a:avLst/>
              <a:gdLst/>
              <a:ahLst/>
              <a:cxnLst/>
              <a:rect l="l" t="t" r="r" b="b"/>
              <a:pathLst>
                <a:path w="511" h="404" extrusionOk="0">
                  <a:moveTo>
                    <a:pt x="428" y="119"/>
                  </a:moveTo>
                  <a:cubicBezTo>
                    <a:pt x="423" y="128"/>
                    <a:pt x="414" y="134"/>
                    <a:pt x="403" y="136"/>
                  </a:cubicBezTo>
                  <a:cubicBezTo>
                    <a:pt x="388" y="139"/>
                    <a:pt x="370" y="135"/>
                    <a:pt x="354" y="125"/>
                  </a:cubicBezTo>
                  <a:cubicBezTo>
                    <a:pt x="337" y="116"/>
                    <a:pt x="325" y="103"/>
                    <a:pt x="320" y="89"/>
                  </a:cubicBezTo>
                  <a:cubicBezTo>
                    <a:pt x="316" y="79"/>
                    <a:pt x="316" y="68"/>
                    <a:pt x="322" y="59"/>
                  </a:cubicBezTo>
                  <a:cubicBezTo>
                    <a:pt x="324" y="55"/>
                    <a:pt x="327" y="51"/>
                    <a:pt x="330" y="48"/>
                  </a:cubicBezTo>
                  <a:cubicBezTo>
                    <a:pt x="336" y="44"/>
                    <a:pt x="336" y="35"/>
                    <a:pt x="329" y="31"/>
                  </a:cubicBezTo>
                  <a:cubicBezTo>
                    <a:pt x="278" y="3"/>
                    <a:pt x="278" y="3"/>
                    <a:pt x="278" y="3"/>
                  </a:cubicBezTo>
                  <a:cubicBezTo>
                    <a:pt x="274" y="0"/>
                    <a:pt x="268" y="2"/>
                    <a:pt x="265" y="6"/>
                  </a:cubicBezTo>
                  <a:cubicBezTo>
                    <a:pt x="225" y="70"/>
                    <a:pt x="157" y="115"/>
                    <a:pt x="79" y="124"/>
                  </a:cubicBezTo>
                  <a:cubicBezTo>
                    <a:pt x="74" y="125"/>
                    <a:pt x="70" y="129"/>
                    <a:pt x="70" y="135"/>
                  </a:cubicBezTo>
                  <a:cubicBezTo>
                    <a:pt x="71" y="235"/>
                    <a:pt x="71" y="235"/>
                    <a:pt x="71" y="235"/>
                  </a:cubicBezTo>
                  <a:cubicBezTo>
                    <a:pt x="71" y="238"/>
                    <a:pt x="70" y="240"/>
                    <a:pt x="69" y="242"/>
                  </a:cubicBezTo>
                  <a:cubicBezTo>
                    <a:pt x="67" y="243"/>
                    <a:pt x="66" y="244"/>
                    <a:pt x="64" y="244"/>
                  </a:cubicBezTo>
                  <a:cubicBezTo>
                    <a:pt x="57" y="245"/>
                    <a:pt x="51" y="245"/>
                    <a:pt x="46" y="238"/>
                  </a:cubicBezTo>
                  <a:cubicBezTo>
                    <a:pt x="44" y="235"/>
                    <a:pt x="42" y="231"/>
                    <a:pt x="40" y="228"/>
                  </a:cubicBezTo>
                  <a:cubicBezTo>
                    <a:pt x="33" y="217"/>
                    <a:pt x="19" y="216"/>
                    <a:pt x="11" y="226"/>
                  </a:cubicBezTo>
                  <a:cubicBezTo>
                    <a:pt x="3" y="236"/>
                    <a:pt x="0" y="250"/>
                    <a:pt x="1" y="263"/>
                  </a:cubicBezTo>
                  <a:cubicBezTo>
                    <a:pt x="0" y="276"/>
                    <a:pt x="4" y="290"/>
                    <a:pt x="12" y="299"/>
                  </a:cubicBezTo>
                  <a:cubicBezTo>
                    <a:pt x="20" y="309"/>
                    <a:pt x="34" y="308"/>
                    <a:pt x="41" y="297"/>
                  </a:cubicBezTo>
                  <a:cubicBezTo>
                    <a:pt x="43" y="293"/>
                    <a:pt x="45" y="289"/>
                    <a:pt x="47" y="286"/>
                  </a:cubicBezTo>
                  <a:cubicBezTo>
                    <a:pt x="51" y="279"/>
                    <a:pt x="58" y="279"/>
                    <a:pt x="64" y="279"/>
                  </a:cubicBezTo>
                  <a:cubicBezTo>
                    <a:pt x="66" y="279"/>
                    <a:pt x="68" y="280"/>
                    <a:pt x="69" y="281"/>
                  </a:cubicBezTo>
                  <a:cubicBezTo>
                    <a:pt x="71" y="283"/>
                    <a:pt x="72" y="286"/>
                    <a:pt x="72" y="288"/>
                  </a:cubicBezTo>
                  <a:cubicBezTo>
                    <a:pt x="73" y="394"/>
                    <a:pt x="73" y="394"/>
                    <a:pt x="73" y="394"/>
                  </a:cubicBezTo>
                  <a:cubicBezTo>
                    <a:pt x="73" y="400"/>
                    <a:pt x="78" y="404"/>
                    <a:pt x="84" y="404"/>
                  </a:cubicBezTo>
                  <a:cubicBezTo>
                    <a:pt x="265" y="392"/>
                    <a:pt x="420" y="291"/>
                    <a:pt x="508" y="144"/>
                  </a:cubicBezTo>
                  <a:cubicBezTo>
                    <a:pt x="511" y="139"/>
                    <a:pt x="509" y="133"/>
                    <a:pt x="504" y="130"/>
                  </a:cubicBezTo>
                  <a:cubicBezTo>
                    <a:pt x="447" y="98"/>
                    <a:pt x="447" y="98"/>
                    <a:pt x="447" y="98"/>
                  </a:cubicBezTo>
                  <a:cubicBezTo>
                    <a:pt x="441" y="94"/>
                    <a:pt x="433" y="98"/>
                    <a:pt x="432" y="106"/>
                  </a:cubicBezTo>
                  <a:cubicBezTo>
                    <a:pt x="432" y="110"/>
                    <a:pt x="430" y="115"/>
                    <a:pt x="428" y="119"/>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277" name="Google Shape;1277;p48"/>
          <p:cNvGrpSpPr/>
          <p:nvPr/>
        </p:nvGrpSpPr>
        <p:grpSpPr>
          <a:xfrm>
            <a:off x="3699655" y="1245257"/>
            <a:ext cx="445260" cy="445260"/>
            <a:chOff x="4103687" y="-1288876"/>
            <a:chExt cx="3986212" cy="3986211"/>
          </a:xfrm>
        </p:grpSpPr>
        <p:sp>
          <p:nvSpPr>
            <p:cNvPr id="1278" name="Google Shape;1278;p48"/>
            <p:cNvSpPr/>
            <p:nvPr/>
          </p:nvSpPr>
          <p:spPr>
            <a:xfrm>
              <a:off x="4103687" y="-1288876"/>
              <a:ext cx="2254250" cy="3986211"/>
            </a:xfrm>
            <a:custGeom>
              <a:avLst/>
              <a:gdLst/>
              <a:ahLst/>
              <a:cxnLst/>
              <a:rect l="l" t="t" r="r" b="b"/>
              <a:pathLst>
                <a:path w="502" h="887" extrusionOk="0">
                  <a:moveTo>
                    <a:pt x="435" y="815"/>
                  </a:moveTo>
                  <a:cubicBezTo>
                    <a:pt x="428" y="824"/>
                    <a:pt x="419" y="828"/>
                    <a:pt x="408" y="828"/>
                  </a:cubicBezTo>
                  <a:cubicBezTo>
                    <a:pt x="399" y="828"/>
                    <a:pt x="389" y="824"/>
                    <a:pt x="383" y="816"/>
                  </a:cubicBezTo>
                  <a:cubicBezTo>
                    <a:pt x="373" y="805"/>
                    <a:pt x="368" y="788"/>
                    <a:pt x="368" y="770"/>
                  </a:cubicBezTo>
                  <a:cubicBezTo>
                    <a:pt x="368" y="752"/>
                    <a:pt x="373" y="736"/>
                    <a:pt x="383" y="725"/>
                  </a:cubicBezTo>
                  <a:cubicBezTo>
                    <a:pt x="389" y="717"/>
                    <a:pt x="399" y="712"/>
                    <a:pt x="408" y="712"/>
                  </a:cubicBezTo>
                  <a:cubicBezTo>
                    <a:pt x="419" y="712"/>
                    <a:pt x="428" y="717"/>
                    <a:pt x="435" y="725"/>
                  </a:cubicBezTo>
                  <a:cubicBezTo>
                    <a:pt x="435" y="662"/>
                    <a:pt x="435" y="662"/>
                    <a:pt x="435" y="662"/>
                  </a:cubicBezTo>
                  <a:cubicBezTo>
                    <a:pt x="435" y="658"/>
                    <a:pt x="431" y="654"/>
                    <a:pt x="427" y="654"/>
                  </a:cubicBezTo>
                  <a:cubicBezTo>
                    <a:pt x="318" y="645"/>
                    <a:pt x="233" y="554"/>
                    <a:pt x="233" y="444"/>
                  </a:cubicBezTo>
                  <a:cubicBezTo>
                    <a:pt x="233" y="333"/>
                    <a:pt x="318" y="242"/>
                    <a:pt x="427" y="233"/>
                  </a:cubicBezTo>
                  <a:cubicBezTo>
                    <a:pt x="431" y="233"/>
                    <a:pt x="434" y="230"/>
                    <a:pt x="434" y="225"/>
                  </a:cubicBezTo>
                  <a:cubicBezTo>
                    <a:pt x="434" y="143"/>
                    <a:pt x="434" y="143"/>
                    <a:pt x="434" y="143"/>
                  </a:cubicBezTo>
                  <a:cubicBezTo>
                    <a:pt x="435" y="141"/>
                    <a:pt x="438" y="138"/>
                    <a:pt x="441" y="138"/>
                  </a:cubicBezTo>
                  <a:cubicBezTo>
                    <a:pt x="448" y="137"/>
                    <a:pt x="454" y="137"/>
                    <a:pt x="458" y="143"/>
                  </a:cubicBezTo>
                  <a:cubicBezTo>
                    <a:pt x="460" y="147"/>
                    <a:pt x="462" y="151"/>
                    <a:pt x="464" y="155"/>
                  </a:cubicBezTo>
                  <a:cubicBezTo>
                    <a:pt x="471" y="165"/>
                    <a:pt x="483" y="165"/>
                    <a:pt x="491" y="156"/>
                  </a:cubicBezTo>
                  <a:cubicBezTo>
                    <a:pt x="499" y="146"/>
                    <a:pt x="502" y="133"/>
                    <a:pt x="502" y="121"/>
                  </a:cubicBezTo>
                  <a:cubicBezTo>
                    <a:pt x="502" y="109"/>
                    <a:pt x="499" y="95"/>
                    <a:pt x="491" y="86"/>
                  </a:cubicBezTo>
                  <a:cubicBezTo>
                    <a:pt x="483" y="76"/>
                    <a:pt x="471" y="76"/>
                    <a:pt x="464" y="87"/>
                  </a:cubicBezTo>
                  <a:cubicBezTo>
                    <a:pt x="462" y="91"/>
                    <a:pt x="460" y="95"/>
                    <a:pt x="458" y="98"/>
                  </a:cubicBezTo>
                  <a:cubicBezTo>
                    <a:pt x="454" y="104"/>
                    <a:pt x="448" y="104"/>
                    <a:pt x="441" y="104"/>
                  </a:cubicBezTo>
                  <a:cubicBezTo>
                    <a:pt x="438" y="104"/>
                    <a:pt x="435" y="101"/>
                    <a:pt x="434" y="98"/>
                  </a:cubicBezTo>
                  <a:cubicBezTo>
                    <a:pt x="434" y="8"/>
                    <a:pt x="434" y="8"/>
                    <a:pt x="434" y="8"/>
                  </a:cubicBezTo>
                  <a:cubicBezTo>
                    <a:pt x="434" y="4"/>
                    <a:pt x="430" y="0"/>
                    <a:pt x="426" y="0"/>
                  </a:cubicBezTo>
                  <a:cubicBezTo>
                    <a:pt x="189" y="10"/>
                    <a:pt x="0" y="205"/>
                    <a:pt x="0" y="444"/>
                  </a:cubicBezTo>
                  <a:cubicBezTo>
                    <a:pt x="0" y="683"/>
                    <a:pt x="189" y="878"/>
                    <a:pt x="426" y="887"/>
                  </a:cubicBezTo>
                  <a:cubicBezTo>
                    <a:pt x="431" y="887"/>
                    <a:pt x="435" y="884"/>
                    <a:pt x="435" y="879"/>
                  </a:cubicBezTo>
                  <a:lnTo>
                    <a:pt x="435" y="815"/>
                  </a:ln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79" name="Google Shape;1279;p48"/>
            <p:cNvSpPr/>
            <p:nvPr/>
          </p:nvSpPr>
          <p:spPr>
            <a:xfrm>
              <a:off x="5837237" y="-1288876"/>
              <a:ext cx="2252662" cy="3986211"/>
            </a:xfrm>
            <a:custGeom>
              <a:avLst/>
              <a:gdLst/>
              <a:ahLst/>
              <a:cxnLst/>
              <a:rect l="l" t="t" r="r" b="b"/>
              <a:pathLst>
                <a:path w="502" h="887" extrusionOk="0">
                  <a:moveTo>
                    <a:pt x="67" y="8"/>
                  </a:moveTo>
                  <a:cubicBezTo>
                    <a:pt x="67" y="76"/>
                    <a:pt x="67" y="76"/>
                    <a:pt x="67" y="76"/>
                  </a:cubicBezTo>
                  <a:cubicBezTo>
                    <a:pt x="73" y="68"/>
                    <a:pt x="83" y="63"/>
                    <a:pt x="93" y="63"/>
                  </a:cubicBezTo>
                  <a:cubicBezTo>
                    <a:pt x="103" y="63"/>
                    <a:pt x="112" y="67"/>
                    <a:pt x="119" y="75"/>
                  </a:cubicBezTo>
                  <a:cubicBezTo>
                    <a:pt x="128" y="87"/>
                    <a:pt x="134" y="103"/>
                    <a:pt x="133" y="121"/>
                  </a:cubicBezTo>
                  <a:cubicBezTo>
                    <a:pt x="134" y="139"/>
                    <a:pt x="128" y="155"/>
                    <a:pt x="119" y="166"/>
                  </a:cubicBezTo>
                  <a:cubicBezTo>
                    <a:pt x="112" y="174"/>
                    <a:pt x="103" y="179"/>
                    <a:pt x="93" y="179"/>
                  </a:cubicBezTo>
                  <a:cubicBezTo>
                    <a:pt x="83" y="179"/>
                    <a:pt x="73" y="174"/>
                    <a:pt x="67" y="166"/>
                  </a:cubicBezTo>
                  <a:cubicBezTo>
                    <a:pt x="67" y="225"/>
                    <a:pt x="67" y="225"/>
                    <a:pt x="67" y="225"/>
                  </a:cubicBezTo>
                  <a:cubicBezTo>
                    <a:pt x="67" y="230"/>
                    <a:pt x="70" y="233"/>
                    <a:pt x="75" y="233"/>
                  </a:cubicBezTo>
                  <a:cubicBezTo>
                    <a:pt x="183" y="242"/>
                    <a:pt x="269" y="333"/>
                    <a:pt x="269" y="444"/>
                  </a:cubicBezTo>
                  <a:cubicBezTo>
                    <a:pt x="269" y="554"/>
                    <a:pt x="183" y="645"/>
                    <a:pt x="75" y="654"/>
                  </a:cubicBezTo>
                  <a:cubicBezTo>
                    <a:pt x="71" y="654"/>
                    <a:pt x="67" y="658"/>
                    <a:pt x="67" y="662"/>
                  </a:cubicBezTo>
                  <a:cubicBezTo>
                    <a:pt x="67" y="748"/>
                    <a:pt x="67" y="748"/>
                    <a:pt x="67" y="748"/>
                  </a:cubicBezTo>
                  <a:cubicBezTo>
                    <a:pt x="66" y="751"/>
                    <a:pt x="64" y="754"/>
                    <a:pt x="60" y="754"/>
                  </a:cubicBezTo>
                  <a:cubicBezTo>
                    <a:pt x="54" y="754"/>
                    <a:pt x="48" y="754"/>
                    <a:pt x="44" y="748"/>
                  </a:cubicBezTo>
                  <a:cubicBezTo>
                    <a:pt x="41" y="744"/>
                    <a:pt x="40" y="740"/>
                    <a:pt x="37" y="736"/>
                  </a:cubicBezTo>
                  <a:cubicBezTo>
                    <a:pt x="30" y="726"/>
                    <a:pt x="18" y="726"/>
                    <a:pt x="10" y="736"/>
                  </a:cubicBezTo>
                  <a:cubicBezTo>
                    <a:pt x="3" y="745"/>
                    <a:pt x="0" y="758"/>
                    <a:pt x="0" y="770"/>
                  </a:cubicBezTo>
                  <a:cubicBezTo>
                    <a:pt x="0" y="783"/>
                    <a:pt x="3" y="796"/>
                    <a:pt x="10" y="805"/>
                  </a:cubicBezTo>
                  <a:cubicBezTo>
                    <a:pt x="18" y="815"/>
                    <a:pt x="30" y="815"/>
                    <a:pt x="37" y="804"/>
                  </a:cubicBezTo>
                  <a:cubicBezTo>
                    <a:pt x="40" y="801"/>
                    <a:pt x="41" y="796"/>
                    <a:pt x="44" y="793"/>
                  </a:cubicBezTo>
                  <a:cubicBezTo>
                    <a:pt x="48" y="787"/>
                    <a:pt x="54" y="787"/>
                    <a:pt x="60" y="787"/>
                  </a:cubicBezTo>
                  <a:cubicBezTo>
                    <a:pt x="64" y="787"/>
                    <a:pt x="66" y="790"/>
                    <a:pt x="67" y="793"/>
                  </a:cubicBezTo>
                  <a:cubicBezTo>
                    <a:pt x="67" y="879"/>
                    <a:pt x="67" y="879"/>
                    <a:pt x="67" y="879"/>
                  </a:cubicBezTo>
                  <a:cubicBezTo>
                    <a:pt x="67" y="884"/>
                    <a:pt x="71" y="887"/>
                    <a:pt x="76" y="887"/>
                  </a:cubicBezTo>
                  <a:cubicBezTo>
                    <a:pt x="313" y="878"/>
                    <a:pt x="502" y="683"/>
                    <a:pt x="502" y="444"/>
                  </a:cubicBezTo>
                  <a:cubicBezTo>
                    <a:pt x="502" y="204"/>
                    <a:pt x="312" y="9"/>
                    <a:pt x="75" y="0"/>
                  </a:cubicBezTo>
                  <a:cubicBezTo>
                    <a:pt x="71" y="0"/>
                    <a:pt x="67" y="4"/>
                    <a:pt x="67" y="8"/>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280" name="Google Shape;1280;p48"/>
          <p:cNvGrpSpPr/>
          <p:nvPr/>
        </p:nvGrpSpPr>
        <p:grpSpPr>
          <a:xfrm>
            <a:off x="6907645" y="1245561"/>
            <a:ext cx="445803" cy="445535"/>
            <a:chOff x="9878272" y="2189913"/>
            <a:chExt cx="720199" cy="719767"/>
          </a:xfrm>
        </p:grpSpPr>
        <p:sp>
          <p:nvSpPr>
            <p:cNvPr id="1281" name="Google Shape;1281;p48"/>
            <p:cNvSpPr/>
            <p:nvPr/>
          </p:nvSpPr>
          <p:spPr>
            <a:xfrm>
              <a:off x="10056560" y="2471125"/>
              <a:ext cx="541911" cy="438554"/>
            </a:xfrm>
            <a:custGeom>
              <a:avLst/>
              <a:gdLst/>
              <a:ahLst/>
              <a:cxnLst/>
              <a:rect l="l" t="t" r="r" b="b"/>
              <a:pathLst>
                <a:path w="861" h="697" extrusionOk="0">
                  <a:moveTo>
                    <a:pt x="849" y="6"/>
                  </a:moveTo>
                  <a:cubicBezTo>
                    <a:pt x="847" y="0"/>
                    <a:pt x="839" y="0"/>
                    <a:pt x="837" y="5"/>
                  </a:cubicBezTo>
                  <a:cubicBezTo>
                    <a:pt x="830" y="26"/>
                    <a:pt x="820" y="51"/>
                    <a:pt x="806" y="78"/>
                  </a:cubicBezTo>
                  <a:cubicBezTo>
                    <a:pt x="770" y="150"/>
                    <a:pt x="700" y="250"/>
                    <a:pt x="575" y="321"/>
                  </a:cubicBezTo>
                  <a:cubicBezTo>
                    <a:pt x="513" y="356"/>
                    <a:pt x="448" y="374"/>
                    <a:pt x="380" y="374"/>
                  </a:cubicBezTo>
                  <a:cubicBezTo>
                    <a:pt x="262" y="374"/>
                    <a:pt x="180" y="321"/>
                    <a:pt x="176" y="319"/>
                  </a:cubicBezTo>
                  <a:cubicBezTo>
                    <a:pt x="176" y="319"/>
                    <a:pt x="176" y="319"/>
                    <a:pt x="176" y="319"/>
                  </a:cubicBezTo>
                  <a:cubicBezTo>
                    <a:pt x="108" y="279"/>
                    <a:pt x="65" y="205"/>
                    <a:pt x="65" y="125"/>
                  </a:cubicBezTo>
                  <a:cubicBezTo>
                    <a:pt x="65" y="112"/>
                    <a:pt x="66" y="99"/>
                    <a:pt x="69" y="86"/>
                  </a:cubicBezTo>
                  <a:cubicBezTo>
                    <a:pt x="70" y="79"/>
                    <a:pt x="61" y="76"/>
                    <a:pt x="57" y="81"/>
                  </a:cubicBezTo>
                  <a:cubicBezTo>
                    <a:pt x="21" y="139"/>
                    <a:pt x="3" y="203"/>
                    <a:pt x="2" y="275"/>
                  </a:cubicBezTo>
                  <a:cubicBezTo>
                    <a:pt x="0" y="517"/>
                    <a:pt x="156" y="664"/>
                    <a:pt x="182" y="686"/>
                  </a:cubicBezTo>
                  <a:cubicBezTo>
                    <a:pt x="182" y="687"/>
                    <a:pt x="183" y="687"/>
                    <a:pt x="185" y="688"/>
                  </a:cubicBezTo>
                  <a:cubicBezTo>
                    <a:pt x="219" y="694"/>
                    <a:pt x="254" y="697"/>
                    <a:pt x="289" y="697"/>
                  </a:cubicBezTo>
                  <a:cubicBezTo>
                    <a:pt x="604" y="697"/>
                    <a:pt x="861" y="441"/>
                    <a:pt x="861" y="125"/>
                  </a:cubicBezTo>
                  <a:cubicBezTo>
                    <a:pt x="861" y="85"/>
                    <a:pt x="857" y="45"/>
                    <a:pt x="849" y="6"/>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82" name="Google Shape;1282;p48"/>
            <p:cNvSpPr/>
            <p:nvPr/>
          </p:nvSpPr>
          <p:spPr>
            <a:xfrm>
              <a:off x="9878272" y="2298859"/>
              <a:ext cx="459066" cy="594405"/>
            </a:xfrm>
            <a:custGeom>
              <a:avLst/>
              <a:gdLst/>
              <a:ahLst/>
              <a:cxnLst/>
              <a:rect l="l" t="t" r="r" b="b"/>
              <a:pathLst>
                <a:path w="729" h="945" extrusionOk="0">
                  <a:moveTo>
                    <a:pt x="717" y="228"/>
                  </a:moveTo>
                  <a:cubicBezTo>
                    <a:pt x="722" y="233"/>
                    <a:pt x="729" y="227"/>
                    <a:pt x="726" y="221"/>
                  </a:cubicBezTo>
                  <a:cubicBezTo>
                    <a:pt x="694" y="161"/>
                    <a:pt x="647" y="112"/>
                    <a:pt x="586" y="76"/>
                  </a:cubicBezTo>
                  <a:cubicBezTo>
                    <a:pt x="500" y="26"/>
                    <a:pt x="406" y="0"/>
                    <a:pt x="307" y="0"/>
                  </a:cubicBezTo>
                  <a:cubicBezTo>
                    <a:pt x="221" y="0"/>
                    <a:pt x="157" y="20"/>
                    <a:pt x="140" y="26"/>
                  </a:cubicBezTo>
                  <a:cubicBezTo>
                    <a:pt x="139" y="26"/>
                    <a:pt x="138" y="27"/>
                    <a:pt x="137" y="27"/>
                  </a:cubicBezTo>
                  <a:cubicBezTo>
                    <a:pt x="49" y="131"/>
                    <a:pt x="0" y="263"/>
                    <a:pt x="0" y="399"/>
                  </a:cubicBezTo>
                  <a:cubicBezTo>
                    <a:pt x="0" y="649"/>
                    <a:pt x="163" y="868"/>
                    <a:pt x="396" y="943"/>
                  </a:cubicBezTo>
                  <a:cubicBezTo>
                    <a:pt x="401" y="945"/>
                    <a:pt x="406" y="938"/>
                    <a:pt x="402" y="934"/>
                  </a:cubicBezTo>
                  <a:cubicBezTo>
                    <a:pt x="387" y="917"/>
                    <a:pt x="371" y="896"/>
                    <a:pt x="354" y="870"/>
                  </a:cubicBezTo>
                  <a:cubicBezTo>
                    <a:pt x="310" y="803"/>
                    <a:pt x="258" y="693"/>
                    <a:pt x="259" y="549"/>
                  </a:cubicBezTo>
                  <a:cubicBezTo>
                    <a:pt x="260" y="423"/>
                    <a:pt x="315" y="337"/>
                    <a:pt x="360" y="286"/>
                  </a:cubicBezTo>
                  <a:cubicBezTo>
                    <a:pt x="410" y="231"/>
                    <a:pt x="459" y="206"/>
                    <a:pt x="461" y="205"/>
                  </a:cubicBezTo>
                  <a:cubicBezTo>
                    <a:pt x="461" y="205"/>
                    <a:pt x="461" y="205"/>
                    <a:pt x="461" y="205"/>
                  </a:cubicBezTo>
                  <a:cubicBezTo>
                    <a:pt x="495" y="185"/>
                    <a:pt x="533" y="175"/>
                    <a:pt x="572" y="175"/>
                  </a:cubicBezTo>
                  <a:cubicBezTo>
                    <a:pt x="627" y="175"/>
                    <a:pt x="678" y="195"/>
                    <a:pt x="717" y="228"/>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83" name="Google Shape;1283;p48"/>
            <p:cNvSpPr/>
            <p:nvPr/>
          </p:nvSpPr>
          <p:spPr>
            <a:xfrm>
              <a:off x="9994853" y="2189913"/>
              <a:ext cx="583546" cy="500170"/>
            </a:xfrm>
            <a:custGeom>
              <a:avLst/>
              <a:gdLst/>
              <a:ahLst/>
              <a:cxnLst/>
              <a:rect l="l" t="t" r="r" b="b"/>
              <a:pathLst>
                <a:path w="927" h="795" extrusionOk="0">
                  <a:moveTo>
                    <a:pt x="660" y="746"/>
                  </a:moveTo>
                  <a:cubicBezTo>
                    <a:pt x="871" y="626"/>
                    <a:pt x="920" y="418"/>
                    <a:pt x="927" y="385"/>
                  </a:cubicBezTo>
                  <a:cubicBezTo>
                    <a:pt x="927" y="384"/>
                    <a:pt x="927" y="383"/>
                    <a:pt x="926" y="381"/>
                  </a:cubicBezTo>
                  <a:cubicBezTo>
                    <a:pt x="846" y="153"/>
                    <a:pt x="630" y="0"/>
                    <a:pt x="387" y="0"/>
                  </a:cubicBezTo>
                  <a:cubicBezTo>
                    <a:pt x="245" y="0"/>
                    <a:pt x="109" y="53"/>
                    <a:pt x="4" y="147"/>
                  </a:cubicBezTo>
                  <a:cubicBezTo>
                    <a:pt x="0" y="151"/>
                    <a:pt x="4" y="159"/>
                    <a:pt x="10" y="158"/>
                  </a:cubicBezTo>
                  <a:cubicBezTo>
                    <a:pt x="39" y="152"/>
                    <a:pt x="78" y="147"/>
                    <a:pt x="122" y="147"/>
                  </a:cubicBezTo>
                  <a:cubicBezTo>
                    <a:pt x="226" y="147"/>
                    <a:pt x="324" y="174"/>
                    <a:pt x="414" y="227"/>
                  </a:cubicBezTo>
                  <a:cubicBezTo>
                    <a:pt x="522" y="290"/>
                    <a:pt x="570" y="381"/>
                    <a:pt x="591" y="446"/>
                  </a:cubicBezTo>
                  <a:cubicBezTo>
                    <a:pt x="613" y="514"/>
                    <a:pt x="611" y="567"/>
                    <a:pt x="611" y="573"/>
                  </a:cubicBezTo>
                  <a:cubicBezTo>
                    <a:pt x="611" y="669"/>
                    <a:pt x="549" y="752"/>
                    <a:pt x="463" y="783"/>
                  </a:cubicBezTo>
                  <a:cubicBezTo>
                    <a:pt x="457" y="785"/>
                    <a:pt x="458" y="795"/>
                    <a:pt x="465" y="795"/>
                  </a:cubicBezTo>
                  <a:cubicBezTo>
                    <a:pt x="469" y="795"/>
                    <a:pt x="474" y="795"/>
                    <a:pt x="478" y="795"/>
                  </a:cubicBezTo>
                  <a:cubicBezTo>
                    <a:pt x="541" y="795"/>
                    <a:pt x="602" y="778"/>
                    <a:pt x="660" y="746"/>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284" name="Google Shape;1284;p48"/>
          <p:cNvGrpSpPr/>
          <p:nvPr/>
        </p:nvGrpSpPr>
        <p:grpSpPr>
          <a:xfrm>
            <a:off x="7549143" y="1245478"/>
            <a:ext cx="445700" cy="445701"/>
            <a:chOff x="10914618" y="2189780"/>
            <a:chExt cx="720033" cy="720033"/>
          </a:xfrm>
        </p:grpSpPr>
        <p:sp>
          <p:nvSpPr>
            <p:cNvPr id="1285" name="Google Shape;1285;p48"/>
            <p:cNvSpPr/>
            <p:nvPr/>
          </p:nvSpPr>
          <p:spPr>
            <a:xfrm>
              <a:off x="11401733" y="2463175"/>
              <a:ext cx="229448" cy="412406"/>
            </a:xfrm>
            <a:custGeom>
              <a:avLst/>
              <a:gdLst/>
              <a:ahLst/>
              <a:cxnLst/>
              <a:rect l="l" t="t" r="r" b="b"/>
              <a:pathLst>
                <a:path w="335" h="602" extrusionOk="0">
                  <a:moveTo>
                    <a:pt x="335" y="194"/>
                  </a:moveTo>
                  <a:cubicBezTo>
                    <a:pt x="0" y="0"/>
                    <a:pt x="0" y="0"/>
                    <a:pt x="0" y="0"/>
                  </a:cubicBezTo>
                  <a:cubicBezTo>
                    <a:pt x="24" y="37"/>
                    <a:pt x="38" y="81"/>
                    <a:pt x="38" y="126"/>
                  </a:cubicBezTo>
                  <a:cubicBezTo>
                    <a:pt x="38" y="602"/>
                    <a:pt x="38" y="602"/>
                    <a:pt x="38" y="602"/>
                  </a:cubicBezTo>
                  <a:cubicBezTo>
                    <a:pt x="200" y="525"/>
                    <a:pt x="312" y="371"/>
                    <a:pt x="335" y="194"/>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86" name="Google Shape;1286;p48"/>
            <p:cNvSpPr/>
            <p:nvPr/>
          </p:nvSpPr>
          <p:spPr>
            <a:xfrm>
              <a:off x="10914618" y="2520075"/>
              <a:ext cx="370771" cy="315723"/>
            </a:xfrm>
            <a:custGeom>
              <a:avLst/>
              <a:gdLst/>
              <a:ahLst/>
              <a:cxnLst/>
              <a:rect l="l" t="t" r="r" b="b"/>
              <a:pathLst>
                <a:path w="542" h="461" extrusionOk="0">
                  <a:moveTo>
                    <a:pt x="207" y="461"/>
                  </a:moveTo>
                  <a:cubicBezTo>
                    <a:pt x="542" y="267"/>
                    <a:pt x="542" y="267"/>
                    <a:pt x="542" y="267"/>
                  </a:cubicBezTo>
                  <a:cubicBezTo>
                    <a:pt x="537" y="268"/>
                    <a:pt x="531" y="268"/>
                    <a:pt x="526" y="268"/>
                  </a:cubicBezTo>
                  <a:cubicBezTo>
                    <a:pt x="486" y="268"/>
                    <a:pt x="446" y="257"/>
                    <a:pt x="411" y="236"/>
                  </a:cubicBezTo>
                  <a:cubicBezTo>
                    <a:pt x="2" y="0"/>
                    <a:pt x="2" y="0"/>
                    <a:pt x="2" y="0"/>
                  </a:cubicBezTo>
                  <a:cubicBezTo>
                    <a:pt x="1" y="15"/>
                    <a:pt x="0" y="29"/>
                    <a:pt x="0" y="43"/>
                  </a:cubicBezTo>
                  <a:cubicBezTo>
                    <a:pt x="0" y="209"/>
                    <a:pt x="76" y="361"/>
                    <a:pt x="207" y="461"/>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87" name="Google Shape;1287;p48"/>
            <p:cNvSpPr/>
            <p:nvPr/>
          </p:nvSpPr>
          <p:spPr>
            <a:xfrm>
              <a:off x="11136202" y="2189780"/>
              <a:ext cx="343016" cy="292593"/>
            </a:xfrm>
            <a:custGeom>
              <a:avLst/>
              <a:gdLst/>
              <a:ahLst/>
              <a:cxnLst/>
              <a:rect l="l" t="t" r="r" b="b"/>
              <a:pathLst>
                <a:path w="501" h="427" extrusionOk="0">
                  <a:moveTo>
                    <a:pt x="93" y="329"/>
                  </a:moveTo>
                  <a:cubicBezTo>
                    <a:pt x="501" y="93"/>
                    <a:pt x="501" y="93"/>
                    <a:pt x="501" y="93"/>
                  </a:cubicBezTo>
                  <a:cubicBezTo>
                    <a:pt x="413" y="32"/>
                    <a:pt x="310" y="0"/>
                    <a:pt x="202" y="0"/>
                  </a:cubicBezTo>
                  <a:cubicBezTo>
                    <a:pt x="132" y="0"/>
                    <a:pt x="64" y="13"/>
                    <a:pt x="0" y="40"/>
                  </a:cubicBezTo>
                  <a:cubicBezTo>
                    <a:pt x="0" y="427"/>
                    <a:pt x="0" y="427"/>
                    <a:pt x="0" y="427"/>
                  </a:cubicBezTo>
                  <a:cubicBezTo>
                    <a:pt x="20" y="387"/>
                    <a:pt x="52" y="352"/>
                    <a:pt x="93" y="329"/>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88" name="Google Shape;1288;p48"/>
            <p:cNvSpPr/>
            <p:nvPr/>
          </p:nvSpPr>
          <p:spPr>
            <a:xfrm>
              <a:off x="10917856" y="2224012"/>
              <a:ext cx="230142" cy="411712"/>
            </a:xfrm>
            <a:custGeom>
              <a:avLst/>
              <a:gdLst/>
              <a:ahLst/>
              <a:cxnLst/>
              <a:rect l="l" t="t" r="r" b="b"/>
              <a:pathLst>
                <a:path w="336" h="601" extrusionOk="0">
                  <a:moveTo>
                    <a:pt x="0" y="408"/>
                  </a:moveTo>
                  <a:cubicBezTo>
                    <a:pt x="336" y="601"/>
                    <a:pt x="336" y="601"/>
                    <a:pt x="336" y="601"/>
                  </a:cubicBezTo>
                  <a:cubicBezTo>
                    <a:pt x="311" y="565"/>
                    <a:pt x="297" y="521"/>
                    <a:pt x="297" y="475"/>
                  </a:cubicBezTo>
                  <a:cubicBezTo>
                    <a:pt x="297" y="0"/>
                    <a:pt x="297" y="0"/>
                    <a:pt x="297" y="0"/>
                  </a:cubicBezTo>
                  <a:cubicBezTo>
                    <a:pt x="135" y="76"/>
                    <a:pt x="23" y="231"/>
                    <a:pt x="0" y="408"/>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89" name="Google Shape;1289;p48"/>
            <p:cNvSpPr/>
            <p:nvPr/>
          </p:nvSpPr>
          <p:spPr>
            <a:xfrm>
              <a:off x="11069819" y="2616526"/>
              <a:ext cx="343016" cy="293287"/>
            </a:xfrm>
            <a:custGeom>
              <a:avLst/>
              <a:gdLst/>
              <a:ahLst/>
              <a:cxnLst/>
              <a:rect l="l" t="t" r="r" b="b"/>
              <a:pathLst>
                <a:path w="501" h="428" extrusionOk="0">
                  <a:moveTo>
                    <a:pt x="408" y="98"/>
                  </a:moveTo>
                  <a:cubicBezTo>
                    <a:pt x="0" y="334"/>
                    <a:pt x="0" y="334"/>
                    <a:pt x="0" y="334"/>
                  </a:cubicBezTo>
                  <a:cubicBezTo>
                    <a:pt x="88" y="396"/>
                    <a:pt x="191" y="428"/>
                    <a:pt x="299" y="428"/>
                  </a:cubicBezTo>
                  <a:cubicBezTo>
                    <a:pt x="369" y="428"/>
                    <a:pt x="437" y="414"/>
                    <a:pt x="501" y="388"/>
                  </a:cubicBezTo>
                  <a:cubicBezTo>
                    <a:pt x="501" y="0"/>
                    <a:pt x="501" y="0"/>
                    <a:pt x="501" y="0"/>
                  </a:cubicBezTo>
                  <a:cubicBezTo>
                    <a:pt x="481" y="41"/>
                    <a:pt x="449" y="76"/>
                    <a:pt x="408" y="98"/>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90" name="Google Shape;1290;p48"/>
            <p:cNvSpPr/>
            <p:nvPr/>
          </p:nvSpPr>
          <p:spPr>
            <a:xfrm>
              <a:off x="11263647" y="2263796"/>
              <a:ext cx="371003" cy="315723"/>
            </a:xfrm>
            <a:custGeom>
              <a:avLst/>
              <a:gdLst/>
              <a:ahLst/>
              <a:cxnLst/>
              <a:rect l="l" t="t" r="r" b="b"/>
              <a:pathLst>
                <a:path w="542" h="461" extrusionOk="0">
                  <a:moveTo>
                    <a:pt x="131" y="225"/>
                  </a:moveTo>
                  <a:cubicBezTo>
                    <a:pt x="540" y="461"/>
                    <a:pt x="540" y="461"/>
                    <a:pt x="540" y="461"/>
                  </a:cubicBezTo>
                  <a:cubicBezTo>
                    <a:pt x="541" y="446"/>
                    <a:pt x="542" y="432"/>
                    <a:pt x="542" y="417"/>
                  </a:cubicBezTo>
                  <a:cubicBezTo>
                    <a:pt x="542" y="252"/>
                    <a:pt x="466" y="100"/>
                    <a:pt x="335" y="0"/>
                  </a:cubicBezTo>
                  <a:cubicBezTo>
                    <a:pt x="0" y="194"/>
                    <a:pt x="0" y="194"/>
                    <a:pt x="0" y="194"/>
                  </a:cubicBezTo>
                  <a:cubicBezTo>
                    <a:pt x="5" y="193"/>
                    <a:pt x="11" y="193"/>
                    <a:pt x="16" y="193"/>
                  </a:cubicBezTo>
                  <a:cubicBezTo>
                    <a:pt x="57" y="193"/>
                    <a:pt x="96" y="204"/>
                    <a:pt x="131" y="225"/>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291" name="Google Shape;1291;p48"/>
          <p:cNvGrpSpPr/>
          <p:nvPr/>
        </p:nvGrpSpPr>
        <p:grpSpPr>
          <a:xfrm>
            <a:off x="1772664" y="538257"/>
            <a:ext cx="361521" cy="445816"/>
            <a:chOff x="1582665" y="518665"/>
            <a:chExt cx="584040" cy="720220"/>
          </a:xfrm>
        </p:grpSpPr>
        <p:sp>
          <p:nvSpPr>
            <p:cNvPr id="1292" name="Google Shape;1292;p48"/>
            <p:cNvSpPr/>
            <p:nvPr/>
          </p:nvSpPr>
          <p:spPr>
            <a:xfrm>
              <a:off x="1638485" y="1079245"/>
              <a:ext cx="449564" cy="159640"/>
            </a:xfrm>
            <a:custGeom>
              <a:avLst/>
              <a:gdLst/>
              <a:ahLst/>
              <a:cxnLst/>
              <a:rect l="l" t="t" r="r" b="b"/>
              <a:pathLst>
                <a:path w="767" h="273" extrusionOk="0">
                  <a:moveTo>
                    <a:pt x="8" y="71"/>
                  </a:moveTo>
                  <a:cubicBezTo>
                    <a:pt x="26" y="131"/>
                    <a:pt x="228" y="66"/>
                    <a:pt x="244" y="81"/>
                  </a:cubicBezTo>
                  <a:cubicBezTo>
                    <a:pt x="269" y="104"/>
                    <a:pt x="240" y="171"/>
                    <a:pt x="254" y="194"/>
                  </a:cubicBezTo>
                  <a:cubicBezTo>
                    <a:pt x="274" y="228"/>
                    <a:pt x="588" y="273"/>
                    <a:pt x="743" y="165"/>
                  </a:cubicBezTo>
                  <a:cubicBezTo>
                    <a:pt x="767" y="149"/>
                    <a:pt x="749" y="103"/>
                    <a:pt x="751" y="0"/>
                  </a:cubicBezTo>
                  <a:cubicBezTo>
                    <a:pt x="16" y="0"/>
                    <a:pt x="16" y="0"/>
                    <a:pt x="16" y="0"/>
                  </a:cubicBezTo>
                  <a:cubicBezTo>
                    <a:pt x="10" y="17"/>
                    <a:pt x="0" y="43"/>
                    <a:pt x="8" y="71"/>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93" name="Google Shape;1293;p48"/>
            <p:cNvSpPr/>
            <p:nvPr/>
          </p:nvSpPr>
          <p:spPr>
            <a:xfrm>
              <a:off x="1590507" y="942838"/>
              <a:ext cx="515072" cy="136407"/>
            </a:xfrm>
            <a:custGeom>
              <a:avLst/>
              <a:gdLst/>
              <a:ahLst/>
              <a:cxnLst/>
              <a:rect l="l" t="t" r="r" b="b"/>
              <a:pathLst>
                <a:path w="879" h="233" extrusionOk="0">
                  <a:moveTo>
                    <a:pt x="75" y="52"/>
                  </a:moveTo>
                  <a:cubicBezTo>
                    <a:pt x="81" y="64"/>
                    <a:pt x="64" y="89"/>
                    <a:pt x="66" y="104"/>
                  </a:cubicBezTo>
                  <a:cubicBezTo>
                    <a:pt x="68" y="117"/>
                    <a:pt x="105" y="132"/>
                    <a:pt x="105" y="132"/>
                  </a:cubicBezTo>
                  <a:cubicBezTo>
                    <a:pt x="105" y="132"/>
                    <a:pt x="78" y="157"/>
                    <a:pt x="77" y="169"/>
                  </a:cubicBezTo>
                  <a:cubicBezTo>
                    <a:pt x="76" y="182"/>
                    <a:pt x="101" y="204"/>
                    <a:pt x="101" y="218"/>
                  </a:cubicBezTo>
                  <a:cubicBezTo>
                    <a:pt x="102" y="221"/>
                    <a:pt x="100" y="227"/>
                    <a:pt x="98" y="233"/>
                  </a:cubicBezTo>
                  <a:cubicBezTo>
                    <a:pt x="833" y="233"/>
                    <a:pt x="833" y="233"/>
                    <a:pt x="833" y="233"/>
                  </a:cubicBezTo>
                  <a:cubicBezTo>
                    <a:pt x="834" y="202"/>
                    <a:pt x="837" y="167"/>
                    <a:pt x="843" y="126"/>
                  </a:cubicBezTo>
                  <a:cubicBezTo>
                    <a:pt x="850" y="80"/>
                    <a:pt x="863" y="39"/>
                    <a:pt x="879" y="0"/>
                  </a:cubicBezTo>
                  <a:cubicBezTo>
                    <a:pt x="0" y="0"/>
                    <a:pt x="0" y="0"/>
                    <a:pt x="0" y="0"/>
                  </a:cubicBezTo>
                  <a:cubicBezTo>
                    <a:pt x="22" y="20"/>
                    <a:pt x="65" y="34"/>
                    <a:pt x="75" y="52"/>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94" name="Google Shape;1294;p48"/>
            <p:cNvSpPr/>
            <p:nvPr/>
          </p:nvSpPr>
          <p:spPr>
            <a:xfrm>
              <a:off x="1582665" y="806661"/>
              <a:ext cx="576890" cy="136177"/>
            </a:xfrm>
            <a:custGeom>
              <a:avLst/>
              <a:gdLst/>
              <a:ahLst/>
              <a:cxnLst/>
              <a:rect l="l" t="t" r="r" b="b"/>
              <a:pathLst>
                <a:path w="984" h="233" extrusionOk="0">
                  <a:moveTo>
                    <a:pt x="984" y="0"/>
                  </a:moveTo>
                  <a:cubicBezTo>
                    <a:pt x="119" y="0"/>
                    <a:pt x="119" y="0"/>
                    <a:pt x="119" y="0"/>
                  </a:cubicBezTo>
                  <a:cubicBezTo>
                    <a:pt x="121" y="7"/>
                    <a:pt x="122" y="14"/>
                    <a:pt x="121" y="20"/>
                  </a:cubicBezTo>
                  <a:cubicBezTo>
                    <a:pt x="115" y="71"/>
                    <a:pt x="3" y="151"/>
                    <a:pt x="1" y="207"/>
                  </a:cubicBezTo>
                  <a:cubicBezTo>
                    <a:pt x="0" y="217"/>
                    <a:pt x="5" y="225"/>
                    <a:pt x="13" y="233"/>
                  </a:cubicBezTo>
                  <a:cubicBezTo>
                    <a:pt x="892" y="233"/>
                    <a:pt x="892" y="233"/>
                    <a:pt x="892" y="233"/>
                  </a:cubicBezTo>
                  <a:cubicBezTo>
                    <a:pt x="910" y="190"/>
                    <a:pt x="932" y="150"/>
                    <a:pt x="954" y="106"/>
                  </a:cubicBezTo>
                  <a:cubicBezTo>
                    <a:pt x="965" y="83"/>
                    <a:pt x="977" y="45"/>
                    <a:pt x="984" y="0"/>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95" name="Google Shape;1295;p48"/>
            <p:cNvSpPr/>
            <p:nvPr/>
          </p:nvSpPr>
          <p:spPr>
            <a:xfrm>
              <a:off x="1665934" y="518665"/>
              <a:ext cx="484393" cy="151589"/>
            </a:xfrm>
            <a:custGeom>
              <a:avLst/>
              <a:gdLst/>
              <a:ahLst/>
              <a:cxnLst/>
              <a:rect l="l" t="t" r="r" b="b"/>
              <a:pathLst>
                <a:path w="826" h="259" extrusionOk="0">
                  <a:moveTo>
                    <a:pt x="691" y="105"/>
                  </a:moveTo>
                  <a:cubicBezTo>
                    <a:pt x="485" y="0"/>
                    <a:pt x="280" y="20"/>
                    <a:pt x="171" y="77"/>
                  </a:cubicBezTo>
                  <a:cubicBezTo>
                    <a:pt x="84" y="123"/>
                    <a:pt x="31" y="190"/>
                    <a:pt x="0" y="259"/>
                  </a:cubicBezTo>
                  <a:cubicBezTo>
                    <a:pt x="826" y="259"/>
                    <a:pt x="826" y="259"/>
                    <a:pt x="826" y="259"/>
                  </a:cubicBezTo>
                  <a:cubicBezTo>
                    <a:pt x="803" y="196"/>
                    <a:pt x="762" y="140"/>
                    <a:pt x="691" y="105"/>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96" name="Google Shape;1296;p48"/>
            <p:cNvSpPr/>
            <p:nvPr/>
          </p:nvSpPr>
          <p:spPr>
            <a:xfrm>
              <a:off x="1639639" y="670254"/>
              <a:ext cx="527066" cy="136407"/>
            </a:xfrm>
            <a:custGeom>
              <a:avLst/>
              <a:gdLst/>
              <a:ahLst/>
              <a:cxnLst/>
              <a:rect l="l" t="t" r="r" b="b"/>
              <a:pathLst>
                <a:path w="899" h="233" extrusionOk="0">
                  <a:moveTo>
                    <a:pt x="871" y="0"/>
                  </a:moveTo>
                  <a:cubicBezTo>
                    <a:pt x="45" y="0"/>
                    <a:pt x="45" y="0"/>
                    <a:pt x="45" y="0"/>
                  </a:cubicBezTo>
                  <a:cubicBezTo>
                    <a:pt x="20" y="53"/>
                    <a:pt x="9" y="106"/>
                    <a:pt x="4" y="150"/>
                  </a:cubicBezTo>
                  <a:cubicBezTo>
                    <a:pt x="0" y="184"/>
                    <a:pt x="15" y="210"/>
                    <a:pt x="22" y="233"/>
                  </a:cubicBezTo>
                  <a:cubicBezTo>
                    <a:pt x="887" y="233"/>
                    <a:pt x="887" y="233"/>
                    <a:pt x="887" y="233"/>
                  </a:cubicBezTo>
                  <a:cubicBezTo>
                    <a:pt x="898" y="163"/>
                    <a:pt x="899" y="77"/>
                    <a:pt x="871" y="0"/>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297" name="Google Shape;1297;p48"/>
          <p:cNvGrpSpPr/>
          <p:nvPr/>
        </p:nvGrpSpPr>
        <p:grpSpPr>
          <a:xfrm>
            <a:off x="2374048" y="538278"/>
            <a:ext cx="379481" cy="445796"/>
            <a:chOff x="2554206" y="518698"/>
            <a:chExt cx="613055" cy="720187"/>
          </a:xfrm>
        </p:grpSpPr>
        <p:sp>
          <p:nvSpPr>
            <p:cNvPr id="1298" name="Google Shape;1298;p48"/>
            <p:cNvSpPr/>
            <p:nvPr/>
          </p:nvSpPr>
          <p:spPr>
            <a:xfrm flipH="1">
              <a:off x="2721847" y="518698"/>
              <a:ext cx="445414" cy="388012"/>
            </a:xfrm>
            <a:custGeom>
              <a:avLst/>
              <a:gdLst/>
              <a:ahLst/>
              <a:cxnLst/>
              <a:rect l="l" t="t" r="r" b="b"/>
              <a:pathLst>
                <a:path w="885" h="771" extrusionOk="0">
                  <a:moveTo>
                    <a:pt x="708" y="363"/>
                  </a:moveTo>
                  <a:cubicBezTo>
                    <a:pt x="699" y="358"/>
                    <a:pt x="687" y="357"/>
                    <a:pt x="677" y="361"/>
                  </a:cubicBezTo>
                  <a:cubicBezTo>
                    <a:pt x="662" y="366"/>
                    <a:pt x="649" y="378"/>
                    <a:pt x="640" y="395"/>
                  </a:cubicBezTo>
                  <a:cubicBezTo>
                    <a:pt x="630" y="411"/>
                    <a:pt x="626" y="429"/>
                    <a:pt x="629" y="444"/>
                  </a:cubicBezTo>
                  <a:cubicBezTo>
                    <a:pt x="631" y="455"/>
                    <a:pt x="637" y="464"/>
                    <a:pt x="646" y="470"/>
                  </a:cubicBezTo>
                  <a:cubicBezTo>
                    <a:pt x="655" y="475"/>
                    <a:pt x="667" y="476"/>
                    <a:pt x="677" y="471"/>
                  </a:cubicBezTo>
                  <a:cubicBezTo>
                    <a:pt x="551" y="690"/>
                    <a:pt x="551" y="690"/>
                    <a:pt x="551" y="690"/>
                  </a:cubicBezTo>
                  <a:cubicBezTo>
                    <a:pt x="548" y="696"/>
                    <a:pt x="542" y="699"/>
                    <a:pt x="536" y="699"/>
                  </a:cubicBezTo>
                  <a:cubicBezTo>
                    <a:pt x="365" y="699"/>
                    <a:pt x="365" y="699"/>
                    <a:pt x="365" y="699"/>
                  </a:cubicBezTo>
                  <a:cubicBezTo>
                    <a:pt x="362" y="700"/>
                    <a:pt x="359" y="703"/>
                    <a:pt x="359" y="706"/>
                  </a:cubicBezTo>
                  <a:cubicBezTo>
                    <a:pt x="358" y="713"/>
                    <a:pt x="358" y="720"/>
                    <a:pt x="365" y="724"/>
                  </a:cubicBezTo>
                  <a:cubicBezTo>
                    <a:pt x="368" y="726"/>
                    <a:pt x="372" y="728"/>
                    <a:pt x="376" y="730"/>
                  </a:cubicBezTo>
                  <a:cubicBezTo>
                    <a:pt x="387" y="737"/>
                    <a:pt x="388" y="751"/>
                    <a:pt x="378" y="759"/>
                  </a:cubicBezTo>
                  <a:cubicBezTo>
                    <a:pt x="368" y="767"/>
                    <a:pt x="354" y="771"/>
                    <a:pt x="341" y="770"/>
                  </a:cubicBezTo>
                  <a:cubicBezTo>
                    <a:pt x="328" y="771"/>
                    <a:pt x="314" y="768"/>
                    <a:pt x="304" y="759"/>
                  </a:cubicBezTo>
                  <a:cubicBezTo>
                    <a:pt x="294" y="751"/>
                    <a:pt x="295" y="737"/>
                    <a:pt x="306" y="730"/>
                  </a:cubicBezTo>
                  <a:cubicBezTo>
                    <a:pt x="310" y="728"/>
                    <a:pt x="314" y="726"/>
                    <a:pt x="317" y="724"/>
                  </a:cubicBezTo>
                  <a:cubicBezTo>
                    <a:pt x="323" y="720"/>
                    <a:pt x="323" y="713"/>
                    <a:pt x="323" y="706"/>
                  </a:cubicBezTo>
                  <a:cubicBezTo>
                    <a:pt x="323" y="703"/>
                    <a:pt x="320" y="700"/>
                    <a:pt x="317" y="699"/>
                  </a:cubicBezTo>
                  <a:cubicBezTo>
                    <a:pt x="115" y="699"/>
                    <a:pt x="115" y="699"/>
                    <a:pt x="115" y="699"/>
                  </a:cubicBezTo>
                  <a:cubicBezTo>
                    <a:pt x="112" y="699"/>
                    <a:pt x="109" y="697"/>
                    <a:pt x="108" y="694"/>
                  </a:cubicBezTo>
                  <a:cubicBezTo>
                    <a:pt x="108" y="694"/>
                    <a:pt x="108" y="694"/>
                    <a:pt x="108" y="694"/>
                  </a:cubicBezTo>
                  <a:cubicBezTo>
                    <a:pt x="58" y="592"/>
                    <a:pt x="0" y="246"/>
                    <a:pt x="247" y="121"/>
                  </a:cubicBezTo>
                  <a:cubicBezTo>
                    <a:pt x="487" y="0"/>
                    <a:pt x="726" y="23"/>
                    <a:pt x="852" y="89"/>
                  </a:cubicBezTo>
                  <a:cubicBezTo>
                    <a:pt x="862" y="94"/>
                    <a:pt x="871" y="99"/>
                    <a:pt x="879" y="104"/>
                  </a:cubicBezTo>
                  <a:cubicBezTo>
                    <a:pt x="883" y="107"/>
                    <a:pt x="885" y="112"/>
                    <a:pt x="882" y="116"/>
                  </a:cubicBezTo>
                  <a:cubicBezTo>
                    <a:pt x="725" y="389"/>
                    <a:pt x="725" y="389"/>
                    <a:pt x="725" y="389"/>
                  </a:cubicBezTo>
                  <a:cubicBezTo>
                    <a:pt x="723" y="378"/>
                    <a:pt x="717" y="368"/>
                    <a:pt x="708" y="363"/>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299" name="Google Shape;1299;p48"/>
            <p:cNvSpPr/>
            <p:nvPr/>
          </p:nvSpPr>
          <p:spPr>
            <a:xfrm flipH="1">
              <a:off x="2554206" y="580017"/>
              <a:ext cx="329184" cy="568718"/>
            </a:xfrm>
            <a:custGeom>
              <a:avLst/>
              <a:gdLst/>
              <a:ahLst/>
              <a:cxnLst/>
              <a:rect l="l" t="t" r="r" b="b"/>
              <a:pathLst>
                <a:path w="654" h="1130" extrusionOk="0">
                  <a:moveTo>
                    <a:pt x="208" y="896"/>
                  </a:moveTo>
                  <a:cubicBezTo>
                    <a:pt x="217" y="891"/>
                    <a:pt x="224" y="882"/>
                    <a:pt x="225" y="871"/>
                  </a:cubicBezTo>
                  <a:cubicBezTo>
                    <a:pt x="228" y="856"/>
                    <a:pt x="224" y="838"/>
                    <a:pt x="214" y="822"/>
                  </a:cubicBezTo>
                  <a:cubicBezTo>
                    <a:pt x="205" y="805"/>
                    <a:pt x="192" y="793"/>
                    <a:pt x="177" y="787"/>
                  </a:cubicBezTo>
                  <a:cubicBezTo>
                    <a:pt x="167" y="784"/>
                    <a:pt x="156" y="784"/>
                    <a:pt x="147" y="790"/>
                  </a:cubicBezTo>
                  <a:cubicBezTo>
                    <a:pt x="137" y="795"/>
                    <a:pt x="131" y="805"/>
                    <a:pt x="130" y="816"/>
                  </a:cubicBezTo>
                  <a:cubicBezTo>
                    <a:pt x="3" y="597"/>
                    <a:pt x="3" y="597"/>
                    <a:pt x="3" y="597"/>
                  </a:cubicBezTo>
                  <a:cubicBezTo>
                    <a:pt x="0" y="591"/>
                    <a:pt x="0" y="585"/>
                    <a:pt x="3" y="579"/>
                  </a:cubicBezTo>
                  <a:cubicBezTo>
                    <a:pt x="142" y="339"/>
                    <a:pt x="142" y="339"/>
                    <a:pt x="142" y="339"/>
                  </a:cubicBezTo>
                  <a:cubicBezTo>
                    <a:pt x="142" y="336"/>
                    <a:pt x="142" y="332"/>
                    <a:pt x="139" y="330"/>
                  </a:cubicBezTo>
                  <a:cubicBezTo>
                    <a:pt x="133" y="326"/>
                    <a:pt x="127" y="323"/>
                    <a:pt x="121" y="326"/>
                  </a:cubicBezTo>
                  <a:cubicBezTo>
                    <a:pt x="117" y="328"/>
                    <a:pt x="113" y="331"/>
                    <a:pt x="110" y="333"/>
                  </a:cubicBezTo>
                  <a:cubicBezTo>
                    <a:pt x="98" y="339"/>
                    <a:pt x="85" y="333"/>
                    <a:pt x="83" y="320"/>
                  </a:cubicBezTo>
                  <a:cubicBezTo>
                    <a:pt x="81" y="307"/>
                    <a:pt x="85" y="294"/>
                    <a:pt x="92" y="282"/>
                  </a:cubicBezTo>
                  <a:cubicBezTo>
                    <a:pt x="99" y="271"/>
                    <a:pt x="108" y="260"/>
                    <a:pt x="120" y="256"/>
                  </a:cubicBezTo>
                  <a:cubicBezTo>
                    <a:pt x="132" y="251"/>
                    <a:pt x="144" y="259"/>
                    <a:pt x="144" y="272"/>
                  </a:cubicBezTo>
                  <a:cubicBezTo>
                    <a:pt x="145" y="276"/>
                    <a:pt x="144" y="281"/>
                    <a:pt x="144" y="285"/>
                  </a:cubicBezTo>
                  <a:cubicBezTo>
                    <a:pt x="145" y="293"/>
                    <a:pt x="150" y="296"/>
                    <a:pt x="157" y="299"/>
                  </a:cubicBezTo>
                  <a:cubicBezTo>
                    <a:pt x="160" y="301"/>
                    <a:pt x="163" y="299"/>
                    <a:pt x="166" y="297"/>
                  </a:cubicBezTo>
                  <a:cubicBezTo>
                    <a:pt x="334" y="6"/>
                    <a:pt x="334" y="6"/>
                    <a:pt x="334" y="6"/>
                  </a:cubicBezTo>
                  <a:cubicBezTo>
                    <a:pt x="337" y="2"/>
                    <a:pt x="343" y="0"/>
                    <a:pt x="347" y="3"/>
                  </a:cubicBezTo>
                  <a:cubicBezTo>
                    <a:pt x="480" y="102"/>
                    <a:pt x="524" y="251"/>
                    <a:pt x="535" y="353"/>
                  </a:cubicBezTo>
                  <a:cubicBezTo>
                    <a:pt x="542" y="405"/>
                    <a:pt x="507" y="442"/>
                    <a:pt x="511" y="473"/>
                  </a:cubicBezTo>
                  <a:cubicBezTo>
                    <a:pt x="518" y="532"/>
                    <a:pt x="648" y="625"/>
                    <a:pt x="651" y="690"/>
                  </a:cubicBezTo>
                  <a:cubicBezTo>
                    <a:pt x="654" y="734"/>
                    <a:pt x="565" y="752"/>
                    <a:pt x="550" y="781"/>
                  </a:cubicBezTo>
                  <a:cubicBezTo>
                    <a:pt x="543" y="794"/>
                    <a:pt x="562" y="823"/>
                    <a:pt x="560" y="841"/>
                  </a:cubicBezTo>
                  <a:cubicBezTo>
                    <a:pt x="559" y="857"/>
                    <a:pt x="515" y="874"/>
                    <a:pt x="515" y="874"/>
                  </a:cubicBezTo>
                  <a:cubicBezTo>
                    <a:pt x="515" y="874"/>
                    <a:pt x="546" y="903"/>
                    <a:pt x="548" y="916"/>
                  </a:cubicBezTo>
                  <a:cubicBezTo>
                    <a:pt x="549" y="932"/>
                    <a:pt x="520" y="957"/>
                    <a:pt x="519" y="973"/>
                  </a:cubicBezTo>
                  <a:cubicBezTo>
                    <a:pt x="519" y="989"/>
                    <a:pt x="545" y="1030"/>
                    <a:pt x="532" y="1073"/>
                  </a:cubicBezTo>
                  <a:cubicBezTo>
                    <a:pt x="515" y="1130"/>
                    <a:pt x="356" y="1091"/>
                    <a:pt x="288" y="1083"/>
                  </a:cubicBezTo>
                  <a:cubicBezTo>
                    <a:pt x="286" y="1083"/>
                    <a:pt x="283" y="1082"/>
                    <a:pt x="282" y="1079"/>
                  </a:cubicBezTo>
                  <a:cubicBezTo>
                    <a:pt x="177" y="898"/>
                    <a:pt x="177" y="898"/>
                    <a:pt x="177" y="898"/>
                  </a:cubicBezTo>
                  <a:cubicBezTo>
                    <a:pt x="188" y="902"/>
                    <a:pt x="199" y="902"/>
                    <a:pt x="208" y="896"/>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00" name="Google Shape;1300;p48"/>
            <p:cNvSpPr/>
            <p:nvPr/>
          </p:nvSpPr>
          <p:spPr>
            <a:xfrm flipH="1">
              <a:off x="2750903" y="880518"/>
              <a:ext cx="354381" cy="358367"/>
            </a:xfrm>
            <a:custGeom>
              <a:avLst/>
              <a:gdLst/>
              <a:ahLst/>
              <a:cxnLst/>
              <a:rect l="l" t="t" r="r" b="b"/>
              <a:pathLst>
                <a:path w="704" h="712" extrusionOk="0">
                  <a:moveTo>
                    <a:pt x="11" y="0"/>
                  </a:moveTo>
                  <a:cubicBezTo>
                    <a:pt x="170" y="0"/>
                    <a:pt x="170" y="0"/>
                    <a:pt x="170" y="0"/>
                  </a:cubicBezTo>
                  <a:cubicBezTo>
                    <a:pt x="162" y="7"/>
                    <a:pt x="157" y="17"/>
                    <a:pt x="157" y="28"/>
                  </a:cubicBezTo>
                  <a:cubicBezTo>
                    <a:pt x="157" y="38"/>
                    <a:pt x="162" y="48"/>
                    <a:pt x="170" y="55"/>
                  </a:cubicBezTo>
                  <a:cubicBezTo>
                    <a:pt x="182" y="65"/>
                    <a:pt x="199" y="70"/>
                    <a:pt x="218" y="70"/>
                  </a:cubicBezTo>
                  <a:cubicBezTo>
                    <a:pt x="237" y="70"/>
                    <a:pt x="254" y="65"/>
                    <a:pt x="267" y="55"/>
                  </a:cubicBezTo>
                  <a:cubicBezTo>
                    <a:pt x="275" y="48"/>
                    <a:pt x="280" y="38"/>
                    <a:pt x="280" y="28"/>
                  </a:cubicBezTo>
                  <a:cubicBezTo>
                    <a:pt x="280" y="17"/>
                    <a:pt x="275" y="7"/>
                    <a:pt x="266" y="0"/>
                  </a:cubicBezTo>
                  <a:cubicBezTo>
                    <a:pt x="411" y="0"/>
                    <a:pt x="411" y="0"/>
                    <a:pt x="411" y="0"/>
                  </a:cubicBezTo>
                  <a:cubicBezTo>
                    <a:pt x="417" y="0"/>
                    <a:pt x="423" y="3"/>
                    <a:pt x="426" y="9"/>
                  </a:cubicBezTo>
                  <a:cubicBezTo>
                    <a:pt x="565" y="249"/>
                    <a:pt x="565" y="249"/>
                    <a:pt x="565" y="249"/>
                  </a:cubicBezTo>
                  <a:cubicBezTo>
                    <a:pt x="568" y="251"/>
                    <a:pt x="571" y="253"/>
                    <a:pt x="575" y="251"/>
                  </a:cubicBezTo>
                  <a:cubicBezTo>
                    <a:pt x="581" y="248"/>
                    <a:pt x="586" y="244"/>
                    <a:pt x="587" y="237"/>
                  </a:cubicBezTo>
                  <a:cubicBezTo>
                    <a:pt x="587" y="233"/>
                    <a:pt x="587" y="228"/>
                    <a:pt x="587" y="224"/>
                  </a:cubicBezTo>
                  <a:cubicBezTo>
                    <a:pt x="587" y="211"/>
                    <a:pt x="599" y="203"/>
                    <a:pt x="611" y="208"/>
                  </a:cubicBezTo>
                  <a:cubicBezTo>
                    <a:pt x="623" y="212"/>
                    <a:pt x="633" y="223"/>
                    <a:pt x="639" y="234"/>
                  </a:cubicBezTo>
                  <a:cubicBezTo>
                    <a:pt x="646" y="245"/>
                    <a:pt x="650" y="259"/>
                    <a:pt x="648" y="272"/>
                  </a:cubicBezTo>
                  <a:cubicBezTo>
                    <a:pt x="646" y="285"/>
                    <a:pt x="633" y="290"/>
                    <a:pt x="622" y="284"/>
                  </a:cubicBezTo>
                  <a:cubicBezTo>
                    <a:pt x="618" y="282"/>
                    <a:pt x="614" y="280"/>
                    <a:pt x="611" y="278"/>
                  </a:cubicBezTo>
                  <a:cubicBezTo>
                    <a:pt x="604" y="275"/>
                    <a:pt x="598" y="278"/>
                    <a:pt x="592" y="282"/>
                  </a:cubicBezTo>
                  <a:cubicBezTo>
                    <a:pt x="589" y="283"/>
                    <a:pt x="589" y="287"/>
                    <a:pt x="589" y="291"/>
                  </a:cubicBezTo>
                  <a:cubicBezTo>
                    <a:pt x="700" y="482"/>
                    <a:pt x="700" y="482"/>
                    <a:pt x="700" y="482"/>
                  </a:cubicBezTo>
                  <a:cubicBezTo>
                    <a:pt x="700" y="482"/>
                    <a:pt x="701" y="484"/>
                    <a:pt x="700" y="485"/>
                  </a:cubicBezTo>
                  <a:cubicBezTo>
                    <a:pt x="700" y="487"/>
                    <a:pt x="699" y="488"/>
                    <a:pt x="699" y="488"/>
                  </a:cubicBezTo>
                  <a:cubicBezTo>
                    <a:pt x="699" y="488"/>
                    <a:pt x="699" y="488"/>
                    <a:pt x="699" y="488"/>
                  </a:cubicBezTo>
                  <a:cubicBezTo>
                    <a:pt x="671" y="516"/>
                    <a:pt x="704" y="593"/>
                    <a:pt x="688" y="619"/>
                  </a:cubicBezTo>
                  <a:cubicBezTo>
                    <a:pt x="664" y="659"/>
                    <a:pt x="299" y="712"/>
                    <a:pt x="119" y="586"/>
                  </a:cubicBezTo>
                  <a:cubicBezTo>
                    <a:pt x="83" y="561"/>
                    <a:pt x="129" y="479"/>
                    <a:pt x="98" y="269"/>
                  </a:cubicBezTo>
                  <a:cubicBezTo>
                    <a:pt x="84" y="172"/>
                    <a:pt x="45" y="96"/>
                    <a:pt x="3" y="12"/>
                  </a:cubicBezTo>
                  <a:cubicBezTo>
                    <a:pt x="0" y="7"/>
                    <a:pt x="4" y="0"/>
                    <a:pt x="11" y="0"/>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301" name="Google Shape;1301;p48"/>
          <p:cNvGrpSpPr/>
          <p:nvPr/>
        </p:nvGrpSpPr>
        <p:grpSpPr>
          <a:xfrm>
            <a:off x="6922223" y="492618"/>
            <a:ext cx="460705" cy="491455"/>
            <a:chOff x="9901824" y="444935"/>
            <a:chExt cx="744273" cy="793950"/>
          </a:xfrm>
        </p:grpSpPr>
        <p:grpSp>
          <p:nvGrpSpPr>
            <p:cNvPr id="1302" name="Google Shape;1302;p48"/>
            <p:cNvGrpSpPr/>
            <p:nvPr/>
          </p:nvGrpSpPr>
          <p:grpSpPr>
            <a:xfrm>
              <a:off x="9901824" y="444935"/>
              <a:ext cx="744273" cy="793950"/>
              <a:chOff x="9901824" y="444935"/>
              <a:chExt cx="744273" cy="793950"/>
            </a:xfrm>
          </p:grpSpPr>
          <p:sp>
            <p:nvSpPr>
              <p:cNvPr id="1303" name="Google Shape;1303;p48"/>
              <p:cNvSpPr/>
              <p:nvPr/>
            </p:nvSpPr>
            <p:spPr>
              <a:xfrm>
                <a:off x="10463799" y="551387"/>
                <a:ext cx="76068" cy="75403"/>
              </a:xfrm>
              <a:custGeom>
                <a:avLst/>
                <a:gdLst/>
                <a:ahLst/>
                <a:cxnLst/>
                <a:rect l="l" t="t" r="r" b="b"/>
                <a:pathLst>
                  <a:path w="133" h="132" extrusionOk="0">
                    <a:moveTo>
                      <a:pt x="12" y="132"/>
                    </a:moveTo>
                    <a:cubicBezTo>
                      <a:pt x="9" y="132"/>
                      <a:pt x="6" y="131"/>
                      <a:pt x="4" y="128"/>
                    </a:cubicBezTo>
                    <a:cubicBezTo>
                      <a:pt x="0" y="124"/>
                      <a:pt x="0" y="118"/>
                      <a:pt x="4" y="114"/>
                    </a:cubicBezTo>
                    <a:cubicBezTo>
                      <a:pt x="113" y="4"/>
                      <a:pt x="113" y="4"/>
                      <a:pt x="113" y="4"/>
                    </a:cubicBezTo>
                    <a:cubicBezTo>
                      <a:pt x="118" y="0"/>
                      <a:pt x="124" y="0"/>
                      <a:pt x="128" y="4"/>
                    </a:cubicBezTo>
                    <a:cubicBezTo>
                      <a:pt x="133" y="8"/>
                      <a:pt x="133" y="15"/>
                      <a:pt x="128" y="19"/>
                    </a:cubicBezTo>
                    <a:cubicBezTo>
                      <a:pt x="19" y="128"/>
                      <a:pt x="19" y="128"/>
                      <a:pt x="19" y="128"/>
                    </a:cubicBezTo>
                    <a:cubicBezTo>
                      <a:pt x="17" y="131"/>
                      <a:pt x="14" y="132"/>
                      <a:pt x="12" y="13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04" name="Google Shape;1304;p48"/>
              <p:cNvSpPr/>
              <p:nvPr/>
            </p:nvSpPr>
            <p:spPr>
              <a:xfrm>
                <a:off x="10546077" y="811084"/>
                <a:ext cx="100020" cy="11976"/>
              </a:xfrm>
              <a:custGeom>
                <a:avLst/>
                <a:gdLst/>
                <a:ahLst/>
                <a:cxnLst/>
                <a:rect l="l" t="t" r="r" b="b"/>
                <a:pathLst>
                  <a:path w="175" h="21" extrusionOk="0">
                    <a:moveTo>
                      <a:pt x="165" y="21"/>
                    </a:moveTo>
                    <a:cubicBezTo>
                      <a:pt x="10" y="21"/>
                      <a:pt x="10" y="21"/>
                      <a:pt x="10" y="21"/>
                    </a:cubicBezTo>
                    <a:cubicBezTo>
                      <a:pt x="4" y="21"/>
                      <a:pt x="0" y="17"/>
                      <a:pt x="0" y="11"/>
                    </a:cubicBezTo>
                    <a:cubicBezTo>
                      <a:pt x="0" y="5"/>
                      <a:pt x="4" y="0"/>
                      <a:pt x="10" y="0"/>
                    </a:cubicBezTo>
                    <a:cubicBezTo>
                      <a:pt x="165" y="0"/>
                      <a:pt x="165" y="0"/>
                      <a:pt x="165" y="0"/>
                    </a:cubicBezTo>
                    <a:cubicBezTo>
                      <a:pt x="171" y="0"/>
                      <a:pt x="175" y="5"/>
                      <a:pt x="175" y="11"/>
                    </a:cubicBezTo>
                    <a:cubicBezTo>
                      <a:pt x="175" y="17"/>
                      <a:pt x="171" y="21"/>
                      <a:pt x="165" y="2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05" name="Google Shape;1305;p48"/>
              <p:cNvSpPr/>
              <p:nvPr/>
            </p:nvSpPr>
            <p:spPr>
              <a:xfrm>
                <a:off x="10463799" y="1007132"/>
                <a:ext cx="76068" cy="75625"/>
              </a:xfrm>
              <a:custGeom>
                <a:avLst/>
                <a:gdLst/>
                <a:ahLst/>
                <a:cxnLst/>
                <a:rect l="l" t="t" r="r" b="b"/>
                <a:pathLst>
                  <a:path w="133" h="132" extrusionOk="0">
                    <a:moveTo>
                      <a:pt x="121" y="132"/>
                    </a:moveTo>
                    <a:cubicBezTo>
                      <a:pt x="119" y="132"/>
                      <a:pt x="116" y="131"/>
                      <a:pt x="114" y="129"/>
                    </a:cubicBezTo>
                    <a:cubicBezTo>
                      <a:pt x="5" y="19"/>
                      <a:pt x="5" y="19"/>
                      <a:pt x="5" y="19"/>
                    </a:cubicBezTo>
                    <a:cubicBezTo>
                      <a:pt x="0" y="15"/>
                      <a:pt x="0" y="8"/>
                      <a:pt x="5" y="4"/>
                    </a:cubicBezTo>
                    <a:cubicBezTo>
                      <a:pt x="9" y="0"/>
                      <a:pt x="15" y="0"/>
                      <a:pt x="20" y="4"/>
                    </a:cubicBezTo>
                    <a:cubicBezTo>
                      <a:pt x="129" y="114"/>
                      <a:pt x="129" y="114"/>
                      <a:pt x="129" y="114"/>
                    </a:cubicBezTo>
                    <a:cubicBezTo>
                      <a:pt x="133" y="118"/>
                      <a:pt x="133" y="124"/>
                      <a:pt x="129" y="129"/>
                    </a:cubicBezTo>
                    <a:cubicBezTo>
                      <a:pt x="127" y="131"/>
                      <a:pt x="124" y="132"/>
                      <a:pt x="121" y="13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06" name="Google Shape;1306;p48"/>
              <p:cNvSpPr/>
              <p:nvPr/>
            </p:nvSpPr>
            <p:spPr>
              <a:xfrm>
                <a:off x="10008275" y="1007797"/>
                <a:ext cx="76068" cy="74960"/>
              </a:xfrm>
              <a:custGeom>
                <a:avLst/>
                <a:gdLst/>
                <a:ahLst/>
                <a:cxnLst/>
                <a:rect l="l" t="t" r="r" b="b"/>
                <a:pathLst>
                  <a:path w="133" h="131" extrusionOk="0">
                    <a:moveTo>
                      <a:pt x="12" y="131"/>
                    </a:moveTo>
                    <a:cubicBezTo>
                      <a:pt x="9" y="131"/>
                      <a:pt x="7" y="130"/>
                      <a:pt x="5" y="128"/>
                    </a:cubicBezTo>
                    <a:cubicBezTo>
                      <a:pt x="0" y="124"/>
                      <a:pt x="0" y="117"/>
                      <a:pt x="5" y="113"/>
                    </a:cubicBezTo>
                    <a:cubicBezTo>
                      <a:pt x="114" y="4"/>
                      <a:pt x="114" y="4"/>
                      <a:pt x="114" y="4"/>
                    </a:cubicBezTo>
                    <a:cubicBezTo>
                      <a:pt x="118" y="0"/>
                      <a:pt x="125" y="0"/>
                      <a:pt x="129" y="4"/>
                    </a:cubicBezTo>
                    <a:cubicBezTo>
                      <a:pt x="133" y="8"/>
                      <a:pt x="133" y="14"/>
                      <a:pt x="129" y="19"/>
                    </a:cubicBezTo>
                    <a:cubicBezTo>
                      <a:pt x="19" y="128"/>
                      <a:pt x="19" y="128"/>
                      <a:pt x="19" y="128"/>
                    </a:cubicBezTo>
                    <a:cubicBezTo>
                      <a:pt x="17" y="130"/>
                      <a:pt x="15" y="131"/>
                      <a:pt x="12" y="13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07" name="Google Shape;1307;p48"/>
              <p:cNvSpPr/>
              <p:nvPr/>
            </p:nvSpPr>
            <p:spPr>
              <a:xfrm>
                <a:off x="9901824" y="811527"/>
                <a:ext cx="100020" cy="11976"/>
              </a:xfrm>
              <a:custGeom>
                <a:avLst/>
                <a:gdLst/>
                <a:ahLst/>
                <a:cxnLst/>
                <a:rect l="l" t="t" r="r" b="b"/>
                <a:pathLst>
                  <a:path w="175" h="21" extrusionOk="0">
                    <a:moveTo>
                      <a:pt x="165" y="21"/>
                    </a:moveTo>
                    <a:cubicBezTo>
                      <a:pt x="10" y="21"/>
                      <a:pt x="10" y="21"/>
                      <a:pt x="10" y="21"/>
                    </a:cubicBezTo>
                    <a:cubicBezTo>
                      <a:pt x="4" y="21"/>
                      <a:pt x="0" y="16"/>
                      <a:pt x="0" y="10"/>
                    </a:cubicBezTo>
                    <a:cubicBezTo>
                      <a:pt x="0" y="5"/>
                      <a:pt x="4" y="0"/>
                      <a:pt x="10" y="0"/>
                    </a:cubicBezTo>
                    <a:cubicBezTo>
                      <a:pt x="165" y="0"/>
                      <a:pt x="165" y="0"/>
                      <a:pt x="165" y="0"/>
                    </a:cubicBezTo>
                    <a:cubicBezTo>
                      <a:pt x="171" y="0"/>
                      <a:pt x="175" y="5"/>
                      <a:pt x="175" y="10"/>
                    </a:cubicBezTo>
                    <a:cubicBezTo>
                      <a:pt x="175" y="16"/>
                      <a:pt x="171" y="21"/>
                      <a:pt x="165" y="2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08" name="Google Shape;1308;p48"/>
              <p:cNvSpPr/>
              <p:nvPr/>
            </p:nvSpPr>
            <p:spPr>
              <a:xfrm>
                <a:off x="10008275" y="551830"/>
                <a:ext cx="75403" cy="74960"/>
              </a:xfrm>
              <a:custGeom>
                <a:avLst/>
                <a:gdLst/>
                <a:ahLst/>
                <a:cxnLst/>
                <a:rect l="l" t="t" r="r" b="b"/>
                <a:pathLst>
                  <a:path w="132" h="131" extrusionOk="0">
                    <a:moveTo>
                      <a:pt x="121" y="131"/>
                    </a:moveTo>
                    <a:cubicBezTo>
                      <a:pt x="118" y="131"/>
                      <a:pt x="115" y="130"/>
                      <a:pt x="113" y="128"/>
                    </a:cubicBezTo>
                    <a:cubicBezTo>
                      <a:pt x="4" y="19"/>
                      <a:pt x="4" y="19"/>
                      <a:pt x="4" y="19"/>
                    </a:cubicBezTo>
                    <a:cubicBezTo>
                      <a:pt x="0" y="14"/>
                      <a:pt x="0" y="8"/>
                      <a:pt x="4" y="4"/>
                    </a:cubicBezTo>
                    <a:cubicBezTo>
                      <a:pt x="8" y="0"/>
                      <a:pt x="15" y="0"/>
                      <a:pt x="19" y="4"/>
                    </a:cubicBezTo>
                    <a:cubicBezTo>
                      <a:pt x="128" y="113"/>
                      <a:pt x="128" y="113"/>
                      <a:pt x="128" y="113"/>
                    </a:cubicBezTo>
                    <a:cubicBezTo>
                      <a:pt x="132" y="117"/>
                      <a:pt x="132" y="124"/>
                      <a:pt x="128" y="128"/>
                    </a:cubicBezTo>
                    <a:cubicBezTo>
                      <a:pt x="126" y="130"/>
                      <a:pt x="124" y="131"/>
                      <a:pt x="121" y="13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09" name="Google Shape;1309;p48"/>
              <p:cNvSpPr/>
              <p:nvPr/>
            </p:nvSpPr>
            <p:spPr>
              <a:xfrm>
                <a:off x="10267751" y="444935"/>
                <a:ext cx="11976" cy="100020"/>
              </a:xfrm>
              <a:custGeom>
                <a:avLst/>
                <a:gdLst/>
                <a:ahLst/>
                <a:cxnLst/>
                <a:rect l="l" t="t" r="r" b="b"/>
                <a:pathLst>
                  <a:path w="21" h="175" extrusionOk="0">
                    <a:moveTo>
                      <a:pt x="11" y="175"/>
                    </a:moveTo>
                    <a:cubicBezTo>
                      <a:pt x="5" y="175"/>
                      <a:pt x="0" y="171"/>
                      <a:pt x="0" y="165"/>
                    </a:cubicBezTo>
                    <a:cubicBezTo>
                      <a:pt x="0" y="10"/>
                      <a:pt x="0" y="10"/>
                      <a:pt x="0" y="10"/>
                    </a:cubicBezTo>
                    <a:cubicBezTo>
                      <a:pt x="0" y="4"/>
                      <a:pt x="5" y="0"/>
                      <a:pt x="11" y="0"/>
                    </a:cubicBezTo>
                    <a:cubicBezTo>
                      <a:pt x="17" y="0"/>
                      <a:pt x="21" y="4"/>
                      <a:pt x="21" y="10"/>
                    </a:cubicBezTo>
                    <a:cubicBezTo>
                      <a:pt x="21" y="165"/>
                      <a:pt x="21" y="165"/>
                      <a:pt x="21" y="165"/>
                    </a:cubicBezTo>
                    <a:cubicBezTo>
                      <a:pt x="21" y="171"/>
                      <a:pt x="17" y="175"/>
                      <a:pt x="11" y="175"/>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10" name="Google Shape;1310;p48"/>
              <p:cNvSpPr/>
              <p:nvPr/>
            </p:nvSpPr>
            <p:spPr>
              <a:xfrm>
                <a:off x="10183698" y="1137091"/>
                <a:ext cx="180080" cy="25726"/>
              </a:xfrm>
              <a:custGeom>
                <a:avLst/>
                <a:gdLst/>
                <a:ahLst/>
                <a:cxnLst/>
                <a:rect l="l" t="t" r="r" b="b"/>
                <a:pathLst>
                  <a:path w="315" h="45" extrusionOk="0">
                    <a:moveTo>
                      <a:pt x="0" y="23"/>
                    </a:moveTo>
                    <a:cubicBezTo>
                      <a:pt x="0" y="35"/>
                      <a:pt x="10" y="45"/>
                      <a:pt x="22" y="45"/>
                    </a:cubicBezTo>
                    <a:cubicBezTo>
                      <a:pt x="293" y="45"/>
                      <a:pt x="293" y="45"/>
                      <a:pt x="293" y="45"/>
                    </a:cubicBezTo>
                    <a:cubicBezTo>
                      <a:pt x="305" y="45"/>
                      <a:pt x="315" y="35"/>
                      <a:pt x="315" y="23"/>
                    </a:cubicBezTo>
                    <a:cubicBezTo>
                      <a:pt x="315" y="23"/>
                      <a:pt x="315" y="23"/>
                      <a:pt x="315" y="23"/>
                    </a:cubicBezTo>
                    <a:cubicBezTo>
                      <a:pt x="315" y="11"/>
                      <a:pt x="305" y="0"/>
                      <a:pt x="293" y="0"/>
                    </a:cubicBezTo>
                    <a:cubicBezTo>
                      <a:pt x="22" y="0"/>
                      <a:pt x="22" y="0"/>
                      <a:pt x="22" y="0"/>
                    </a:cubicBezTo>
                    <a:cubicBezTo>
                      <a:pt x="10" y="0"/>
                      <a:pt x="0" y="11"/>
                      <a:pt x="0" y="23"/>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11" name="Google Shape;1311;p48"/>
              <p:cNvSpPr/>
              <p:nvPr/>
            </p:nvSpPr>
            <p:spPr>
              <a:xfrm>
                <a:off x="10188356" y="1175458"/>
                <a:ext cx="170766" cy="25726"/>
              </a:xfrm>
              <a:custGeom>
                <a:avLst/>
                <a:gdLst/>
                <a:ahLst/>
                <a:cxnLst/>
                <a:rect l="l" t="t" r="r" b="b"/>
                <a:pathLst>
                  <a:path w="299" h="45" extrusionOk="0">
                    <a:moveTo>
                      <a:pt x="0" y="22"/>
                    </a:moveTo>
                    <a:cubicBezTo>
                      <a:pt x="0" y="35"/>
                      <a:pt x="10" y="45"/>
                      <a:pt x="23" y="45"/>
                    </a:cubicBezTo>
                    <a:cubicBezTo>
                      <a:pt x="277" y="45"/>
                      <a:pt x="277" y="45"/>
                      <a:pt x="277" y="45"/>
                    </a:cubicBezTo>
                    <a:cubicBezTo>
                      <a:pt x="289" y="45"/>
                      <a:pt x="299" y="35"/>
                      <a:pt x="299" y="22"/>
                    </a:cubicBezTo>
                    <a:cubicBezTo>
                      <a:pt x="299" y="22"/>
                      <a:pt x="299" y="22"/>
                      <a:pt x="299" y="22"/>
                    </a:cubicBezTo>
                    <a:cubicBezTo>
                      <a:pt x="299" y="10"/>
                      <a:pt x="289" y="0"/>
                      <a:pt x="277" y="0"/>
                    </a:cubicBezTo>
                    <a:cubicBezTo>
                      <a:pt x="23" y="0"/>
                      <a:pt x="23" y="0"/>
                      <a:pt x="23" y="0"/>
                    </a:cubicBezTo>
                    <a:cubicBezTo>
                      <a:pt x="10" y="0"/>
                      <a:pt x="0" y="10"/>
                      <a:pt x="0" y="2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12" name="Google Shape;1312;p48"/>
              <p:cNvSpPr/>
              <p:nvPr/>
            </p:nvSpPr>
            <p:spPr>
              <a:xfrm>
                <a:off x="10212751" y="1213160"/>
                <a:ext cx="122419" cy="25726"/>
              </a:xfrm>
              <a:custGeom>
                <a:avLst/>
                <a:gdLst/>
                <a:ahLst/>
                <a:cxnLst/>
                <a:rect l="l" t="t" r="r" b="b"/>
                <a:pathLst>
                  <a:path w="214" h="45" extrusionOk="0">
                    <a:moveTo>
                      <a:pt x="0" y="23"/>
                    </a:moveTo>
                    <a:cubicBezTo>
                      <a:pt x="0" y="35"/>
                      <a:pt x="10" y="45"/>
                      <a:pt x="22" y="45"/>
                    </a:cubicBezTo>
                    <a:cubicBezTo>
                      <a:pt x="192" y="45"/>
                      <a:pt x="192" y="45"/>
                      <a:pt x="192" y="45"/>
                    </a:cubicBezTo>
                    <a:cubicBezTo>
                      <a:pt x="204" y="45"/>
                      <a:pt x="214" y="35"/>
                      <a:pt x="214" y="23"/>
                    </a:cubicBezTo>
                    <a:cubicBezTo>
                      <a:pt x="214" y="23"/>
                      <a:pt x="214" y="23"/>
                      <a:pt x="214" y="23"/>
                    </a:cubicBezTo>
                    <a:cubicBezTo>
                      <a:pt x="214" y="10"/>
                      <a:pt x="204" y="0"/>
                      <a:pt x="192" y="0"/>
                    </a:cubicBezTo>
                    <a:cubicBezTo>
                      <a:pt x="22" y="0"/>
                      <a:pt x="22" y="0"/>
                      <a:pt x="22" y="0"/>
                    </a:cubicBezTo>
                    <a:cubicBezTo>
                      <a:pt x="10" y="0"/>
                      <a:pt x="0" y="10"/>
                      <a:pt x="0" y="23"/>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1313" name="Google Shape;1313;p48"/>
            <p:cNvSpPr/>
            <p:nvPr/>
          </p:nvSpPr>
          <p:spPr>
            <a:xfrm>
              <a:off x="10047751" y="728140"/>
              <a:ext cx="217117" cy="205362"/>
            </a:xfrm>
            <a:custGeom>
              <a:avLst/>
              <a:gdLst/>
              <a:ahLst/>
              <a:cxnLst/>
              <a:rect l="l" t="t" r="r" b="b"/>
              <a:pathLst>
                <a:path w="380" h="359" extrusionOk="0">
                  <a:moveTo>
                    <a:pt x="63" y="268"/>
                  </a:moveTo>
                  <a:cubicBezTo>
                    <a:pt x="78" y="297"/>
                    <a:pt x="94" y="324"/>
                    <a:pt x="108" y="350"/>
                  </a:cubicBezTo>
                  <a:cubicBezTo>
                    <a:pt x="113" y="359"/>
                    <a:pt x="113" y="359"/>
                    <a:pt x="113" y="359"/>
                  </a:cubicBezTo>
                  <a:cubicBezTo>
                    <a:pt x="380" y="206"/>
                    <a:pt x="380" y="206"/>
                    <a:pt x="380" y="206"/>
                  </a:cubicBezTo>
                  <a:cubicBezTo>
                    <a:pt x="23" y="0"/>
                    <a:pt x="23" y="0"/>
                    <a:pt x="23" y="0"/>
                  </a:cubicBezTo>
                  <a:cubicBezTo>
                    <a:pt x="22" y="2"/>
                    <a:pt x="22" y="4"/>
                    <a:pt x="21" y="6"/>
                  </a:cubicBezTo>
                  <a:cubicBezTo>
                    <a:pt x="21" y="6"/>
                    <a:pt x="21" y="6"/>
                    <a:pt x="21" y="6"/>
                  </a:cubicBezTo>
                  <a:cubicBezTo>
                    <a:pt x="0" y="88"/>
                    <a:pt x="14" y="174"/>
                    <a:pt x="63" y="268"/>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14" name="Google Shape;1314;p48"/>
            <p:cNvSpPr/>
            <p:nvPr/>
          </p:nvSpPr>
          <p:spPr>
            <a:xfrm>
              <a:off x="10063053" y="588423"/>
              <a:ext cx="205806" cy="250604"/>
            </a:xfrm>
            <a:custGeom>
              <a:avLst/>
              <a:gdLst/>
              <a:ahLst/>
              <a:cxnLst/>
              <a:rect l="l" t="t" r="r" b="b"/>
              <a:pathLst>
                <a:path w="360" h="438" extrusionOk="0">
                  <a:moveTo>
                    <a:pt x="0" y="230"/>
                  </a:moveTo>
                  <a:cubicBezTo>
                    <a:pt x="360" y="438"/>
                    <a:pt x="360" y="438"/>
                    <a:pt x="360" y="438"/>
                  </a:cubicBezTo>
                  <a:cubicBezTo>
                    <a:pt x="360" y="0"/>
                    <a:pt x="360" y="0"/>
                    <a:pt x="360" y="0"/>
                  </a:cubicBezTo>
                  <a:cubicBezTo>
                    <a:pt x="174" y="3"/>
                    <a:pt x="40" y="117"/>
                    <a:pt x="0" y="230"/>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15" name="Google Shape;1315;p48"/>
            <p:cNvSpPr/>
            <p:nvPr/>
          </p:nvSpPr>
          <p:spPr>
            <a:xfrm>
              <a:off x="10276400" y="588423"/>
              <a:ext cx="208024" cy="250604"/>
            </a:xfrm>
            <a:custGeom>
              <a:avLst/>
              <a:gdLst/>
              <a:ahLst/>
              <a:cxnLst/>
              <a:rect l="l" t="t" r="r" b="b"/>
              <a:pathLst>
                <a:path w="364" h="438" extrusionOk="0">
                  <a:moveTo>
                    <a:pt x="0" y="0"/>
                  </a:moveTo>
                  <a:cubicBezTo>
                    <a:pt x="0" y="438"/>
                    <a:pt x="0" y="438"/>
                    <a:pt x="0" y="438"/>
                  </a:cubicBezTo>
                  <a:cubicBezTo>
                    <a:pt x="364" y="228"/>
                    <a:pt x="364" y="228"/>
                    <a:pt x="364" y="228"/>
                  </a:cubicBezTo>
                  <a:cubicBezTo>
                    <a:pt x="323" y="115"/>
                    <a:pt x="186" y="1"/>
                    <a:pt x="0" y="0"/>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16" name="Google Shape;1316;p48"/>
            <p:cNvSpPr/>
            <p:nvPr/>
          </p:nvSpPr>
          <p:spPr>
            <a:xfrm>
              <a:off x="10280392" y="726366"/>
              <a:ext cx="219334" cy="208689"/>
            </a:xfrm>
            <a:custGeom>
              <a:avLst/>
              <a:gdLst/>
              <a:ahLst/>
              <a:cxnLst/>
              <a:rect l="l" t="t" r="r" b="b"/>
              <a:pathLst>
                <a:path w="384" h="365" extrusionOk="0">
                  <a:moveTo>
                    <a:pt x="322" y="271"/>
                  </a:moveTo>
                  <a:cubicBezTo>
                    <a:pt x="371" y="177"/>
                    <a:pt x="384" y="91"/>
                    <a:pt x="364" y="9"/>
                  </a:cubicBezTo>
                  <a:cubicBezTo>
                    <a:pt x="364" y="9"/>
                    <a:pt x="364" y="9"/>
                    <a:pt x="364" y="9"/>
                  </a:cubicBezTo>
                  <a:cubicBezTo>
                    <a:pt x="363" y="6"/>
                    <a:pt x="362" y="3"/>
                    <a:pt x="361" y="0"/>
                  </a:cubicBezTo>
                  <a:cubicBezTo>
                    <a:pt x="0" y="209"/>
                    <a:pt x="0" y="209"/>
                    <a:pt x="0" y="209"/>
                  </a:cubicBezTo>
                  <a:cubicBezTo>
                    <a:pt x="270" y="365"/>
                    <a:pt x="270" y="365"/>
                    <a:pt x="270" y="365"/>
                  </a:cubicBezTo>
                  <a:cubicBezTo>
                    <a:pt x="277" y="353"/>
                    <a:pt x="277" y="353"/>
                    <a:pt x="277" y="353"/>
                  </a:cubicBezTo>
                  <a:cubicBezTo>
                    <a:pt x="291" y="327"/>
                    <a:pt x="307" y="300"/>
                    <a:pt x="322" y="271"/>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17" name="Google Shape;1317;p48"/>
            <p:cNvSpPr/>
            <p:nvPr/>
          </p:nvSpPr>
          <p:spPr>
            <a:xfrm>
              <a:off x="10116279" y="852777"/>
              <a:ext cx="152580" cy="267681"/>
            </a:xfrm>
            <a:custGeom>
              <a:avLst/>
              <a:gdLst/>
              <a:ahLst/>
              <a:cxnLst/>
              <a:rect l="l" t="t" r="r" b="b"/>
              <a:pathLst>
                <a:path w="267" h="468" extrusionOk="0">
                  <a:moveTo>
                    <a:pt x="267" y="468"/>
                  </a:moveTo>
                  <a:cubicBezTo>
                    <a:pt x="267" y="0"/>
                    <a:pt x="267" y="0"/>
                    <a:pt x="267" y="0"/>
                  </a:cubicBezTo>
                  <a:cubicBezTo>
                    <a:pt x="0" y="153"/>
                    <a:pt x="0" y="153"/>
                    <a:pt x="0" y="153"/>
                  </a:cubicBezTo>
                  <a:cubicBezTo>
                    <a:pt x="21" y="190"/>
                    <a:pt x="42" y="229"/>
                    <a:pt x="61" y="272"/>
                  </a:cubicBezTo>
                  <a:cubicBezTo>
                    <a:pt x="75" y="304"/>
                    <a:pt x="83" y="346"/>
                    <a:pt x="90" y="383"/>
                  </a:cubicBezTo>
                  <a:cubicBezTo>
                    <a:pt x="92" y="398"/>
                    <a:pt x="95" y="411"/>
                    <a:pt x="98" y="424"/>
                  </a:cubicBezTo>
                  <a:cubicBezTo>
                    <a:pt x="105" y="457"/>
                    <a:pt x="116" y="466"/>
                    <a:pt x="151" y="467"/>
                  </a:cubicBezTo>
                  <a:cubicBezTo>
                    <a:pt x="157" y="468"/>
                    <a:pt x="157" y="468"/>
                    <a:pt x="157" y="468"/>
                  </a:cubicBezTo>
                  <a:cubicBezTo>
                    <a:pt x="185" y="468"/>
                    <a:pt x="185" y="468"/>
                    <a:pt x="185" y="468"/>
                  </a:cubicBezTo>
                  <a:cubicBezTo>
                    <a:pt x="237" y="468"/>
                    <a:pt x="237" y="468"/>
                    <a:pt x="237" y="468"/>
                  </a:cubicBezTo>
                  <a:cubicBezTo>
                    <a:pt x="247" y="468"/>
                    <a:pt x="257" y="468"/>
                    <a:pt x="267" y="468"/>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18" name="Google Shape;1318;p48"/>
            <p:cNvSpPr/>
            <p:nvPr/>
          </p:nvSpPr>
          <p:spPr>
            <a:xfrm>
              <a:off x="10276400" y="852777"/>
              <a:ext cx="154798" cy="267681"/>
            </a:xfrm>
            <a:custGeom>
              <a:avLst/>
              <a:gdLst/>
              <a:ahLst/>
              <a:cxnLst/>
              <a:rect l="l" t="t" r="r" b="b"/>
              <a:pathLst>
                <a:path w="271" h="468" extrusionOk="0">
                  <a:moveTo>
                    <a:pt x="174" y="424"/>
                  </a:moveTo>
                  <a:cubicBezTo>
                    <a:pt x="177" y="411"/>
                    <a:pt x="180" y="398"/>
                    <a:pt x="182" y="383"/>
                  </a:cubicBezTo>
                  <a:cubicBezTo>
                    <a:pt x="189" y="346"/>
                    <a:pt x="197" y="304"/>
                    <a:pt x="211" y="272"/>
                  </a:cubicBezTo>
                  <a:cubicBezTo>
                    <a:pt x="230" y="229"/>
                    <a:pt x="251" y="191"/>
                    <a:pt x="271" y="156"/>
                  </a:cubicBezTo>
                  <a:cubicBezTo>
                    <a:pt x="0" y="0"/>
                    <a:pt x="0" y="0"/>
                    <a:pt x="0" y="0"/>
                  </a:cubicBezTo>
                  <a:cubicBezTo>
                    <a:pt x="0" y="467"/>
                    <a:pt x="0" y="467"/>
                    <a:pt x="0" y="467"/>
                  </a:cubicBezTo>
                  <a:cubicBezTo>
                    <a:pt x="5" y="467"/>
                    <a:pt x="5" y="467"/>
                    <a:pt x="5" y="467"/>
                  </a:cubicBezTo>
                  <a:cubicBezTo>
                    <a:pt x="5" y="468"/>
                    <a:pt x="5" y="468"/>
                    <a:pt x="5" y="468"/>
                  </a:cubicBezTo>
                  <a:cubicBezTo>
                    <a:pt x="5" y="468"/>
                    <a:pt x="5" y="468"/>
                    <a:pt x="5" y="468"/>
                  </a:cubicBezTo>
                  <a:cubicBezTo>
                    <a:pt x="15" y="468"/>
                    <a:pt x="25" y="468"/>
                    <a:pt x="36" y="468"/>
                  </a:cubicBezTo>
                  <a:cubicBezTo>
                    <a:pt x="42" y="467"/>
                    <a:pt x="42" y="467"/>
                    <a:pt x="42" y="467"/>
                  </a:cubicBezTo>
                  <a:cubicBezTo>
                    <a:pt x="94" y="468"/>
                    <a:pt x="94" y="468"/>
                    <a:pt x="94" y="468"/>
                  </a:cubicBezTo>
                  <a:cubicBezTo>
                    <a:pt x="101" y="468"/>
                    <a:pt x="108" y="468"/>
                    <a:pt x="115" y="467"/>
                  </a:cubicBezTo>
                  <a:cubicBezTo>
                    <a:pt x="157" y="467"/>
                    <a:pt x="167" y="456"/>
                    <a:pt x="174" y="424"/>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319" name="Google Shape;1319;p48"/>
          <p:cNvGrpSpPr/>
          <p:nvPr/>
        </p:nvGrpSpPr>
        <p:grpSpPr>
          <a:xfrm>
            <a:off x="2993392" y="538444"/>
            <a:ext cx="369868" cy="445629"/>
            <a:chOff x="3554761" y="518967"/>
            <a:chExt cx="597525" cy="719918"/>
          </a:xfrm>
        </p:grpSpPr>
        <p:sp>
          <p:nvSpPr>
            <p:cNvPr id="1320" name="Google Shape;1320;p48"/>
            <p:cNvSpPr/>
            <p:nvPr/>
          </p:nvSpPr>
          <p:spPr>
            <a:xfrm>
              <a:off x="3615879" y="884189"/>
              <a:ext cx="441685" cy="354696"/>
            </a:xfrm>
            <a:custGeom>
              <a:avLst/>
              <a:gdLst/>
              <a:ahLst/>
              <a:cxnLst/>
              <a:rect l="l" t="t" r="r" b="b"/>
              <a:pathLst>
                <a:path w="797" h="638" extrusionOk="0">
                  <a:moveTo>
                    <a:pt x="674" y="281"/>
                  </a:moveTo>
                  <a:cubicBezTo>
                    <a:pt x="667" y="288"/>
                    <a:pt x="658" y="291"/>
                    <a:pt x="648" y="290"/>
                  </a:cubicBezTo>
                  <a:cubicBezTo>
                    <a:pt x="634" y="289"/>
                    <a:pt x="620" y="281"/>
                    <a:pt x="608" y="269"/>
                  </a:cubicBezTo>
                  <a:cubicBezTo>
                    <a:pt x="595" y="257"/>
                    <a:pt x="588" y="243"/>
                    <a:pt x="586" y="228"/>
                  </a:cubicBezTo>
                  <a:cubicBezTo>
                    <a:pt x="585" y="219"/>
                    <a:pt x="589" y="209"/>
                    <a:pt x="595" y="202"/>
                  </a:cubicBezTo>
                  <a:cubicBezTo>
                    <a:pt x="602" y="195"/>
                    <a:pt x="612" y="192"/>
                    <a:pt x="622" y="193"/>
                  </a:cubicBezTo>
                  <a:cubicBezTo>
                    <a:pt x="433" y="4"/>
                    <a:pt x="433" y="4"/>
                    <a:pt x="433" y="4"/>
                  </a:cubicBezTo>
                  <a:cubicBezTo>
                    <a:pt x="429" y="0"/>
                    <a:pt x="423" y="0"/>
                    <a:pt x="419" y="4"/>
                  </a:cubicBezTo>
                  <a:cubicBezTo>
                    <a:pt x="216" y="207"/>
                    <a:pt x="216" y="207"/>
                    <a:pt x="216" y="207"/>
                  </a:cubicBezTo>
                  <a:cubicBezTo>
                    <a:pt x="214" y="209"/>
                    <a:pt x="212" y="210"/>
                    <a:pt x="209" y="210"/>
                  </a:cubicBezTo>
                  <a:cubicBezTo>
                    <a:pt x="208" y="210"/>
                    <a:pt x="206" y="210"/>
                    <a:pt x="205" y="209"/>
                  </a:cubicBezTo>
                  <a:cubicBezTo>
                    <a:pt x="201" y="204"/>
                    <a:pt x="197" y="200"/>
                    <a:pt x="198" y="193"/>
                  </a:cubicBezTo>
                  <a:cubicBezTo>
                    <a:pt x="199" y="190"/>
                    <a:pt x="200" y="186"/>
                    <a:pt x="201" y="182"/>
                  </a:cubicBezTo>
                  <a:cubicBezTo>
                    <a:pt x="204" y="171"/>
                    <a:pt x="195" y="161"/>
                    <a:pt x="184" y="162"/>
                  </a:cubicBezTo>
                  <a:cubicBezTo>
                    <a:pt x="172" y="163"/>
                    <a:pt x="161" y="170"/>
                    <a:pt x="153" y="179"/>
                  </a:cubicBezTo>
                  <a:cubicBezTo>
                    <a:pt x="144" y="187"/>
                    <a:pt x="137" y="198"/>
                    <a:pt x="136" y="210"/>
                  </a:cubicBezTo>
                  <a:cubicBezTo>
                    <a:pt x="135" y="221"/>
                    <a:pt x="145" y="230"/>
                    <a:pt x="156" y="227"/>
                  </a:cubicBezTo>
                  <a:cubicBezTo>
                    <a:pt x="160" y="226"/>
                    <a:pt x="164" y="225"/>
                    <a:pt x="167" y="224"/>
                  </a:cubicBezTo>
                  <a:cubicBezTo>
                    <a:pt x="174" y="223"/>
                    <a:pt x="178" y="227"/>
                    <a:pt x="183" y="231"/>
                  </a:cubicBezTo>
                  <a:cubicBezTo>
                    <a:pt x="184" y="232"/>
                    <a:pt x="184" y="234"/>
                    <a:pt x="184" y="235"/>
                  </a:cubicBezTo>
                  <a:cubicBezTo>
                    <a:pt x="184" y="237"/>
                    <a:pt x="183" y="240"/>
                    <a:pt x="181" y="242"/>
                  </a:cubicBezTo>
                  <a:cubicBezTo>
                    <a:pt x="4" y="419"/>
                    <a:pt x="4" y="419"/>
                    <a:pt x="4" y="419"/>
                  </a:cubicBezTo>
                  <a:cubicBezTo>
                    <a:pt x="0" y="423"/>
                    <a:pt x="1" y="427"/>
                    <a:pt x="2" y="430"/>
                  </a:cubicBezTo>
                  <a:cubicBezTo>
                    <a:pt x="32" y="483"/>
                    <a:pt x="232" y="420"/>
                    <a:pt x="247" y="435"/>
                  </a:cubicBezTo>
                  <a:cubicBezTo>
                    <a:pt x="274" y="459"/>
                    <a:pt x="244" y="530"/>
                    <a:pt x="258" y="554"/>
                  </a:cubicBezTo>
                  <a:cubicBezTo>
                    <a:pt x="279" y="589"/>
                    <a:pt x="609" y="638"/>
                    <a:pt x="773" y="524"/>
                  </a:cubicBezTo>
                  <a:cubicBezTo>
                    <a:pt x="797" y="507"/>
                    <a:pt x="779" y="460"/>
                    <a:pt x="781" y="357"/>
                  </a:cubicBezTo>
                  <a:cubicBezTo>
                    <a:pt x="781" y="354"/>
                    <a:pt x="780" y="352"/>
                    <a:pt x="779" y="350"/>
                  </a:cubicBezTo>
                  <a:cubicBezTo>
                    <a:pt x="683" y="255"/>
                    <a:pt x="683" y="255"/>
                    <a:pt x="683" y="255"/>
                  </a:cubicBezTo>
                  <a:cubicBezTo>
                    <a:pt x="684" y="265"/>
                    <a:pt x="681" y="274"/>
                    <a:pt x="674" y="281"/>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21" name="Google Shape;1321;p48"/>
            <p:cNvSpPr/>
            <p:nvPr/>
          </p:nvSpPr>
          <p:spPr>
            <a:xfrm>
              <a:off x="3554761" y="671792"/>
              <a:ext cx="288366" cy="430478"/>
            </a:xfrm>
            <a:custGeom>
              <a:avLst/>
              <a:gdLst/>
              <a:ahLst/>
              <a:cxnLst/>
              <a:rect l="l" t="t" r="r" b="b"/>
              <a:pathLst>
                <a:path w="520" h="774" extrusionOk="0">
                  <a:moveTo>
                    <a:pt x="2" y="460"/>
                  </a:moveTo>
                  <a:cubicBezTo>
                    <a:pt x="0" y="499"/>
                    <a:pt x="80" y="515"/>
                    <a:pt x="94" y="542"/>
                  </a:cubicBezTo>
                  <a:cubicBezTo>
                    <a:pt x="100" y="554"/>
                    <a:pt x="83" y="580"/>
                    <a:pt x="84" y="597"/>
                  </a:cubicBezTo>
                  <a:cubicBezTo>
                    <a:pt x="86" y="610"/>
                    <a:pt x="125" y="626"/>
                    <a:pt x="125" y="626"/>
                  </a:cubicBezTo>
                  <a:cubicBezTo>
                    <a:pt x="125" y="626"/>
                    <a:pt x="97" y="652"/>
                    <a:pt x="96" y="664"/>
                  </a:cubicBezTo>
                  <a:cubicBezTo>
                    <a:pt x="95" y="679"/>
                    <a:pt x="121" y="701"/>
                    <a:pt x="122" y="716"/>
                  </a:cubicBezTo>
                  <a:cubicBezTo>
                    <a:pt x="122" y="723"/>
                    <a:pt x="116" y="737"/>
                    <a:pt x="111" y="754"/>
                  </a:cubicBezTo>
                  <a:cubicBezTo>
                    <a:pt x="108" y="767"/>
                    <a:pt x="114" y="774"/>
                    <a:pt x="127" y="763"/>
                  </a:cubicBezTo>
                  <a:cubicBezTo>
                    <a:pt x="265" y="624"/>
                    <a:pt x="265" y="624"/>
                    <a:pt x="265" y="624"/>
                  </a:cubicBezTo>
                  <a:cubicBezTo>
                    <a:pt x="255" y="626"/>
                    <a:pt x="246" y="622"/>
                    <a:pt x="239" y="615"/>
                  </a:cubicBezTo>
                  <a:cubicBezTo>
                    <a:pt x="232" y="609"/>
                    <a:pt x="229" y="599"/>
                    <a:pt x="230" y="589"/>
                  </a:cubicBezTo>
                  <a:cubicBezTo>
                    <a:pt x="231" y="575"/>
                    <a:pt x="239" y="561"/>
                    <a:pt x="251" y="549"/>
                  </a:cubicBezTo>
                  <a:cubicBezTo>
                    <a:pt x="263" y="536"/>
                    <a:pt x="277" y="529"/>
                    <a:pt x="292" y="528"/>
                  </a:cubicBezTo>
                  <a:cubicBezTo>
                    <a:pt x="301" y="527"/>
                    <a:pt x="311" y="530"/>
                    <a:pt x="318" y="537"/>
                  </a:cubicBezTo>
                  <a:cubicBezTo>
                    <a:pt x="324" y="544"/>
                    <a:pt x="328" y="553"/>
                    <a:pt x="326" y="563"/>
                  </a:cubicBezTo>
                  <a:cubicBezTo>
                    <a:pt x="516" y="374"/>
                    <a:pt x="516" y="374"/>
                    <a:pt x="516" y="374"/>
                  </a:cubicBezTo>
                  <a:cubicBezTo>
                    <a:pt x="520" y="370"/>
                    <a:pt x="520" y="364"/>
                    <a:pt x="516" y="361"/>
                  </a:cubicBezTo>
                  <a:cubicBezTo>
                    <a:pt x="313" y="157"/>
                    <a:pt x="313" y="157"/>
                    <a:pt x="313" y="157"/>
                  </a:cubicBezTo>
                  <a:cubicBezTo>
                    <a:pt x="311" y="155"/>
                    <a:pt x="310" y="153"/>
                    <a:pt x="310" y="150"/>
                  </a:cubicBezTo>
                  <a:cubicBezTo>
                    <a:pt x="310" y="149"/>
                    <a:pt x="310" y="148"/>
                    <a:pt x="311" y="147"/>
                  </a:cubicBezTo>
                  <a:cubicBezTo>
                    <a:pt x="316" y="142"/>
                    <a:pt x="320" y="138"/>
                    <a:pt x="327" y="139"/>
                  </a:cubicBezTo>
                  <a:cubicBezTo>
                    <a:pt x="330" y="140"/>
                    <a:pt x="334" y="141"/>
                    <a:pt x="338" y="142"/>
                  </a:cubicBezTo>
                  <a:cubicBezTo>
                    <a:pt x="349" y="145"/>
                    <a:pt x="359" y="137"/>
                    <a:pt x="358" y="125"/>
                  </a:cubicBezTo>
                  <a:cubicBezTo>
                    <a:pt x="357" y="114"/>
                    <a:pt x="350" y="102"/>
                    <a:pt x="341" y="94"/>
                  </a:cubicBezTo>
                  <a:cubicBezTo>
                    <a:pt x="333" y="86"/>
                    <a:pt x="322" y="79"/>
                    <a:pt x="310" y="78"/>
                  </a:cubicBezTo>
                  <a:cubicBezTo>
                    <a:pt x="299" y="77"/>
                    <a:pt x="290" y="86"/>
                    <a:pt x="293" y="98"/>
                  </a:cubicBezTo>
                  <a:cubicBezTo>
                    <a:pt x="294" y="101"/>
                    <a:pt x="295" y="105"/>
                    <a:pt x="296" y="109"/>
                  </a:cubicBezTo>
                  <a:cubicBezTo>
                    <a:pt x="297" y="116"/>
                    <a:pt x="293" y="120"/>
                    <a:pt x="289" y="124"/>
                  </a:cubicBezTo>
                  <a:cubicBezTo>
                    <a:pt x="288" y="125"/>
                    <a:pt x="286" y="125"/>
                    <a:pt x="285" y="126"/>
                  </a:cubicBezTo>
                  <a:cubicBezTo>
                    <a:pt x="282" y="126"/>
                    <a:pt x="280" y="125"/>
                    <a:pt x="278" y="123"/>
                  </a:cubicBezTo>
                  <a:cubicBezTo>
                    <a:pt x="161" y="5"/>
                    <a:pt x="161" y="5"/>
                    <a:pt x="161" y="5"/>
                  </a:cubicBezTo>
                  <a:cubicBezTo>
                    <a:pt x="156" y="0"/>
                    <a:pt x="148" y="2"/>
                    <a:pt x="145" y="8"/>
                  </a:cubicBezTo>
                  <a:cubicBezTo>
                    <a:pt x="123" y="60"/>
                    <a:pt x="112" y="112"/>
                    <a:pt x="107" y="154"/>
                  </a:cubicBezTo>
                  <a:cubicBezTo>
                    <a:pt x="101" y="202"/>
                    <a:pt x="132" y="236"/>
                    <a:pt x="129" y="263"/>
                  </a:cubicBezTo>
                  <a:cubicBezTo>
                    <a:pt x="123" y="317"/>
                    <a:pt x="5" y="401"/>
                    <a:pt x="2" y="460"/>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22" name="Google Shape;1322;p48"/>
            <p:cNvSpPr/>
            <p:nvPr/>
          </p:nvSpPr>
          <p:spPr>
            <a:xfrm>
              <a:off x="3860350" y="634533"/>
              <a:ext cx="291937" cy="427110"/>
            </a:xfrm>
            <a:custGeom>
              <a:avLst/>
              <a:gdLst/>
              <a:ahLst/>
              <a:cxnLst/>
              <a:rect l="l" t="t" r="r" b="b"/>
              <a:pathLst>
                <a:path w="527" h="768" extrusionOk="0">
                  <a:moveTo>
                    <a:pt x="281" y="185"/>
                  </a:moveTo>
                  <a:cubicBezTo>
                    <a:pt x="288" y="191"/>
                    <a:pt x="291" y="201"/>
                    <a:pt x="290" y="211"/>
                  </a:cubicBezTo>
                  <a:cubicBezTo>
                    <a:pt x="289" y="225"/>
                    <a:pt x="281" y="239"/>
                    <a:pt x="269" y="251"/>
                  </a:cubicBezTo>
                  <a:cubicBezTo>
                    <a:pt x="257" y="264"/>
                    <a:pt x="242" y="271"/>
                    <a:pt x="228" y="273"/>
                  </a:cubicBezTo>
                  <a:cubicBezTo>
                    <a:pt x="218" y="274"/>
                    <a:pt x="209" y="270"/>
                    <a:pt x="202" y="264"/>
                  </a:cubicBezTo>
                  <a:cubicBezTo>
                    <a:pt x="195" y="257"/>
                    <a:pt x="192" y="247"/>
                    <a:pt x="193" y="237"/>
                  </a:cubicBezTo>
                  <a:cubicBezTo>
                    <a:pt x="4" y="426"/>
                    <a:pt x="4" y="426"/>
                    <a:pt x="4" y="426"/>
                  </a:cubicBezTo>
                  <a:cubicBezTo>
                    <a:pt x="0" y="430"/>
                    <a:pt x="0" y="436"/>
                    <a:pt x="4" y="440"/>
                  </a:cubicBezTo>
                  <a:cubicBezTo>
                    <a:pt x="207" y="643"/>
                    <a:pt x="207" y="643"/>
                    <a:pt x="207" y="643"/>
                  </a:cubicBezTo>
                  <a:cubicBezTo>
                    <a:pt x="209" y="645"/>
                    <a:pt x="210" y="647"/>
                    <a:pt x="210" y="650"/>
                  </a:cubicBezTo>
                  <a:cubicBezTo>
                    <a:pt x="210" y="651"/>
                    <a:pt x="209" y="653"/>
                    <a:pt x="208" y="654"/>
                  </a:cubicBezTo>
                  <a:cubicBezTo>
                    <a:pt x="204" y="658"/>
                    <a:pt x="200" y="662"/>
                    <a:pt x="193" y="661"/>
                  </a:cubicBezTo>
                  <a:cubicBezTo>
                    <a:pt x="189" y="660"/>
                    <a:pt x="186" y="659"/>
                    <a:pt x="182" y="658"/>
                  </a:cubicBezTo>
                  <a:cubicBezTo>
                    <a:pt x="171" y="655"/>
                    <a:pt x="161" y="664"/>
                    <a:pt x="162" y="675"/>
                  </a:cubicBezTo>
                  <a:cubicBezTo>
                    <a:pt x="163" y="687"/>
                    <a:pt x="170" y="698"/>
                    <a:pt x="179" y="706"/>
                  </a:cubicBezTo>
                  <a:cubicBezTo>
                    <a:pt x="187" y="715"/>
                    <a:pt x="198" y="722"/>
                    <a:pt x="209" y="723"/>
                  </a:cubicBezTo>
                  <a:cubicBezTo>
                    <a:pt x="221" y="724"/>
                    <a:pt x="229" y="714"/>
                    <a:pt x="227" y="703"/>
                  </a:cubicBezTo>
                  <a:cubicBezTo>
                    <a:pt x="226" y="699"/>
                    <a:pt x="224" y="695"/>
                    <a:pt x="224" y="691"/>
                  </a:cubicBezTo>
                  <a:cubicBezTo>
                    <a:pt x="222" y="685"/>
                    <a:pt x="226" y="681"/>
                    <a:pt x="231" y="676"/>
                  </a:cubicBezTo>
                  <a:cubicBezTo>
                    <a:pt x="232" y="675"/>
                    <a:pt x="233" y="675"/>
                    <a:pt x="235" y="675"/>
                  </a:cubicBezTo>
                  <a:cubicBezTo>
                    <a:pt x="237" y="675"/>
                    <a:pt x="240" y="676"/>
                    <a:pt x="241" y="677"/>
                  </a:cubicBezTo>
                  <a:cubicBezTo>
                    <a:pt x="326" y="763"/>
                    <a:pt x="326" y="763"/>
                    <a:pt x="326" y="763"/>
                  </a:cubicBezTo>
                  <a:cubicBezTo>
                    <a:pt x="332" y="768"/>
                    <a:pt x="342" y="765"/>
                    <a:pt x="343" y="757"/>
                  </a:cubicBezTo>
                  <a:cubicBezTo>
                    <a:pt x="344" y="735"/>
                    <a:pt x="347" y="712"/>
                    <a:pt x="350" y="686"/>
                  </a:cubicBezTo>
                  <a:cubicBezTo>
                    <a:pt x="365" y="585"/>
                    <a:pt x="409" y="509"/>
                    <a:pt x="453" y="420"/>
                  </a:cubicBezTo>
                  <a:cubicBezTo>
                    <a:pt x="488" y="349"/>
                    <a:pt x="527" y="147"/>
                    <a:pt x="441" y="6"/>
                  </a:cubicBezTo>
                  <a:cubicBezTo>
                    <a:pt x="438" y="1"/>
                    <a:pt x="430" y="0"/>
                    <a:pt x="426" y="4"/>
                  </a:cubicBezTo>
                  <a:cubicBezTo>
                    <a:pt x="254" y="176"/>
                    <a:pt x="254" y="176"/>
                    <a:pt x="254" y="176"/>
                  </a:cubicBezTo>
                  <a:cubicBezTo>
                    <a:pt x="264" y="175"/>
                    <a:pt x="274" y="178"/>
                    <a:pt x="281" y="185"/>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23" name="Google Shape;1323;p48"/>
            <p:cNvSpPr/>
            <p:nvPr/>
          </p:nvSpPr>
          <p:spPr>
            <a:xfrm>
              <a:off x="3644023" y="518967"/>
              <a:ext cx="449665" cy="347961"/>
            </a:xfrm>
            <a:custGeom>
              <a:avLst/>
              <a:gdLst/>
              <a:ahLst/>
              <a:cxnLst/>
              <a:rect l="l" t="t" r="r" b="b"/>
              <a:pathLst>
                <a:path w="811" h="626" extrusionOk="0">
                  <a:moveTo>
                    <a:pt x="126" y="345"/>
                  </a:moveTo>
                  <a:cubicBezTo>
                    <a:pt x="132" y="338"/>
                    <a:pt x="142" y="335"/>
                    <a:pt x="151" y="336"/>
                  </a:cubicBezTo>
                  <a:cubicBezTo>
                    <a:pt x="166" y="337"/>
                    <a:pt x="180" y="345"/>
                    <a:pt x="192" y="357"/>
                  </a:cubicBezTo>
                  <a:cubicBezTo>
                    <a:pt x="204" y="369"/>
                    <a:pt x="212" y="384"/>
                    <a:pt x="213" y="398"/>
                  </a:cubicBezTo>
                  <a:cubicBezTo>
                    <a:pt x="214" y="408"/>
                    <a:pt x="211" y="417"/>
                    <a:pt x="204" y="424"/>
                  </a:cubicBezTo>
                  <a:cubicBezTo>
                    <a:pt x="197" y="431"/>
                    <a:pt x="188" y="434"/>
                    <a:pt x="178" y="433"/>
                  </a:cubicBezTo>
                  <a:cubicBezTo>
                    <a:pt x="367" y="622"/>
                    <a:pt x="367" y="622"/>
                    <a:pt x="367" y="622"/>
                  </a:cubicBezTo>
                  <a:cubicBezTo>
                    <a:pt x="371" y="626"/>
                    <a:pt x="377" y="626"/>
                    <a:pt x="380" y="622"/>
                  </a:cubicBezTo>
                  <a:cubicBezTo>
                    <a:pt x="584" y="419"/>
                    <a:pt x="584" y="419"/>
                    <a:pt x="584" y="419"/>
                  </a:cubicBezTo>
                  <a:cubicBezTo>
                    <a:pt x="586" y="417"/>
                    <a:pt x="588" y="416"/>
                    <a:pt x="591" y="416"/>
                  </a:cubicBezTo>
                  <a:cubicBezTo>
                    <a:pt x="592" y="416"/>
                    <a:pt x="593" y="417"/>
                    <a:pt x="594" y="418"/>
                  </a:cubicBezTo>
                  <a:cubicBezTo>
                    <a:pt x="599" y="422"/>
                    <a:pt x="603" y="426"/>
                    <a:pt x="602" y="433"/>
                  </a:cubicBezTo>
                  <a:cubicBezTo>
                    <a:pt x="601" y="437"/>
                    <a:pt x="600" y="440"/>
                    <a:pt x="599" y="444"/>
                  </a:cubicBezTo>
                  <a:cubicBezTo>
                    <a:pt x="596" y="455"/>
                    <a:pt x="604" y="465"/>
                    <a:pt x="616" y="464"/>
                  </a:cubicBezTo>
                  <a:cubicBezTo>
                    <a:pt x="627" y="463"/>
                    <a:pt x="639" y="456"/>
                    <a:pt x="647" y="447"/>
                  </a:cubicBezTo>
                  <a:cubicBezTo>
                    <a:pt x="655" y="439"/>
                    <a:pt x="662" y="428"/>
                    <a:pt x="663" y="417"/>
                  </a:cubicBezTo>
                  <a:cubicBezTo>
                    <a:pt x="664" y="405"/>
                    <a:pt x="655" y="397"/>
                    <a:pt x="643" y="399"/>
                  </a:cubicBezTo>
                  <a:cubicBezTo>
                    <a:pt x="640" y="400"/>
                    <a:pt x="636" y="402"/>
                    <a:pt x="632" y="402"/>
                  </a:cubicBezTo>
                  <a:cubicBezTo>
                    <a:pt x="625" y="404"/>
                    <a:pt x="621" y="400"/>
                    <a:pt x="617" y="395"/>
                  </a:cubicBezTo>
                  <a:cubicBezTo>
                    <a:pt x="616" y="394"/>
                    <a:pt x="616" y="393"/>
                    <a:pt x="615" y="391"/>
                  </a:cubicBezTo>
                  <a:cubicBezTo>
                    <a:pt x="615" y="389"/>
                    <a:pt x="616" y="386"/>
                    <a:pt x="618" y="385"/>
                  </a:cubicBezTo>
                  <a:cubicBezTo>
                    <a:pt x="808" y="195"/>
                    <a:pt x="808" y="195"/>
                    <a:pt x="808" y="195"/>
                  </a:cubicBezTo>
                  <a:cubicBezTo>
                    <a:pt x="811" y="192"/>
                    <a:pt x="811" y="186"/>
                    <a:pt x="808" y="182"/>
                  </a:cubicBezTo>
                  <a:cubicBezTo>
                    <a:pt x="785" y="154"/>
                    <a:pt x="755" y="129"/>
                    <a:pt x="717" y="109"/>
                  </a:cubicBezTo>
                  <a:cubicBezTo>
                    <a:pt x="500" y="0"/>
                    <a:pt x="284" y="20"/>
                    <a:pt x="170" y="80"/>
                  </a:cubicBezTo>
                  <a:cubicBezTo>
                    <a:pt x="88" y="123"/>
                    <a:pt x="36" y="184"/>
                    <a:pt x="2" y="247"/>
                  </a:cubicBezTo>
                  <a:cubicBezTo>
                    <a:pt x="0" y="251"/>
                    <a:pt x="0" y="255"/>
                    <a:pt x="3" y="258"/>
                  </a:cubicBezTo>
                  <a:cubicBezTo>
                    <a:pt x="117" y="372"/>
                    <a:pt x="117" y="372"/>
                    <a:pt x="117" y="372"/>
                  </a:cubicBezTo>
                  <a:cubicBezTo>
                    <a:pt x="115" y="362"/>
                    <a:pt x="119" y="352"/>
                    <a:pt x="126" y="345"/>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324" name="Google Shape;1324;p48"/>
          <p:cNvGrpSpPr/>
          <p:nvPr/>
        </p:nvGrpSpPr>
        <p:grpSpPr>
          <a:xfrm>
            <a:off x="3603122" y="538232"/>
            <a:ext cx="370755" cy="445841"/>
            <a:chOff x="4539787" y="518625"/>
            <a:chExt cx="598958" cy="720261"/>
          </a:xfrm>
        </p:grpSpPr>
        <p:sp>
          <p:nvSpPr>
            <p:cNvPr id="1325" name="Google Shape;1325;p48"/>
            <p:cNvSpPr/>
            <p:nvPr/>
          </p:nvSpPr>
          <p:spPr>
            <a:xfrm>
              <a:off x="4849480" y="518625"/>
              <a:ext cx="289264" cy="340491"/>
            </a:xfrm>
            <a:custGeom>
              <a:avLst/>
              <a:gdLst/>
              <a:ahLst/>
              <a:cxnLst/>
              <a:rect l="l" t="t" r="r" b="b"/>
              <a:pathLst>
                <a:path w="518" h="610" extrusionOk="0">
                  <a:moveTo>
                    <a:pt x="26" y="275"/>
                  </a:moveTo>
                  <a:cubicBezTo>
                    <a:pt x="36" y="275"/>
                    <a:pt x="45" y="280"/>
                    <a:pt x="51" y="287"/>
                  </a:cubicBezTo>
                  <a:cubicBezTo>
                    <a:pt x="61" y="299"/>
                    <a:pt x="66" y="315"/>
                    <a:pt x="65" y="332"/>
                  </a:cubicBezTo>
                  <a:cubicBezTo>
                    <a:pt x="66" y="350"/>
                    <a:pt x="61" y="366"/>
                    <a:pt x="51" y="377"/>
                  </a:cubicBezTo>
                  <a:cubicBezTo>
                    <a:pt x="45" y="384"/>
                    <a:pt x="36" y="389"/>
                    <a:pt x="26" y="389"/>
                  </a:cubicBezTo>
                  <a:cubicBezTo>
                    <a:pt x="16" y="389"/>
                    <a:pt x="7" y="384"/>
                    <a:pt x="0" y="376"/>
                  </a:cubicBezTo>
                  <a:cubicBezTo>
                    <a:pt x="0" y="603"/>
                    <a:pt x="0" y="603"/>
                    <a:pt x="0" y="603"/>
                  </a:cubicBezTo>
                  <a:cubicBezTo>
                    <a:pt x="0" y="607"/>
                    <a:pt x="5" y="610"/>
                    <a:pt x="9" y="609"/>
                  </a:cubicBezTo>
                  <a:cubicBezTo>
                    <a:pt x="244" y="532"/>
                    <a:pt x="244" y="532"/>
                    <a:pt x="244" y="532"/>
                  </a:cubicBezTo>
                  <a:cubicBezTo>
                    <a:pt x="245" y="532"/>
                    <a:pt x="247" y="532"/>
                    <a:pt x="248" y="532"/>
                  </a:cubicBezTo>
                  <a:cubicBezTo>
                    <a:pt x="250" y="533"/>
                    <a:pt x="252" y="534"/>
                    <a:pt x="253" y="537"/>
                  </a:cubicBezTo>
                  <a:cubicBezTo>
                    <a:pt x="256" y="543"/>
                    <a:pt x="257" y="548"/>
                    <a:pt x="253" y="554"/>
                  </a:cubicBezTo>
                  <a:cubicBezTo>
                    <a:pt x="251" y="557"/>
                    <a:pt x="248" y="560"/>
                    <a:pt x="245" y="563"/>
                  </a:cubicBezTo>
                  <a:cubicBezTo>
                    <a:pt x="237" y="572"/>
                    <a:pt x="240" y="584"/>
                    <a:pt x="252" y="589"/>
                  </a:cubicBezTo>
                  <a:cubicBezTo>
                    <a:pt x="263" y="593"/>
                    <a:pt x="276" y="592"/>
                    <a:pt x="287" y="588"/>
                  </a:cubicBezTo>
                  <a:cubicBezTo>
                    <a:pt x="299" y="584"/>
                    <a:pt x="310" y="578"/>
                    <a:pt x="317" y="568"/>
                  </a:cubicBezTo>
                  <a:cubicBezTo>
                    <a:pt x="323" y="557"/>
                    <a:pt x="318" y="545"/>
                    <a:pt x="306" y="543"/>
                  </a:cubicBezTo>
                  <a:cubicBezTo>
                    <a:pt x="303" y="542"/>
                    <a:pt x="299" y="541"/>
                    <a:pt x="295" y="540"/>
                  </a:cubicBezTo>
                  <a:cubicBezTo>
                    <a:pt x="288" y="538"/>
                    <a:pt x="286" y="533"/>
                    <a:pt x="285" y="526"/>
                  </a:cubicBezTo>
                  <a:cubicBezTo>
                    <a:pt x="284" y="524"/>
                    <a:pt x="285" y="521"/>
                    <a:pt x="287" y="520"/>
                  </a:cubicBezTo>
                  <a:cubicBezTo>
                    <a:pt x="287" y="519"/>
                    <a:pt x="288" y="518"/>
                    <a:pt x="289" y="518"/>
                  </a:cubicBezTo>
                  <a:cubicBezTo>
                    <a:pt x="505" y="448"/>
                    <a:pt x="505" y="448"/>
                    <a:pt x="505" y="448"/>
                  </a:cubicBezTo>
                  <a:cubicBezTo>
                    <a:pt x="507" y="447"/>
                    <a:pt x="509" y="445"/>
                    <a:pt x="509" y="442"/>
                  </a:cubicBezTo>
                  <a:cubicBezTo>
                    <a:pt x="518" y="313"/>
                    <a:pt x="487" y="155"/>
                    <a:pt x="341" y="81"/>
                  </a:cubicBezTo>
                  <a:cubicBezTo>
                    <a:pt x="224" y="22"/>
                    <a:pt x="108" y="0"/>
                    <a:pt x="7" y="2"/>
                  </a:cubicBezTo>
                  <a:cubicBezTo>
                    <a:pt x="3" y="2"/>
                    <a:pt x="0" y="5"/>
                    <a:pt x="0" y="8"/>
                  </a:cubicBezTo>
                  <a:cubicBezTo>
                    <a:pt x="0" y="288"/>
                    <a:pt x="0" y="288"/>
                    <a:pt x="0" y="288"/>
                  </a:cubicBezTo>
                  <a:cubicBezTo>
                    <a:pt x="7" y="280"/>
                    <a:pt x="16" y="275"/>
                    <a:pt x="26" y="275"/>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26" name="Google Shape;1326;p48"/>
            <p:cNvSpPr/>
            <p:nvPr/>
          </p:nvSpPr>
          <p:spPr>
            <a:xfrm>
              <a:off x="4599335" y="520361"/>
              <a:ext cx="277094" cy="339188"/>
            </a:xfrm>
            <a:custGeom>
              <a:avLst/>
              <a:gdLst/>
              <a:ahLst/>
              <a:cxnLst/>
              <a:rect l="l" t="t" r="r" b="b"/>
              <a:pathLst>
                <a:path w="496" h="608" extrusionOk="0">
                  <a:moveTo>
                    <a:pt x="118" y="481"/>
                  </a:moveTo>
                  <a:cubicBezTo>
                    <a:pt x="121" y="472"/>
                    <a:pt x="128" y="464"/>
                    <a:pt x="137" y="461"/>
                  </a:cubicBezTo>
                  <a:cubicBezTo>
                    <a:pt x="151" y="455"/>
                    <a:pt x="168" y="455"/>
                    <a:pt x="184" y="461"/>
                  </a:cubicBezTo>
                  <a:cubicBezTo>
                    <a:pt x="201" y="466"/>
                    <a:pt x="215" y="476"/>
                    <a:pt x="222" y="488"/>
                  </a:cubicBezTo>
                  <a:cubicBezTo>
                    <a:pt x="228" y="497"/>
                    <a:pt x="229" y="507"/>
                    <a:pt x="226" y="516"/>
                  </a:cubicBezTo>
                  <a:cubicBezTo>
                    <a:pt x="223" y="526"/>
                    <a:pt x="216" y="533"/>
                    <a:pt x="206" y="536"/>
                  </a:cubicBezTo>
                  <a:cubicBezTo>
                    <a:pt x="421" y="606"/>
                    <a:pt x="421" y="606"/>
                    <a:pt x="421" y="606"/>
                  </a:cubicBezTo>
                  <a:cubicBezTo>
                    <a:pt x="426" y="608"/>
                    <a:pt x="430" y="605"/>
                    <a:pt x="430" y="600"/>
                  </a:cubicBezTo>
                  <a:cubicBezTo>
                    <a:pt x="430" y="353"/>
                    <a:pt x="430" y="353"/>
                    <a:pt x="430" y="353"/>
                  </a:cubicBezTo>
                  <a:cubicBezTo>
                    <a:pt x="430" y="352"/>
                    <a:pt x="430" y="351"/>
                    <a:pt x="431" y="350"/>
                  </a:cubicBezTo>
                  <a:cubicBezTo>
                    <a:pt x="432" y="347"/>
                    <a:pt x="434" y="346"/>
                    <a:pt x="437" y="345"/>
                  </a:cubicBezTo>
                  <a:cubicBezTo>
                    <a:pt x="443" y="345"/>
                    <a:pt x="449" y="345"/>
                    <a:pt x="453" y="351"/>
                  </a:cubicBezTo>
                  <a:cubicBezTo>
                    <a:pt x="455" y="354"/>
                    <a:pt x="457" y="358"/>
                    <a:pt x="459" y="361"/>
                  </a:cubicBezTo>
                  <a:cubicBezTo>
                    <a:pt x="465" y="371"/>
                    <a:pt x="478" y="373"/>
                    <a:pt x="486" y="363"/>
                  </a:cubicBezTo>
                  <a:cubicBezTo>
                    <a:pt x="493" y="354"/>
                    <a:pt x="496" y="341"/>
                    <a:pt x="496" y="329"/>
                  </a:cubicBezTo>
                  <a:cubicBezTo>
                    <a:pt x="496" y="317"/>
                    <a:pt x="493" y="304"/>
                    <a:pt x="486" y="295"/>
                  </a:cubicBezTo>
                  <a:cubicBezTo>
                    <a:pt x="478" y="286"/>
                    <a:pt x="465" y="287"/>
                    <a:pt x="459" y="297"/>
                  </a:cubicBezTo>
                  <a:cubicBezTo>
                    <a:pt x="457" y="300"/>
                    <a:pt x="455" y="304"/>
                    <a:pt x="453" y="307"/>
                  </a:cubicBezTo>
                  <a:cubicBezTo>
                    <a:pt x="449" y="313"/>
                    <a:pt x="443" y="313"/>
                    <a:pt x="437" y="313"/>
                  </a:cubicBezTo>
                  <a:cubicBezTo>
                    <a:pt x="434" y="313"/>
                    <a:pt x="432" y="311"/>
                    <a:pt x="431" y="309"/>
                  </a:cubicBezTo>
                  <a:cubicBezTo>
                    <a:pt x="430" y="308"/>
                    <a:pt x="430" y="307"/>
                    <a:pt x="430" y="305"/>
                  </a:cubicBezTo>
                  <a:cubicBezTo>
                    <a:pt x="430" y="7"/>
                    <a:pt x="430" y="7"/>
                    <a:pt x="430" y="7"/>
                  </a:cubicBezTo>
                  <a:cubicBezTo>
                    <a:pt x="430" y="3"/>
                    <a:pt x="427" y="0"/>
                    <a:pt x="423" y="0"/>
                  </a:cubicBezTo>
                  <a:cubicBezTo>
                    <a:pt x="346" y="5"/>
                    <a:pt x="279" y="23"/>
                    <a:pt x="231" y="49"/>
                  </a:cubicBezTo>
                  <a:cubicBezTo>
                    <a:pt x="64" y="136"/>
                    <a:pt x="15" y="299"/>
                    <a:pt x="3" y="405"/>
                  </a:cubicBezTo>
                  <a:cubicBezTo>
                    <a:pt x="0" y="431"/>
                    <a:pt x="7" y="453"/>
                    <a:pt x="14" y="472"/>
                  </a:cubicBezTo>
                  <a:cubicBezTo>
                    <a:pt x="15" y="473"/>
                    <a:pt x="16" y="475"/>
                    <a:pt x="18" y="475"/>
                  </a:cubicBezTo>
                  <a:cubicBezTo>
                    <a:pt x="122" y="509"/>
                    <a:pt x="122" y="509"/>
                    <a:pt x="122" y="509"/>
                  </a:cubicBezTo>
                  <a:cubicBezTo>
                    <a:pt x="117" y="501"/>
                    <a:pt x="115" y="490"/>
                    <a:pt x="118" y="481"/>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27" name="Google Shape;1327;p48"/>
            <p:cNvSpPr/>
            <p:nvPr/>
          </p:nvSpPr>
          <p:spPr>
            <a:xfrm>
              <a:off x="4539787" y="783813"/>
              <a:ext cx="295350" cy="349606"/>
            </a:xfrm>
            <a:custGeom>
              <a:avLst/>
              <a:gdLst/>
              <a:ahLst/>
              <a:cxnLst/>
              <a:rect l="l" t="t" r="r" b="b"/>
              <a:pathLst>
                <a:path w="529" h="627" extrusionOk="0">
                  <a:moveTo>
                    <a:pt x="313" y="412"/>
                  </a:moveTo>
                  <a:cubicBezTo>
                    <a:pt x="306" y="406"/>
                    <a:pt x="301" y="397"/>
                    <a:pt x="300" y="387"/>
                  </a:cubicBezTo>
                  <a:cubicBezTo>
                    <a:pt x="299" y="373"/>
                    <a:pt x="305" y="357"/>
                    <a:pt x="315" y="343"/>
                  </a:cubicBezTo>
                  <a:cubicBezTo>
                    <a:pt x="325" y="329"/>
                    <a:pt x="339" y="319"/>
                    <a:pt x="353" y="315"/>
                  </a:cubicBezTo>
                  <a:cubicBezTo>
                    <a:pt x="362" y="313"/>
                    <a:pt x="372" y="314"/>
                    <a:pt x="380" y="320"/>
                  </a:cubicBezTo>
                  <a:cubicBezTo>
                    <a:pt x="388" y="326"/>
                    <a:pt x="393" y="335"/>
                    <a:pt x="394" y="345"/>
                  </a:cubicBezTo>
                  <a:cubicBezTo>
                    <a:pt x="527" y="162"/>
                    <a:pt x="527" y="162"/>
                    <a:pt x="527" y="162"/>
                  </a:cubicBezTo>
                  <a:cubicBezTo>
                    <a:pt x="529" y="159"/>
                    <a:pt x="528" y="153"/>
                    <a:pt x="523" y="152"/>
                  </a:cubicBezTo>
                  <a:cubicBezTo>
                    <a:pt x="288" y="76"/>
                    <a:pt x="288" y="76"/>
                    <a:pt x="288" y="76"/>
                  </a:cubicBezTo>
                  <a:cubicBezTo>
                    <a:pt x="287" y="75"/>
                    <a:pt x="286" y="75"/>
                    <a:pt x="285" y="74"/>
                  </a:cubicBezTo>
                  <a:cubicBezTo>
                    <a:pt x="284" y="72"/>
                    <a:pt x="282" y="70"/>
                    <a:pt x="283" y="67"/>
                  </a:cubicBezTo>
                  <a:cubicBezTo>
                    <a:pt x="285" y="61"/>
                    <a:pt x="287" y="55"/>
                    <a:pt x="294" y="53"/>
                  </a:cubicBezTo>
                  <a:cubicBezTo>
                    <a:pt x="297" y="52"/>
                    <a:pt x="301" y="52"/>
                    <a:pt x="305" y="51"/>
                  </a:cubicBezTo>
                  <a:cubicBezTo>
                    <a:pt x="317" y="48"/>
                    <a:pt x="322" y="36"/>
                    <a:pt x="315" y="26"/>
                  </a:cubicBezTo>
                  <a:cubicBezTo>
                    <a:pt x="309" y="16"/>
                    <a:pt x="297" y="9"/>
                    <a:pt x="286" y="6"/>
                  </a:cubicBezTo>
                  <a:cubicBezTo>
                    <a:pt x="274" y="2"/>
                    <a:pt x="261" y="0"/>
                    <a:pt x="250" y="5"/>
                  </a:cubicBezTo>
                  <a:cubicBezTo>
                    <a:pt x="239" y="9"/>
                    <a:pt x="236" y="22"/>
                    <a:pt x="244" y="31"/>
                  </a:cubicBezTo>
                  <a:cubicBezTo>
                    <a:pt x="246" y="34"/>
                    <a:pt x="249" y="37"/>
                    <a:pt x="252" y="40"/>
                  </a:cubicBezTo>
                  <a:cubicBezTo>
                    <a:pt x="256" y="45"/>
                    <a:pt x="254" y="51"/>
                    <a:pt x="252" y="57"/>
                  </a:cubicBezTo>
                  <a:cubicBezTo>
                    <a:pt x="251" y="59"/>
                    <a:pt x="249" y="61"/>
                    <a:pt x="246" y="61"/>
                  </a:cubicBezTo>
                  <a:cubicBezTo>
                    <a:pt x="245" y="61"/>
                    <a:pt x="244" y="61"/>
                    <a:pt x="243" y="61"/>
                  </a:cubicBezTo>
                  <a:cubicBezTo>
                    <a:pt x="141" y="28"/>
                    <a:pt x="141" y="28"/>
                    <a:pt x="141" y="28"/>
                  </a:cubicBezTo>
                  <a:cubicBezTo>
                    <a:pt x="136" y="26"/>
                    <a:pt x="131" y="30"/>
                    <a:pt x="132" y="35"/>
                  </a:cubicBezTo>
                  <a:cubicBezTo>
                    <a:pt x="132" y="38"/>
                    <a:pt x="132" y="41"/>
                    <a:pt x="132" y="44"/>
                  </a:cubicBezTo>
                  <a:cubicBezTo>
                    <a:pt x="125" y="99"/>
                    <a:pt x="5" y="184"/>
                    <a:pt x="2" y="244"/>
                  </a:cubicBezTo>
                  <a:cubicBezTo>
                    <a:pt x="0" y="285"/>
                    <a:pt x="82" y="301"/>
                    <a:pt x="96" y="329"/>
                  </a:cubicBezTo>
                  <a:cubicBezTo>
                    <a:pt x="103" y="341"/>
                    <a:pt x="85" y="368"/>
                    <a:pt x="87" y="384"/>
                  </a:cubicBezTo>
                  <a:cubicBezTo>
                    <a:pt x="88" y="398"/>
                    <a:pt x="128" y="414"/>
                    <a:pt x="128" y="414"/>
                  </a:cubicBezTo>
                  <a:cubicBezTo>
                    <a:pt x="128" y="414"/>
                    <a:pt x="99" y="441"/>
                    <a:pt x="98" y="453"/>
                  </a:cubicBezTo>
                  <a:cubicBezTo>
                    <a:pt x="97" y="468"/>
                    <a:pt x="124" y="491"/>
                    <a:pt x="125" y="506"/>
                  </a:cubicBezTo>
                  <a:cubicBezTo>
                    <a:pt x="125" y="521"/>
                    <a:pt x="101" y="558"/>
                    <a:pt x="112" y="598"/>
                  </a:cubicBezTo>
                  <a:cubicBezTo>
                    <a:pt x="119" y="621"/>
                    <a:pt x="149" y="627"/>
                    <a:pt x="186" y="626"/>
                  </a:cubicBezTo>
                  <a:cubicBezTo>
                    <a:pt x="188" y="626"/>
                    <a:pt x="190" y="625"/>
                    <a:pt x="191" y="624"/>
                  </a:cubicBezTo>
                  <a:cubicBezTo>
                    <a:pt x="342" y="417"/>
                    <a:pt x="342" y="417"/>
                    <a:pt x="342" y="417"/>
                  </a:cubicBezTo>
                  <a:cubicBezTo>
                    <a:pt x="332" y="420"/>
                    <a:pt x="322" y="418"/>
                    <a:pt x="313" y="412"/>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28" name="Google Shape;1328;p48"/>
            <p:cNvSpPr/>
            <p:nvPr/>
          </p:nvSpPr>
          <p:spPr>
            <a:xfrm>
              <a:off x="4854479" y="779907"/>
              <a:ext cx="277529" cy="353078"/>
            </a:xfrm>
            <a:custGeom>
              <a:avLst/>
              <a:gdLst/>
              <a:ahLst/>
              <a:cxnLst/>
              <a:rect l="l" t="t" r="r" b="b"/>
              <a:pathLst>
                <a:path w="497" h="633" extrusionOk="0">
                  <a:moveTo>
                    <a:pt x="326" y="81"/>
                  </a:moveTo>
                  <a:cubicBezTo>
                    <a:pt x="328" y="91"/>
                    <a:pt x="327" y="101"/>
                    <a:pt x="322" y="109"/>
                  </a:cubicBezTo>
                  <a:cubicBezTo>
                    <a:pt x="314" y="122"/>
                    <a:pt x="300" y="131"/>
                    <a:pt x="284" y="136"/>
                  </a:cubicBezTo>
                  <a:cubicBezTo>
                    <a:pt x="267" y="142"/>
                    <a:pt x="250" y="142"/>
                    <a:pt x="237" y="137"/>
                  </a:cubicBezTo>
                  <a:cubicBezTo>
                    <a:pt x="227" y="133"/>
                    <a:pt x="220" y="126"/>
                    <a:pt x="217" y="117"/>
                  </a:cubicBezTo>
                  <a:cubicBezTo>
                    <a:pt x="214" y="107"/>
                    <a:pt x="216" y="97"/>
                    <a:pt x="222" y="88"/>
                  </a:cubicBezTo>
                  <a:cubicBezTo>
                    <a:pt x="6" y="158"/>
                    <a:pt x="6" y="158"/>
                    <a:pt x="6" y="158"/>
                  </a:cubicBezTo>
                  <a:cubicBezTo>
                    <a:pt x="2" y="160"/>
                    <a:pt x="0" y="165"/>
                    <a:pt x="3" y="168"/>
                  </a:cubicBezTo>
                  <a:cubicBezTo>
                    <a:pt x="148" y="368"/>
                    <a:pt x="148" y="368"/>
                    <a:pt x="148" y="368"/>
                  </a:cubicBezTo>
                  <a:cubicBezTo>
                    <a:pt x="149" y="369"/>
                    <a:pt x="149" y="370"/>
                    <a:pt x="150" y="372"/>
                  </a:cubicBezTo>
                  <a:cubicBezTo>
                    <a:pt x="150" y="374"/>
                    <a:pt x="149" y="377"/>
                    <a:pt x="147" y="378"/>
                  </a:cubicBezTo>
                  <a:cubicBezTo>
                    <a:pt x="142" y="382"/>
                    <a:pt x="137" y="386"/>
                    <a:pt x="131" y="383"/>
                  </a:cubicBezTo>
                  <a:cubicBezTo>
                    <a:pt x="127" y="382"/>
                    <a:pt x="124" y="380"/>
                    <a:pt x="120" y="379"/>
                  </a:cubicBezTo>
                  <a:cubicBezTo>
                    <a:pt x="109" y="374"/>
                    <a:pt x="98" y="381"/>
                    <a:pt x="97" y="393"/>
                  </a:cubicBezTo>
                  <a:cubicBezTo>
                    <a:pt x="96" y="404"/>
                    <a:pt x="102" y="417"/>
                    <a:pt x="109" y="426"/>
                  </a:cubicBezTo>
                  <a:cubicBezTo>
                    <a:pt x="116" y="436"/>
                    <a:pt x="126" y="445"/>
                    <a:pt x="137" y="448"/>
                  </a:cubicBezTo>
                  <a:cubicBezTo>
                    <a:pt x="149" y="451"/>
                    <a:pt x="159" y="443"/>
                    <a:pt x="158" y="431"/>
                  </a:cubicBezTo>
                  <a:cubicBezTo>
                    <a:pt x="158" y="427"/>
                    <a:pt x="157" y="423"/>
                    <a:pt x="157" y="419"/>
                  </a:cubicBezTo>
                  <a:cubicBezTo>
                    <a:pt x="156" y="412"/>
                    <a:pt x="161" y="408"/>
                    <a:pt x="167" y="405"/>
                  </a:cubicBezTo>
                  <a:cubicBezTo>
                    <a:pt x="169" y="403"/>
                    <a:pt x="171" y="404"/>
                    <a:pt x="174" y="405"/>
                  </a:cubicBezTo>
                  <a:cubicBezTo>
                    <a:pt x="175" y="405"/>
                    <a:pt x="176" y="406"/>
                    <a:pt x="176" y="407"/>
                  </a:cubicBezTo>
                  <a:cubicBezTo>
                    <a:pt x="336" y="627"/>
                    <a:pt x="336" y="627"/>
                    <a:pt x="336" y="627"/>
                  </a:cubicBezTo>
                  <a:cubicBezTo>
                    <a:pt x="340" y="633"/>
                    <a:pt x="349" y="630"/>
                    <a:pt x="348" y="623"/>
                  </a:cubicBezTo>
                  <a:cubicBezTo>
                    <a:pt x="345" y="577"/>
                    <a:pt x="342" y="510"/>
                    <a:pt x="356" y="414"/>
                  </a:cubicBezTo>
                  <a:cubicBezTo>
                    <a:pt x="372" y="311"/>
                    <a:pt x="417" y="234"/>
                    <a:pt x="461" y="143"/>
                  </a:cubicBezTo>
                  <a:cubicBezTo>
                    <a:pt x="475" y="114"/>
                    <a:pt x="489" y="66"/>
                    <a:pt x="497" y="9"/>
                  </a:cubicBezTo>
                  <a:cubicBezTo>
                    <a:pt x="497" y="4"/>
                    <a:pt x="493" y="0"/>
                    <a:pt x="488" y="2"/>
                  </a:cubicBezTo>
                  <a:cubicBezTo>
                    <a:pt x="305" y="61"/>
                    <a:pt x="305" y="61"/>
                    <a:pt x="305" y="61"/>
                  </a:cubicBezTo>
                  <a:cubicBezTo>
                    <a:pt x="315" y="64"/>
                    <a:pt x="322" y="72"/>
                    <a:pt x="326" y="81"/>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29" name="Google Shape;1329;p48"/>
            <p:cNvSpPr/>
            <p:nvPr/>
          </p:nvSpPr>
          <p:spPr>
            <a:xfrm>
              <a:off x="4661491" y="877996"/>
              <a:ext cx="388584" cy="360890"/>
            </a:xfrm>
            <a:custGeom>
              <a:avLst/>
              <a:gdLst/>
              <a:ahLst/>
              <a:cxnLst/>
              <a:rect l="l" t="t" r="r" b="b"/>
              <a:pathLst>
                <a:path w="696" h="647" extrusionOk="0">
                  <a:moveTo>
                    <a:pt x="506" y="283"/>
                  </a:moveTo>
                  <a:cubicBezTo>
                    <a:pt x="498" y="289"/>
                    <a:pt x="488" y="291"/>
                    <a:pt x="478" y="288"/>
                  </a:cubicBezTo>
                  <a:cubicBezTo>
                    <a:pt x="464" y="285"/>
                    <a:pt x="451" y="275"/>
                    <a:pt x="441" y="261"/>
                  </a:cubicBezTo>
                  <a:cubicBezTo>
                    <a:pt x="430" y="246"/>
                    <a:pt x="425" y="231"/>
                    <a:pt x="426" y="216"/>
                  </a:cubicBezTo>
                  <a:cubicBezTo>
                    <a:pt x="427" y="206"/>
                    <a:pt x="432" y="197"/>
                    <a:pt x="439" y="192"/>
                  </a:cubicBezTo>
                  <a:cubicBezTo>
                    <a:pt x="447" y="186"/>
                    <a:pt x="458" y="184"/>
                    <a:pt x="468" y="187"/>
                  </a:cubicBezTo>
                  <a:cubicBezTo>
                    <a:pt x="334" y="4"/>
                    <a:pt x="334" y="4"/>
                    <a:pt x="334" y="4"/>
                  </a:cubicBezTo>
                  <a:cubicBezTo>
                    <a:pt x="332" y="0"/>
                    <a:pt x="326" y="0"/>
                    <a:pt x="324" y="4"/>
                  </a:cubicBezTo>
                  <a:cubicBezTo>
                    <a:pt x="178" y="204"/>
                    <a:pt x="178" y="204"/>
                    <a:pt x="178" y="204"/>
                  </a:cubicBezTo>
                  <a:cubicBezTo>
                    <a:pt x="178" y="205"/>
                    <a:pt x="177" y="205"/>
                    <a:pt x="176" y="206"/>
                  </a:cubicBezTo>
                  <a:cubicBezTo>
                    <a:pt x="173" y="207"/>
                    <a:pt x="171" y="207"/>
                    <a:pt x="169" y="206"/>
                  </a:cubicBezTo>
                  <a:cubicBezTo>
                    <a:pt x="163" y="202"/>
                    <a:pt x="159" y="199"/>
                    <a:pt x="159" y="192"/>
                  </a:cubicBezTo>
                  <a:cubicBezTo>
                    <a:pt x="159" y="188"/>
                    <a:pt x="160" y="184"/>
                    <a:pt x="160" y="180"/>
                  </a:cubicBezTo>
                  <a:cubicBezTo>
                    <a:pt x="161" y="168"/>
                    <a:pt x="151" y="159"/>
                    <a:pt x="139" y="162"/>
                  </a:cubicBezTo>
                  <a:cubicBezTo>
                    <a:pt x="128" y="165"/>
                    <a:pt x="118" y="174"/>
                    <a:pt x="111" y="184"/>
                  </a:cubicBezTo>
                  <a:cubicBezTo>
                    <a:pt x="104" y="194"/>
                    <a:pt x="98" y="206"/>
                    <a:pt x="99" y="218"/>
                  </a:cubicBezTo>
                  <a:cubicBezTo>
                    <a:pt x="100" y="230"/>
                    <a:pt x="111" y="236"/>
                    <a:pt x="122" y="232"/>
                  </a:cubicBezTo>
                  <a:cubicBezTo>
                    <a:pt x="126" y="230"/>
                    <a:pt x="129" y="228"/>
                    <a:pt x="133" y="227"/>
                  </a:cubicBezTo>
                  <a:cubicBezTo>
                    <a:pt x="140" y="225"/>
                    <a:pt x="144" y="228"/>
                    <a:pt x="149" y="232"/>
                  </a:cubicBezTo>
                  <a:cubicBezTo>
                    <a:pt x="152" y="234"/>
                    <a:pt x="152" y="236"/>
                    <a:pt x="152" y="239"/>
                  </a:cubicBezTo>
                  <a:cubicBezTo>
                    <a:pt x="152" y="240"/>
                    <a:pt x="151" y="241"/>
                    <a:pt x="151" y="242"/>
                  </a:cubicBezTo>
                  <a:cubicBezTo>
                    <a:pt x="4" y="444"/>
                    <a:pt x="4" y="444"/>
                    <a:pt x="4" y="444"/>
                  </a:cubicBezTo>
                  <a:cubicBezTo>
                    <a:pt x="0" y="449"/>
                    <a:pt x="4" y="455"/>
                    <a:pt x="10" y="455"/>
                  </a:cubicBezTo>
                  <a:cubicBezTo>
                    <a:pt x="72" y="448"/>
                    <a:pt x="138" y="432"/>
                    <a:pt x="147" y="440"/>
                  </a:cubicBezTo>
                  <a:cubicBezTo>
                    <a:pt x="174" y="465"/>
                    <a:pt x="143" y="537"/>
                    <a:pt x="158" y="561"/>
                  </a:cubicBezTo>
                  <a:cubicBezTo>
                    <a:pt x="180" y="598"/>
                    <a:pt x="517" y="647"/>
                    <a:pt x="683" y="531"/>
                  </a:cubicBezTo>
                  <a:cubicBezTo>
                    <a:pt x="691" y="525"/>
                    <a:pt x="695" y="517"/>
                    <a:pt x="696" y="504"/>
                  </a:cubicBezTo>
                  <a:cubicBezTo>
                    <a:pt x="696" y="502"/>
                    <a:pt x="696" y="501"/>
                    <a:pt x="695" y="500"/>
                  </a:cubicBezTo>
                  <a:cubicBezTo>
                    <a:pt x="519" y="258"/>
                    <a:pt x="519" y="258"/>
                    <a:pt x="519" y="258"/>
                  </a:cubicBezTo>
                  <a:cubicBezTo>
                    <a:pt x="519" y="268"/>
                    <a:pt x="514" y="278"/>
                    <a:pt x="506" y="283"/>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330" name="Google Shape;1330;p48"/>
          <p:cNvGrpSpPr/>
          <p:nvPr/>
        </p:nvGrpSpPr>
        <p:grpSpPr>
          <a:xfrm>
            <a:off x="4213740" y="538340"/>
            <a:ext cx="366917" cy="445733"/>
            <a:chOff x="5526246" y="518800"/>
            <a:chExt cx="592758" cy="720086"/>
          </a:xfrm>
        </p:grpSpPr>
        <p:sp>
          <p:nvSpPr>
            <p:cNvPr id="1331" name="Google Shape;1331;p48"/>
            <p:cNvSpPr/>
            <p:nvPr/>
          </p:nvSpPr>
          <p:spPr>
            <a:xfrm>
              <a:off x="5632379" y="518800"/>
              <a:ext cx="311420" cy="340347"/>
            </a:xfrm>
            <a:custGeom>
              <a:avLst/>
              <a:gdLst/>
              <a:ahLst/>
              <a:cxnLst/>
              <a:rect l="l" t="t" r="r" b="b"/>
              <a:pathLst>
                <a:path w="518" h="567" extrusionOk="0">
                  <a:moveTo>
                    <a:pt x="144" y="322"/>
                  </a:moveTo>
                  <a:cubicBezTo>
                    <a:pt x="151" y="316"/>
                    <a:pt x="160" y="314"/>
                    <a:pt x="169" y="316"/>
                  </a:cubicBezTo>
                  <a:cubicBezTo>
                    <a:pt x="182" y="318"/>
                    <a:pt x="195" y="327"/>
                    <a:pt x="205" y="339"/>
                  </a:cubicBezTo>
                  <a:cubicBezTo>
                    <a:pt x="215" y="352"/>
                    <a:pt x="221" y="366"/>
                    <a:pt x="220" y="379"/>
                  </a:cubicBezTo>
                  <a:cubicBezTo>
                    <a:pt x="220" y="388"/>
                    <a:pt x="216" y="397"/>
                    <a:pt x="209" y="402"/>
                  </a:cubicBezTo>
                  <a:cubicBezTo>
                    <a:pt x="202" y="408"/>
                    <a:pt x="193" y="410"/>
                    <a:pt x="184" y="408"/>
                  </a:cubicBezTo>
                  <a:cubicBezTo>
                    <a:pt x="308" y="562"/>
                    <a:pt x="308" y="562"/>
                    <a:pt x="308" y="562"/>
                  </a:cubicBezTo>
                  <a:cubicBezTo>
                    <a:pt x="312" y="567"/>
                    <a:pt x="321" y="565"/>
                    <a:pt x="323" y="559"/>
                  </a:cubicBezTo>
                  <a:cubicBezTo>
                    <a:pt x="400" y="358"/>
                    <a:pt x="400" y="358"/>
                    <a:pt x="400" y="358"/>
                  </a:cubicBezTo>
                  <a:cubicBezTo>
                    <a:pt x="401" y="356"/>
                    <a:pt x="403" y="354"/>
                    <a:pt x="405" y="353"/>
                  </a:cubicBezTo>
                  <a:cubicBezTo>
                    <a:pt x="406" y="353"/>
                    <a:pt x="407" y="353"/>
                    <a:pt x="409" y="353"/>
                  </a:cubicBezTo>
                  <a:cubicBezTo>
                    <a:pt x="414" y="355"/>
                    <a:pt x="419" y="357"/>
                    <a:pt x="421" y="363"/>
                  </a:cubicBezTo>
                  <a:cubicBezTo>
                    <a:pt x="422" y="367"/>
                    <a:pt x="422" y="370"/>
                    <a:pt x="422" y="374"/>
                  </a:cubicBezTo>
                  <a:cubicBezTo>
                    <a:pt x="425" y="384"/>
                    <a:pt x="435" y="390"/>
                    <a:pt x="445" y="384"/>
                  </a:cubicBezTo>
                  <a:cubicBezTo>
                    <a:pt x="454" y="379"/>
                    <a:pt x="461" y="369"/>
                    <a:pt x="465" y="358"/>
                  </a:cubicBezTo>
                  <a:cubicBezTo>
                    <a:pt x="469" y="348"/>
                    <a:pt x="471" y="336"/>
                    <a:pt x="467" y="326"/>
                  </a:cubicBezTo>
                  <a:cubicBezTo>
                    <a:pt x="464" y="315"/>
                    <a:pt x="452" y="312"/>
                    <a:pt x="444" y="319"/>
                  </a:cubicBezTo>
                  <a:cubicBezTo>
                    <a:pt x="441" y="321"/>
                    <a:pt x="438" y="323"/>
                    <a:pt x="435" y="326"/>
                  </a:cubicBezTo>
                  <a:cubicBezTo>
                    <a:pt x="430" y="329"/>
                    <a:pt x="425" y="327"/>
                    <a:pt x="419" y="325"/>
                  </a:cubicBezTo>
                  <a:cubicBezTo>
                    <a:pt x="418" y="324"/>
                    <a:pt x="417" y="324"/>
                    <a:pt x="417" y="322"/>
                  </a:cubicBezTo>
                  <a:cubicBezTo>
                    <a:pt x="416" y="320"/>
                    <a:pt x="416" y="318"/>
                    <a:pt x="416" y="316"/>
                  </a:cubicBezTo>
                  <a:cubicBezTo>
                    <a:pt x="517" y="54"/>
                    <a:pt x="517" y="54"/>
                    <a:pt x="517" y="54"/>
                  </a:cubicBezTo>
                  <a:cubicBezTo>
                    <a:pt x="518" y="49"/>
                    <a:pt x="516" y="44"/>
                    <a:pt x="511" y="43"/>
                  </a:cubicBezTo>
                  <a:cubicBezTo>
                    <a:pt x="356" y="0"/>
                    <a:pt x="213" y="22"/>
                    <a:pt x="130" y="66"/>
                  </a:cubicBezTo>
                  <a:cubicBezTo>
                    <a:pt x="74" y="95"/>
                    <a:pt x="33" y="133"/>
                    <a:pt x="3" y="174"/>
                  </a:cubicBezTo>
                  <a:cubicBezTo>
                    <a:pt x="0" y="178"/>
                    <a:pt x="0" y="182"/>
                    <a:pt x="3" y="185"/>
                  </a:cubicBezTo>
                  <a:cubicBezTo>
                    <a:pt x="133" y="346"/>
                    <a:pt x="133" y="346"/>
                    <a:pt x="133" y="346"/>
                  </a:cubicBezTo>
                  <a:cubicBezTo>
                    <a:pt x="133" y="336"/>
                    <a:pt x="137" y="327"/>
                    <a:pt x="144" y="322"/>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32" name="Google Shape;1332;p48"/>
            <p:cNvSpPr/>
            <p:nvPr/>
          </p:nvSpPr>
          <p:spPr>
            <a:xfrm>
              <a:off x="5835019" y="549304"/>
              <a:ext cx="283984" cy="330260"/>
            </a:xfrm>
            <a:custGeom>
              <a:avLst/>
              <a:gdLst/>
              <a:ahLst/>
              <a:cxnLst/>
              <a:rect l="l" t="t" r="r" b="b"/>
              <a:pathLst>
                <a:path w="473" h="550" extrusionOk="0">
                  <a:moveTo>
                    <a:pt x="128" y="252"/>
                  </a:moveTo>
                  <a:cubicBezTo>
                    <a:pt x="136" y="255"/>
                    <a:pt x="142" y="262"/>
                    <a:pt x="145" y="270"/>
                  </a:cubicBezTo>
                  <a:cubicBezTo>
                    <a:pt x="149" y="283"/>
                    <a:pt x="148" y="298"/>
                    <a:pt x="143" y="313"/>
                  </a:cubicBezTo>
                  <a:cubicBezTo>
                    <a:pt x="137" y="328"/>
                    <a:pt x="128" y="340"/>
                    <a:pt x="116" y="347"/>
                  </a:cubicBezTo>
                  <a:cubicBezTo>
                    <a:pt x="108" y="351"/>
                    <a:pt x="99" y="352"/>
                    <a:pt x="90" y="349"/>
                  </a:cubicBezTo>
                  <a:cubicBezTo>
                    <a:pt x="82" y="345"/>
                    <a:pt x="75" y="338"/>
                    <a:pt x="73" y="329"/>
                  </a:cubicBezTo>
                  <a:cubicBezTo>
                    <a:pt x="2" y="514"/>
                    <a:pt x="2" y="514"/>
                    <a:pt x="2" y="514"/>
                  </a:cubicBezTo>
                  <a:cubicBezTo>
                    <a:pt x="0" y="520"/>
                    <a:pt x="5" y="527"/>
                    <a:pt x="12" y="526"/>
                  </a:cubicBezTo>
                  <a:cubicBezTo>
                    <a:pt x="224" y="492"/>
                    <a:pt x="224" y="492"/>
                    <a:pt x="224" y="492"/>
                  </a:cubicBezTo>
                  <a:cubicBezTo>
                    <a:pt x="227" y="491"/>
                    <a:pt x="229" y="492"/>
                    <a:pt x="231" y="493"/>
                  </a:cubicBezTo>
                  <a:cubicBezTo>
                    <a:pt x="232" y="494"/>
                    <a:pt x="233" y="495"/>
                    <a:pt x="233" y="497"/>
                  </a:cubicBezTo>
                  <a:cubicBezTo>
                    <a:pt x="234" y="502"/>
                    <a:pt x="235" y="508"/>
                    <a:pt x="230" y="512"/>
                  </a:cubicBezTo>
                  <a:cubicBezTo>
                    <a:pt x="228" y="515"/>
                    <a:pt x="225" y="516"/>
                    <a:pt x="222" y="519"/>
                  </a:cubicBezTo>
                  <a:cubicBezTo>
                    <a:pt x="214" y="526"/>
                    <a:pt x="214" y="538"/>
                    <a:pt x="224" y="543"/>
                  </a:cubicBezTo>
                  <a:cubicBezTo>
                    <a:pt x="233" y="549"/>
                    <a:pt x="245" y="550"/>
                    <a:pt x="256" y="548"/>
                  </a:cubicBezTo>
                  <a:cubicBezTo>
                    <a:pt x="267" y="546"/>
                    <a:pt x="279" y="542"/>
                    <a:pt x="286" y="534"/>
                  </a:cubicBezTo>
                  <a:cubicBezTo>
                    <a:pt x="293" y="525"/>
                    <a:pt x="290" y="514"/>
                    <a:pt x="280" y="510"/>
                  </a:cubicBezTo>
                  <a:cubicBezTo>
                    <a:pt x="277" y="508"/>
                    <a:pt x="273" y="507"/>
                    <a:pt x="270" y="506"/>
                  </a:cubicBezTo>
                  <a:cubicBezTo>
                    <a:pt x="264" y="503"/>
                    <a:pt x="263" y="498"/>
                    <a:pt x="263" y="492"/>
                  </a:cubicBezTo>
                  <a:cubicBezTo>
                    <a:pt x="262" y="490"/>
                    <a:pt x="263" y="489"/>
                    <a:pt x="263" y="488"/>
                  </a:cubicBezTo>
                  <a:cubicBezTo>
                    <a:pt x="265" y="486"/>
                    <a:pt x="267" y="485"/>
                    <a:pt x="269" y="485"/>
                  </a:cubicBezTo>
                  <a:cubicBezTo>
                    <a:pt x="439" y="458"/>
                    <a:pt x="439" y="458"/>
                    <a:pt x="439" y="458"/>
                  </a:cubicBezTo>
                  <a:cubicBezTo>
                    <a:pt x="442" y="457"/>
                    <a:pt x="445" y="454"/>
                    <a:pt x="446" y="451"/>
                  </a:cubicBezTo>
                  <a:cubicBezTo>
                    <a:pt x="473" y="328"/>
                    <a:pt x="470" y="126"/>
                    <a:pt x="304" y="42"/>
                  </a:cubicBezTo>
                  <a:cubicBezTo>
                    <a:pt x="271" y="25"/>
                    <a:pt x="239" y="12"/>
                    <a:pt x="207" y="2"/>
                  </a:cubicBezTo>
                  <a:cubicBezTo>
                    <a:pt x="203" y="0"/>
                    <a:pt x="198" y="3"/>
                    <a:pt x="196" y="7"/>
                  </a:cubicBezTo>
                  <a:cubicBezTo>
                    <a:pt x="101" y="254"/>
                    <a:pt x="101" y="254"/>
                    <a:pt x="101" y="254"/>
                  </a:cubicBezTo>
                  <a:cubicBezTo>
                    <a:pt x="109" y="249"/>
                    <a:pt x="119" y="248"/>
                    <a:pt x="128" y="252"/>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33" name="Google Shape;1333;p48"/>
            <p:cNvSpPr/>
            <p:nvPr/>
          </p:nvSpPr>
          <p:spPr>
            <a:xfrm>
              <a:off x="5837907" y="834408"/>
              <a:ext cx="260158" cy="268291"/>
            </a:xfrm>
            <a:custGeom>
              <a:avLst/>
              <a:gdLst/>
              <a:ahLst/>
              <a:cxnLst/>
              <a:rect l="l" t="t" r="r" b="b"/>
              <a:pathLst>
                <a:path w="433" h="447" extrusionOk="0">
                  <a:moveTo>
                    <a:pt x="299" y="45"/>
                  </a:moveTo>
                  <a:cubicBezTo>
                    <a:pt x="301" y="53"/>
                    <a:pt x="298" y="62"/>
                    <a:pt x="292" y="69"/>
                  </a:cubicBezTo>
                  <a:cubicBezTo>
                    <a:pt x="283" y="79"/>
                    <a:pt x="270" y="86"/>
                    <a:pt x="254" y="88"/>
                  </a:cubicBezTo>
                  <a:cubicBezTo>
                    <a:pt x="238" y="91"/>
                    <a:pt x="223" y="89"/>
                    <a:pt x="211" y="82"/>
                  </a:cubicBezTo>
                  <a:cubicBezTo>
                    <a:pt x="203" y="77"/>
                    <a:pt x="198" y="70"/>
                    <a:pt x="197" y="61"/>
                  </a:cubicBezTo>
                  <a:cubicBezTo>
                    <a:pt x="195" y="52"/>
                    <a:pt x="198" y="43"/>
                    <a:pt x="205" y="36"/>
                  </a:cubicBezTo>
                  <a:cubicBezTo>
                    <a:pt x="10" y="67"/>
                    <a:pt x="10" y="67"/>
                    <a:pt x="10" y="67"/>
                  </a:cubicBezTo>
                  <a:cubicBezTo>
                    <a:pt x="3" y="68"/>
                    <a:pt x="0" y="76"/>
                    <a:pt x="4" y="81"/>
                  </a:cubicBezTo>
                  <a:cubicBezTo>
                    <a:pt x="140" y="249"/>
                    <a:pt x="140" y="249"/>
                    <a:pt x="140" y="249"/>
                  </a:cubicBezTo>
                  <a:cubicBezTo>
                    <a:pt x="141" y="250"/>
                    <a:pt x="142" y="253"/>
                    <a:pt x="142" y="255"/>
                  </a:cubicBezTo>
                  <a:cubicBezTo>
                    <a:pt x="142" y="256"/>
                    <a:pt x="141" y="258"/>
                    <a:pt x="140" y="258"/>
                  </a:cubicBezTo>
                  <a:cubicBezTo>
                    <a:pt x="136" y="262"/>
                    <a:pt x="131" y="266"/>
                    <a:pt x="125" y="264"/>
                  </a:cubicBezTo>
                  <a:cubicBezTo>
                    <a:pt x="122" y="263"/>
                    <a:pt x="119" y="261"/>
                    <a:pt x="115" y="260"/>
                  </a:cubicBezTo>
                  <a:cubicBezTo>
                    <a:pt x="105" y="256"/>
                    <a:pt x="95" y="263"/>
                    <a:pt x="95" y="274"/>
                  </a:cubicBezTo>
                  <a:cubicBezTo>
                    <a:pt x="95" y="285"/>
                    <a:pt x="100" y="296"/>
                    <a:pt x="107" y="304"/>
                  </a:cubicBezTo>
                  <a:cubicBezTo>
                    <a:pt x="114" y="313"/>
                    <a:pt x="124" y="321"/>
                    <a:pt x="134" y="323"/>
                  </a:cubicBezTo>
                  <a:cubicBezTo>
                    <a:pt x="145" y="325"/>
                    <a:pt x="154" y="317"/>
                    <a:pt x="152" y="306"/>
                  </a:cubicBezTo>
                  <a:cubicBezTo>
                    <a:pt x="152" y="302"/>
                    <a:pt x="151" y="299"/>
                    <a:pt x="151" y="295"/>
                  </a:cubicBezTo>
                  <a:cubicBezTo>
                    <a:pt x="150" y="289"/>
                    <a:pt x="154" y="285"/>
                    <a:pt x="159" y="282"/>
                  </a:cubicBezTo>
                  <a:cubicBezTo>
                    <a:pt x="160" y="281"/>
                    <a:pt x="161" y="281"/>
                    <a:pt x="162" y="281"/>
                  </a:cubicBezTo>
                  <a:cubicBezTo>
                    <a:pt x="165" y="281"/>
                    <a:pt x="167" y="282"/>
                    <a:pt x="168" y="284"/>
                  </a:cubicBezTo>
                  <a:cubicBezTo>
                    <a:pt x="295" y="440"/>
                    <a:pt x="295" y="440"/>
                    <a:pt x="295" y="440"/>
                  </a:cubicBezTo>
                  <a:cubicBezTo>
                    <a:pt x="301" y="447"/>
                    <a:pt x="311" y="443"/>
                    <a:pt x="311" y="435"/>
                  </a:cubicBezTo>
                  <a:cubicBezTo>
                    <a:pt x="311" y="399"/>
                    <a:pt x="312" y="354"/>
                    <a:pt x="321" y="300"/>
                  </a:cubicBezTo>
                  <a:cubicBezTo>
                    <a:pt x="335" y="205"/>
                    <a:pt x="376" y="134"/>
                    <a:pt x="417" y="51"/>
                  </a:cubicBezTo>
                  <a:cubicBezTo>
                    <a:pt x="422" y="41"/>
                    <a:pt x="427" y="28"/>
                    <a:pt x="431" y="13"/>
                  </a:cubicBezTo>
                  <a:cubicBezTo>
                    <a:pt x="433" y="7"/>
                    <a:pt x="428" y="0"/>
                    <a:pt x="422" y="1"/>
                  </a:cubicBezTo>
                  <a:cubicBezTo>
                    <a:pt x="284" y="23"/>
                    <a:pt x="284" y="23"/>
                    <a:pt x="284" y="23"/>
                  </a:cubicBezTo>
                  <a:cubicBezTo>
                    <a:pt x="292" y="28"/>
                    <a:pt x="298" y="36"/>
                    <a:pt x="299" y="45"/>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34" name="Google Shape;1334;p48"/>
            <p:cNvSpPr/>
            <p:nvPr/>
          </p:nvSpPr>
          <p:spPr>
            <a:xfrm>
              <a:off x="5725035" y="886769"/>
              <a:ext cx="304441" cy="352116"/>
            </a:xfrm>
            <a:custGeom>
              <a:avLst/>
              <a:gdLst/>
              <a:ahLst/>
              <a:cxnLst/>
              <a:rect l="l" t="t" r="r" b="b"/>
              <a:pathLst>
                <a:path w="507" h="587" extrusionOk="0">
                  <a:moveTo>
                    <a:pt x="344" y="245"/>
                  </a:moveTo>
                  <a:cubicBezTo>
                    <a:pt x="337" y="251"/>
                    <a:pt x="328" y="253"/>
                    <a:pt x="319" y="251"/>
                  </a:cubicBezTo>
                  <a:cubicBezTo>
                    <a:pt x="306" y="248"/>
                    <a:pt x="293" y="240"/>
                    <a:pt x="283" y="227"/>
                  </a:cubicBezTo>
                  <a:cubicBezTo>
                    <a:pt x="273" y="215"/>
                    <a:pt x="267" y="201"/>
                    <a:pt x="267" y="187"/>
                  </a:cubicBezTo>
                  <a:cubicBezTo>
                    <a:pt x="267" y="178"/>
                    <a:pt x="271" y="170"/>
                    <a:pt x="278" y="164"/>
                  </a:cubicBezTo>
                  <a:cubicBezTo>
                    <a:pt x="285" y="158"/>
                    <a:pt x="295" y="156"/>
                    <a:pt x="304" y="158"/>
                  </a:cubicBezTo>
                  <a:cubicBezTo>
                    <a:pt x="179" y="5"/>
                    <a:pt x="179" y="5"/>
                    <a:pt x="179" y="5"/>
                  </a:cubicBezTo>
                  <a:cubicBezTo>
                    <a:pt x="175" y="0"/>
                    <a:pt x="167" y="1"/>
                    <a:pt x="164" y="8"/>
                  </a:cubicBezTo>
                  <a:cubicBezTo>
                    <a:pt x="87" y="209"/>
                    <a:pt x="87" y="209"/>
                    <a:pt x="87" y="209"/>
                  </a:cubicBezTo>
                  <a:cubicBezTo>
                    <a:pt x="86" y="211"/>
                    <a:pt x="85" y="213"/>
                    <a:pt x="83" y="214"/>
                  </a:cubicBezTo>
                  <a:cubicBezTo>
                    <a:pt x="81" y="214"/>
                    <a:pt x="80" y="214"/>
                    <a:pt x="79" y="214"/>
                  </a:cubicBezTo>
                  <a:cubicBezTo>
                    <a:pt x="73" y="212"/>
                    <a:pt x="68" y="210"/>
                    <a:pt x="67" y="204"/>
                  </a:cubicBezTo>
                  <a:cubicBezTo>
                    <a:pt x="66" y="200"/>
                    <a:pt x="66" y="196"/>
                    <a:pt x="65" y="193"/>
                  </a:cubicBezTo>
                  <a:cubicBezTo>
                    <a:pt x="63" y="182"/>
                    <a:pt x="52" y="177"/>
                    <a:pt x="43" y="182"/>
                  </a:cubicBezTo>
                  <a:cubicBezTo>
                    <a:pt x="33" y="188"/>
                    <a:pt x="27" y="198"/>
                    <a:pt x="23" y="208"/>
                  </a:cubicBezTo>
                  <a:cubicBezTo>
                    <a:pt x="19" y="219"/>
                    <a:pt x="17" y="231"/>
                    <a:pt x="20" y="241"/>
                  </a:cubicBezTo>
                  <a:cubicBezTo>
                    <a:pt x="24" y="251"/>
                    <a:pt x="35" y="255"/>
                    <a:pt x="44" y="248"/>
                  </a:cubicBezTo>
                  <a:cubicBezTo>
                    <a:pt x="47" y="246"/>
                    <a:pt x="49" y="243"/>
                    <a:pt x="52" y="241"/>
                  </a:cubicBezTo>
                  <a:cubicBezTo>
                    <a:pt x="58" y="238"/>
                    <a:pt x="63" y="239"/>
                    <a:pt x="68" y="242"/>
                  </a:cubicBezTo>
                  <a:cubicBezTo>
                    <a:pt x="69" y="242"/>
                    <a:pt x="70" y="243"/>
                    <a:pt x="71" y="244"/>
                  </a:cubicBezTo>
                  <a:cubicBezTo>
                    <a:pt x="72" y="246"/>
                    <a:pt x="72" y="249"/>
                    <a:pt x="71" y="251"/>
                  </a:cubicBezTo>
                  <a:cubicBezTo>
                    <a:pt x="10" y="410"/>
                    <a:pt x="10" y="410"/>
                    <a:pt x="10" y="410"/>
                  </a:cubicBezTo>
                  <a:cubicBezTo>
                    <a:pt x="10" y="412"/>
                    <a:pt x="9" y="414"/>
                    <a:pt x="10" y="415"/>
                  </a:cubicBezTo>
                  <a:cubicBezTo>
                    <a:pt x="16" y="445"/>
                    <a:pt x="0" y="490"/>
                    <a:pt x="10" y="508"/>
                  </a:cubicBezTo>
                  <a:cubicBezTo>
                    <a:pt x="30" y="542"/>
                    <a:pt x="339" y="587"/>
                    <a:pt x="491" y="480"/>
                  </a:cubicBezTo>
                  <a:cubicBezTo>
                    <a:pt x="507" y="469"/>
                    <a:pt x="504" y="446"/>
                    <a:pt x="501" y="402"/>
                  </a:cubicBezTo>
                  <a:cubicBezTo>
                    <a:pt x="355" y="221"/>
                    <a:pt x="355" y="221"/>
                    <a:pt x="355" y="221"/>
                  </a:cubicBezTo>
                  <a:cubicBezTo>
                    <a:pt x="355" y="230"/>
                    <a:pt x="351" y="239"/>
                    <a:pt x="344" y="245"/>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35" name="Google Shape;1335;p48"/>
            <p:cNvSpPr/>
            <p:nvPr/>
          </p:nvSpPr>
          <p:spPr>
            <a:xfrm>
              <a:off x="5526246" y="866353"/>
              <a:ext cx="289521" cy="285105"/>
            </a:xfrm>
            <a:custGeom>
              <a:avLst/>
              <a:gdLst/>
              <a:ahLst/>
              <a:cxnLst/>
              <a:rect l="l" t="t" r="r" b="b"/>
              <a:pathLst>
                <a:path w="482" h="475" extrusionOk="0">
                  <a:moveTo>
                    <a:pt x="354" y="298"/>
                  </a:moveTo>
                  <a:cubicBezTo>
                    <a:pt x="346" y="295"/>
                    <a:pt x="339" y="288"/>
                    <a:pt x="336" y="279"/>
                  </a:cubicBezTo>
                  <a:cubicBezTo>
                    <a:pt x="332" y="267"/>
                    <a:pt x="333" y="252"/>
                    <a:pt x="339" y="237"/>
                  </a:cubicBezTo>
                  <a:cubicBezTo>
                    <a:pt x="345" y="222"/>
                    <a:pt x="354" y="210"/>
                    <a:pt x="366" y="203"/>
                  </a:cubicBezTo>
                  <a:cubicBezTo>
                    <a:pt x="374" y="199"/>
                    <a:pt x="383" y="198"/>
                    <a:pt x="391" y="201"/>
                  </a:cubicBezTo>
                  <a:cubicBezTo>
                    <a:pt x="400" y="204"/>
                    <a:pt x="406" y="211"/>
                    <a:pt x="409" y="220"/>
                  </a:cubicBezTo>
                  <a:cubicBezTo>
                    <a:pt x="480" y="36"/>
                    <a:pt x="480" y="36"/>
                    <a:pt x="480" y="36"/>
                  </a:cubicBezTo>
                  <a:cubicBezTo>
                    <a:pt x="482" y="30"/>
                    <a:pt x="477" y="23"/>
                    <a:pt x="470" y="24"/>
                  </a:cubicBezTo>
                  <a:cubicBezTo>
                    <a:pt x="257" y="58"/>
                    <a:pt x="257" y="58"/>
                    <a:pt x="257" y="58"/>
                  </a:cubicBezTo>
                  <a:cubicBezTo>
                    <a:pt x="255" y="58"/>
                    <a:pt x="252" y="58"/>
                    <a:pt x="251" y="56"/>
                  </a:cubicBezTo>
                  <a:cubicBezTo>
                    <a:pt x="250" y="56"/>
                    <a:pt x="249" y="54"/>
                    <a:pt x="249" y="53"/>
                  </a:cubicBezTo>
                  <a:cubicBezTo>
                    <a:pt x="248" y="47"/>
                    <a:pt x="247" y="42"/>
                    <a:pt x="251" y="38"/>
                  </a:cubicBezTo>
                  <a:cubicBezTo>
                    <a:pt x="254" y="35"/>
                    <a:pt x="257" y="33"/>
                    <a:pt x="260" y="31"/>
                  </a:cubicBezTo>
                  <a:cubicBezTo>
                    <a:pt x="268" y="24"/>
                    <a:pt x="267" y="12"/>
                    <a:pt x="258" y="6"/>
                  </a:cubicBezTo>
                  <a:cubicBezTo>
                    <a:pt x="248" y="1"/>
                    <a:pt x="236" y="0"/>
                    <a:pt x="225" y="2"/>
                  </a:cubicBezTo>
                  <a:cubicBezTo>
                    <a:pt x="214" y="3"/>
                    <a:pt x="203" y="8"/>
                    <a:pt x="196" y="16"/>
                  </a:cubicBezTo>
                  <a:cubicBezTo>
                    <a:pt x="189" y="24"/>
                    <a:pt x="192" y="36"/>
                    <a:pt x="202" y="40"/>
                  </a:cubicBezTo>
                  <a:cubicBezTo>
                    <a:pt x="205" y="42"/>
                    <a:pt x="208" y="42"/>
                    <a:pt x="212" y="44"/>
                  </a:cubicBezTo>
                  <a:cubicBezTo>
                    <a:pt x="217" y="47"/>
                    <a:pt x="218" y="52"/>
                    <a:pt x="219" y="58"/>
                  </a:cubicBezTo>
                  <a:cubicBezTo>
                    <a:pt x="219" y="59"/>
                    <a:pt x="219" y="60"/>
                    <a:pt x="218" y="61"/>
                  </a:cubicBezTo>
                  <a:cubicBezTo>
                    <a:pt x="217" y="64"/>
                    <a:pt x="215" y="65"/>
                    <a:pt x="212" y="65"/>
                  </a:cubicBezTo>
                  <a:cubicBezTo>
                    <a:pt x="9" y="98"/>
                    <a:pt x="9" y="98"/>
                    <a:pt x="9" y="98"/>
                  </a:cubicBezTo>
                  <a:cubicBezTo>
                    <a:pt x="3" y="98"/>
                    <a:pt x="0" y="104"/>
                    <a:pt x="2" y="109"/>
                  </a:cubicBezTo>
                  <a:cubicBezTo>
                    <a:pt x="14" y="138"/>
                    <a:pt x="74" y="153"/>
                    <a:pt x="86" y="175"/>
                  </a:cubicBezTo>
                  <a:cubicBezTo>
                    <a:pt x="92" y="186"/>
                    <a:pt x="75" y="210"/>
                    <a:pt x="77" y="226"/>
                  </a:cubicBezTo>
                  <a:cubicBezTo>
                    <a:pt x="78" y="239"/>
                    <a:pt x="115" y="253"/>
                    <a:pt x="115" y="253"/>
                  </a:cubicBezTo>
                  <a:cubicBezTo>
                    <a:pt x="115" y="253"/>
                    <a:pt x="89" y="277"/>
                    <a:pt x="88" y="289"/>
                  </a:cubicBezTo>
                  <a:cubicBezTo>
                    <a:pt x="86" y="302"/>
                    <a:pt x="111" y="323"/>
                    <a:pt x="112" y="337"/>
                  </a:cubicBezTo>
                  <a:cubicBezTo>
                    <a:pt x="112" y="350"/>
                    <a:pt x="90" y="385"/>
                    <a:pt x="101" y="421"/>
                  </a:cubicBezTo>
                  <a:cubicBezTo>
                    <a:pt x="116" y="475"/>
                    <a:pt x="280" y="428"/>
                    <a:pt x="323" y="429"/>
                  </a:cubicBezTo>
                  <a:cubicBezTo>
                    <a:pt x="326" y="429"/>
                    <a:pt x="330" y="427"/>
                    <a:pt x="331" y="423"/>
                  </a:cubicBezTo>
                  <a:cubicBezTo>
                    <a:pt x="380" y="296"/>
                    <a:pt x="380" y="296"/>
                    <a:pt x="380" y="296"/>
                  </a:cubicBezTo>
                  <a:cubicBezTo>
                    <a:pt x="372" y="300"/>
                    <a:pt x="363" y="301"/>
                    <a:pt x="354" y="298"/>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36" name="Google Shape;1336;p48"/>
            <p:cNvSpPr/>
            <p:nvPr/>
          </p:nvSpPr>
          <p:spPr>
            <a:xfrm>
              <a:off x="5530337" y="638173"/>
              <a:ext cx="282300" cy="276217"/>
            </a:xfrm>
            <a:custGeom>
              <a:avLst/>
              <a:gdLst/>
              <a:ahLst/>
              <a:cxnLst/>
              <a:rect l="l" t="t" r="r" b="b"/>
              <a:pathLst>
                <a:path w="470" h="460" extrusionOk="0">
                  <a:moveTo>
                    <a:pt x="170" y="410"/>
                  </a:moveTo>
                  <a:cubicBezTo>
                    <a:pt x="169" y="401"/>
                    <a:pt x="171" y="392"/>
                    <a:pt x="178" y="385"/>
                  </a:cubicBezTo>
                  <a:cubicBezTo>
                    <a:pt x="186" y="375"/>
                    <a:pt x="200" y="369"/>
                    <a:pt x="216" y="366"/>
                  </a:cubicBezTo>
                  <a:cubicBezTo>
                    <a:pt x="232" y="364"/>
                    <a:pt x="247" y="366"/>
                    <a:pt x="258" y="373"/>
                  </a:cubicBezTo>
                  <a:cubicBezTo>
                    <a:pt x="266" y="377"/>
                    <a:pt x="271" y="385"/>
                    <a:pt x="273" y="394"/>
                  </a:cubicBezTo>
                  <a:cubicBezTo>
                    <a:pt x="274" y="403"/>
                    <a:pt x="271" y="412"/>
                    <a:pt x="265" y="419"/>
                  </a:cubicBezTo>
                  <a:cubicBezTo>
                    <a:pt x="460" y="388"/>
                    <a:pt x="460" y="388"/>
                    <a:pt x="460" y="388"/>
                  </a:cubicBezTo>
                  <a:cubicBezTo>
                    <a:pt x="467" y="387"/>
                    <a:pt x="470" y="379"/>
                    <a:pt x="465" y="373"/>
                  </a:cubicBezTo>
                  <a:cubicBezTo>
                    <a:pt x="330" y="206"/>
                    <a:pt x="330" y="206"/>
                    <a:pt x="330" y="206"/>
                  </a:cubicBezTo>
                  <a:cubicBezTo>
                    <a:pt x="328" y="204"/>
                    <a:pt x="327" y="202"/>
                    <a:pt x="328" y="200"/>
                  </a:cubicBezTo>
                  <a:cubicBezTo>
                    <a:pt x="328" y="198"/>
                    <a:pt x="329" y="197"/>
                    <a:pt x="330" y="196"/>
                  </a:cubicBezTo>
                  <a:cubicBezTo>
                    <a:pt x="334" y="192"/>
                    <a:pt x="338" y="189"/>
                    <a:pt x="344" y="191"/>
                  </a:cubicBezTo>
                  <a:cubicBezTo>
                    <a:pt x="348" y="192"/>
                    <a:pt x="351" y="194"/>
                    <a:pt x="354" y="195"/>
                  </a:cubicBezTo>
                  <a:cubicBezTo>
                    <a:pt x="365" y="198"/>
                    <a:pt x="375" y="192"/>
                    <a:pt x="375" y="181"/>
                  </a:cubicBezTo>
                  <a:cubicBezTo>
                    <a:pt x="375" y="170"/>
                    <a:pt x="369" y="159"/>
                    <a:pt x="362" y="150"/>
                  </a:cubicBezTo>
                  <a:cubicBezTo>
                    <a:pt x="355" y="142"/>
                    <a:pt x="346" y="134"/>
                    <a:pt x="335" y="132"/>
                  </a:cubicBezTo>
                  <a:cubicBezTo>
                    <a:pt x="325" y="130"/>
                    <a:pt x="316" y="138"/>
                    <a:pt x="317" y="149"/>
                  </a:cubicBezTo>
                  <a:cubicBezTo>
                    <a:pt x="318" y="153"/>
                    <a:pt x="319" y="156"/>
                    <a:pt x="319" y="160"/>
                  </a:cubicBezTo>
                  <a:cubicBezTo>
                    <a:pt x="320" y="166"/>
                    <a:pt x="315" y="169"/>
                    <a:pt x="311" y="173"/>
                  </a:cubicBezTo>
                  <a:cubicBezTo>
                    <a:pt x="310" y="174"/>
                    <a:pt x="308" y="174"/>
                    <a:pt x="307" y="174"/>
                  </a:cubicBezTo>
                  <a:cubicBezTo>
                    <a:pt x="305" y="174"/>
                    <a:pt x="303" y="173"/>
                    <a:pt x="301" y="171"/>
                  </a:cubicBezTo>
                  <a:cubicBezTo>
                    <a:pt x="167" y="5"/>
                    <a:pt x="167" y="5"/>
                    <a:pt x="167" y="5"/>
                  </a:cubicBezTo>
                  <a:cubicBezTo>
                    <a:pt x="163" y="0"/>
                    <a:pt x="155" y="1"/>
                    <a:pt x="152" y="6"/>
                  </a:cubicBezTo>
                  <a:cubicBezTo>
                    <a:pt x="113" y="70"/>
                    <a:pt x="97" y="139"/>
                    <a:pt x="91" y="193"/>
                  </a:cubicBezTo>
                  <a:cubicBezTo>
                    <a:pt x="86" y="237"/>
                    <a:pt x="114" y="268"/>
                    <a:pt x="111" y="294"/>
                  </a:cubicBezTo>
                  <a:cubicBezTo>
                    <a:pt x="106" y="335"/>
                    <a:pt x="32" y="395"/>
                    <a:pt x="4" y="446"/>
                  </a:cubicBezTo>
                  <a:cubicBezTo>
                    <a:pt x="0" y="452"/>
                    <a:pt x="5" y="460"/>
                    <a:pt x="13" y="459"/>
                  </a:cubicBezTo>
                  <a:cubicBezTo>
                    <a:pt x="185" y="431"/>
                    <a:pt x="185" y="431"/>
                    <a:pt x="185" y="431"/>
                  </a:cubicBezTo>
                  <a:cubicBezTo>
                    <a:pt x="177" y="427"/>
                    <a:pt x="172" y="419"/>
                    <a:pt x="170" y="410"/>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337" name="Google Shape;1337;p48"/>
          <p:cNvGrpSpPr/>
          <p:nvPr/>
        </p:nvGrpSpPr>
        <p:grpSpPr>
          <a:xfrm>
            <a:off x="1168508" y="538334"/>
            <a:ext cx="364294" cy="445740"/>
            <a:chOff x="606645" y="518789"/>
            <a:chExt cx="588520" cy="720096"/>
          </a:xfrm>
        </p:grpSpPr>
        <p:sp>
          <p:nvSpPr>
            <p:cNvPr id="1338" name="Google Shape;1338;p48"/>
            <p:cNvSpPr/>
            <p:nvPr/>
          </p:nvSpPr>
          <p:spPr>
            <a:xfrm>
              <a:off x="659316" y="1025062"/>
              <a:ext cx="456722" cy="213824"/>
            </a:xfrm>
            <a:custGeom>
              <a:avLst/>
              <a:gdLst/>
              <a:ahLst/>
              <a:cxnLst/>
              <a:rect l="l" t="t" r="r" b="b"/>
              <a:pathLst>
                <a:path w="763" h="358" extrusionOk="0">
                  <a:moveTo>
                    <a:pt x="1" y="27"/>
                  </a:moveTo>
                  <a:cubicBezTo>
                    <a:pt x="0" y="41"/>
                    <a:pt x="25" y="62"/>
                    <a:pt x="25" y="75"/>
                  </a:cubicBezTo>
                  <a:cubicBezTo>
                    <a:pt x="26" y="89"/>
                    <a:pt x="4" y="123"/>
                    <a:pt x="14" y="160"/>
                  </a:cubicBezTo>
                  <a:cubicBezTo>
                    <a:pt x="32" y="219"/>
                    <a:pt x="230" y="155"/>
                    <a:pt x="245" y="169"/>
                  </a:cubicBezTo>
                  <a:cubicBezTo>
                    <a:pt x="269" y="192"/>
                    <a:pt x="241" y="258"/>
                    <a:pt x="255" y="280"/>
                  </a:cubicBezTo>
                  <a:cubicBezTo>
                    <a:pt x="275" y="313"/>
                    <a:pt x="582" y="358"/>
                    <a:pt x="735" y="252"/>
                  </a:cubicBezTo>
                  <a:cubicBezTo>
                    <a:pt x="763" y="232"/>
                    <a:pt x="729" y="168"/>
                    <a:pt x="749" y="8"/>
                  </a:cubicBezTo>
                  <a:cubicBezTo>
                    <a:pt x="749" y="4"/>
                    <a:pt x="746" y="0"/>
                    <a:pt x="742" y="0"/>
                  </a:cubicBezTo>
                  <a:cubicBezTo>
                    <a:pt x="24" y="0"/>
                    <a:pt x="24" y="0"/>
                    <a:pt x="24" y="0"/>
                  </a:cubicBezTo>
                  <a:cubicBezTo>
                    <a:pt x="22" y="0"/>
                    <a:pt x="19" y="1"/>
                    <a:pt x="17" y="3"/>
                  </a:cubicBezTo>
                  <a:cubicBezTo>
                    <a:pt x="10" y="11"/>
                    <a:pt x="2" y="21"/>
                    <a:pt x="1" y="27"/>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39" name="Google Shape;1339;p48"/>
            <p:cNvSpPr/>
            <p:nvPr/>
          </p:nvSpPr>
          <p:spPr>
            <a:xfrm>
              <a:off x="606645" y="862057"/>
              <a:ext cx="561583" cy="154615"/>
            </a:xfrm>
            <a:custGeom>
              <a:avLst/>
              <a:gdLst/>
              <a:ahLst/>
              <a:cxnLst/>
              <a:rect l="l" t="t" r="r" b="b"/>
              <a:pathLst>
                <a:path w="938" h="259" extrusionOk="0">
                  <a:moveTo>
                    <a:pt x="2" y="109"/>
                  </a:moveTo>
                  <a:cubicBezTo>
                    <a:pt x="0" y="146"/>
                    <a:pt x="74" y="161"/>
                    <a:pt x="88" y="186"/>
                  </a:cubicBezTo>
                  <a:cubicBezTo>
                    <a:pt x="93" y="197"/>
                    <a:pt x="77" y="222"/>
                    <a:pt x="79" y="237"/>
                  </a:cubicBezTo>
                  <a:cubicBezTo>
                    <a:pt x="79" y="244"/>
                    <a:pt x="91" y="252"/>
                    <a:pt x="101" y="257"/>
                  </a:cubicBezTo>
                  <a:cubicBezTo>
                    <a:pt x="103" y="258"/>
                    <a:pt x="104" y="259"/>
                    <a:pt x="106" y="259"/>
                  </a:cubicBezTo>
                  <a:cubicBezTo>
                    <a:pt x="840" y="259"/>
                    <a:pt x="840" y="259"/>
                    <a:pt x="840" y="259"/>
                  </a:cubicBezTo>
                  <a:cubicBezTo>
                    <a:pt x="840" y="258"/>
                    <a:pt x="840" y="258"/>
                    <a:pt x="840" y="258"/>
                  </a:cubicBezTo>
                  <a:cubicBezTo>
                    <a:pt x="854" y="164"/>
                    <a:pt x="895" y="93"/>
                    <a:pt x="936" y="10"/>
                  </a:cubicBezTo>
                  <a:cubicBezTo>
                    <a:pt x="936" y="10"/>
                    <a:pt x="936" y="10"/>
                    <a:pt x="936" y="10"/>
                  </a:cubicBezTo>
                  <a:cubicBezTo>
                    <a:pt x="938" y="5"/>
                    <a:pt x="935" y="0"/>
                    <a:pt x="929" y="0"/>
                  </a:cubicBezTo>
                  <a:cubicBezTo>
                    <a:pt x="77" y="0"/>
                    <a:pt x="77" y="0"/>
                    <a:pt x="77" y="0"/>
                  </a:cubicBezTo>
                  <a:cubicBezTo>
                    <a:pt x="75" y="0"/>
                    <a:pt x="73" y="1"/>
                    <a:pt x="71" y="3"/>
                  </a:cubicBezTo>
                  <a:cubicBezTo>
                    <a:pt x="39" y="39"/>
                    <a:pt x="3" y="78"/>
                    <a:pt x="2" y="109"/>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40" name="Google Shape;1340;p48"/>
            <p:cNvSpPr/>
            <p:nvPr/>
          </p:nvSpPr>
          <p:spPr>
            <a:xfrm>
              <a:off x="661721" y="699053"/>
              <a:ext cx="533444" cy="154135"/>
            </a:xfrm>
            <a:custGeom>
              <a:avLst/>
              <a:gdLst/>
              <a:ahLst/>
              <a:cxnLst/>
              <a:rect l="l" t="t" r="r" b="b"/>
              <a:pathLst>
                <a:path w="891" h="258" extrusionOk="0">
                  <a:moveTo>
                    <a:pt x="8" y="98"/>
                  </a:moveTo>
                  <a:cubicBezTo>
                    <a:pt x="2" y="142"/>
                    <a:pt x="31" y="174"/>
                    <a:pt x="28" y="199"/>
                  </a:cubicBezTo>
                  <a:cubicBezTo>
                    <a:pt x="26" y="213"/>
                    <a:pt x="17" y="230"/>
                    <a:pt x="3" y="247"/>
                  </a:cubicBezTo>
                  <a:cubicBezTo>
                    <a:pt x="0" y="252"/>
                    <a:pt x="3" y="258"/>
                    <a:pt x="9" y="258"/>
                  </a:cubicBezTo>
                  <a:cubicBezTo>
                    <a:pt x="849" y="258"/>
                    <a:pt x="849" y="258"/>
                    <a:pt x="849" y="258"/>
                  </a:cubicBezTo>
                  <a:cubicBezTo>
                    <a:pt x="852" y="258"/>
                    <a:pt x="855" y="256"/>
                    <a:pt x="856" y="254"/>
                  </a:cubicBezTo>
                  <a:cubicBezTo>
                    <a:pt x="875" y="195"/>
                    <a:pt x="891" y="98"/>
                    <a:pt x="873" y="5"/>
                  </a:cubicBezTo>
                  <a:cubicBezTo>
                    <a:pt x="872" y="2"/>
                    <a:pt x="869" y="0"/>
                    <a:pt x="866" y="0"/>
                  </a:cubicBezTo>
                  <a:cubicBezTo>
                    <a:pt x="34" y="0"/>
                    <a:pt x="34" y="0"/>
                    <a:pt x="34" y="0"/>
                  </a:cubicBezTo>
                  <a:cubicBezTo>
                    <a:pt x="31" y="0"/>
                    <a:pt x="28" y="2"/>
                    <a:pt x="27" y="5"/>
                  </a:cubicBezTo>
                  <a:cubicBezTo>
                    <a:pt x="17" y="38"/>
                    <a:pt x="11" y="70"/>
                    <a:pt x="8" y="98"/>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41" name="Google Shape;1341;p48"/>
            <p:cNvSpPr/>
            <p:nvPr/>
          </p:nvSpPr>
          <p:spPr>
            <a:xfrm>
              <a:off x="683367" y="518789"/>
              <a:ext cx="497368" cy="171394"/>
            </a:xfrm>
            <a:custGeom>
              <a:avLst/>
              <a:gdLst/>
              <a:ahLst/>
              <a:cxnLst/>
              <a:rect l="l" t="t" r="r" b="b"/>
              <a:pathLst>
                <a:path w="831" h="287" extrusionOk="0">
                  <a:moveTo>
                    <a:pt x="690" y="102"/>
                  </a:moveTo>
                  <a:cubicBezTo>
                    <a:pt x="488" y="0"/>
                    <a:pt x="287" y="19"/>
                    <a:pt x="180" y="75"/>
                  </a:cubicBezTo>
                  <a:cubicBezTo>
                    <a:pt x="84" y="125"/>
                    <a:pt x="31" y="203"/>
                    <a:pt x="2" y="278"/>
                  </a:cubicBezTo>
                  <a:cubicBezTo>
                    <a:pt x="0" y="282"/>
                    <a:pt x="3" y="287"/>
                    <a:pt x="8" y="287"/>
                  </a:cubicBezTo>
                  <a:cubicBezTo>
                    <a:pt x="823" y="287"/>
                    <a:pt x="823" y="287"/>
                    <a:pt x="823" y="287"/>
                  </a:cubicBezTo>
                  <a:cubicBezTo>
                    <a:pt x="828" y="287"/>
                    <a:pt x="831" y="283"/>
                    <a:pt x="830" y="278"/>
                  </a:cubicBezTo>
                  <a:cubicBezTo>
                    <a:pt x="810" y="207"/>
                    <a:pt x="768" y="141"/>
                    <a:pt x="690" y="102"/>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342" name="Google Shape;1342;p48"/>
          <p:cNvGrpSpPr/>
          <p:nvPr/>
        </p:nvGrpSpPr>
        <p:grpSpPr>
          <a:xfrm>
            <a:off x="7622791" y="538311"/>
            <a:ext cx="298405" cy="445762"/>
            <a:chOff x="11033597" y="518752"/>
            <a:chExt cx="482075" cy="720133"/>
          </a:xfrm>
        </p:grpSpPr>
        <p:sp>
          <p:nvSpPr>
            <p:cNvPr id="1343" name="Google Shape;1343;p48"/>
            <p:cNvSpPr/>
            <p:nvPr/>
          </p:nvSpPr>
          <p:spPr>
            <a:xfrm>
              <a:off x="11033597" y="921962"/>
              <a:ext cx="482075" cy="151349"/>
            </a:xfrm>
            <a:custGeom>
              <a:avLst/>
              <a:gdLst/>
              <a:ahLst/>
              <a:cxnLst/>
              <a:rect l="l" t="t" r="r" b="b"/>
              <a:pathLst>
                <a:path w="724" h="227" extrusionOk="0">
                  <a:moveTo>
                    <a:pt x="0" y="112"/>
                  </a:moveTo>
                  <a:cubicBezTo>
                    <a:pt x="0" y="149"/>
                    <a:pt x="5" y="185"/>
                    <a:pt x="16" y="219"/>
                  </a:cubicBezTo>
                  <a:cubicBezTo>
                    <a:pt x="17" y="224"/>
                    <a:pt x="22" y="227"/>
                    <a:pt x="27" y="227"/>
                  </a:cubicBezTo>
                  <a:cubicBezTo>
                    <a:pt x="697" y="227"/>
                    <a:pt x="697" y="227"/>
                    <a:pt x="697" y="227"/>
                  </a:cubicBezTo>
                  <a:cubicBezTo>
                    <a:pt x="702" y="227"/>
                    <a:pt x="707" y="224"/>
                    <a:pt x="708" y="219"/>
                  </a:cubicBezTo>
                  <a:cubicBezTo>
                    <a:pt x="719" y="185"/>
                    <a:pt x="724" y="149"/>
                    <a:pt x="724" y="112"/>
                  </a:cubicBezTo>
                  <a:cubicBezTo>
                    <a:pt x="724" y="76"/>
                    <a:pt x="719" y="41"/>
                    <a:pt x="709" y="8"/>
                  </a:cubicBezTo>
                  <a:cubicBezTo>
                    <a:pt x="708" y="3"/>
                    <a:pt x="703" y="0"/>
                    <a:pt x="698" y="0"/>
                  </a:cubicBezTo>
                  <a:cubicBezTo>
                    <a:pt x="26" y="0"/>
                    <a:pt x="26" y="0"/>
                    <a:pt x="26" y="0"/>
                  </a:cubicBezTo>
                  <a:cubicBezTo>
                    <a:pt x="21" y="0"/>
                    <a:pt x="16" y="3"/>
                    <a:pt x="15" y="8"/>
                  </a:cubicBezTo>
                  <a:cubicBezTo>
                    <a:pt x="5" y="41"/>
                    <a:pt x="0" y="76"/>
                    <a:pt x="0" y="112"/>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sp>
          <p:nvSpPr>
            <p:cNvPr id="1344" name="Google Shape;1344;p48"/>
            <p:cNvSpPr/>
            <p:nvPr/>
          </p:nvSpPr>
          <p:spPr>
            <a:xfrm>
              <a:off x="11142821" y="518752"/>
              <a:ext cx="263627" cy="229006"/>
            </a:xfrm>
            <a:custGeom>
              <a:avLst/>
              <a:gdLst/>
              <a:ahLst/>
              <a:cxnLst/>
              <a:rect l="l" t="t" r="r" b="b"/>
              <a:pathLst>
                <a:path w="396" h="343" extrusionOk="0">
                  <a:moveTo>
                    <a:pt x="357" y="266"/>
                  </a:moveTo>
                  <a:cubicBezTo>
                    <a:pt x="208" y="7"/>
                    <a:pt x="208" y="7"/>
                    <a:pt x="208" y="7"/>
                  </a:cubicBezTo>
                  <a:cubicBezTo>
                    <a:pt x="203" y="0"/>
                    <a:pt x="193" y="0"/>
                    <a:pt x="188" y="7"/>
                  </a:cubicBezTo>
                  <a:cubicBezTo>
                    <a:pt x="39" y="266"/>
                    <a:pt x="39" y="266"/>
                    <a:pt x="39" y="266"/>
                  </a:cubicBezTo>
                  <a:cubicBezTo>
                    <a:pt x="4" y="326"/>
                    <a:pt x="4" y="326"/>
                    <a:pt x="4" y="326"/>
                  </a:cubicBezTo>
                  <a:cubicBezTo>
                    <a:pt x="0" y="334"/>
                    <a:pt x="5" y="343"/>
                    <a:pt x="14" y="343"/>
                  </a:cubicBezTo>
                  <a:cubicBezTo>
                    <a:pt x="382" y="343"/>
                    <a:pt x="382" y="343"/>
                    <a:pt x="382" y="343"/>
                  </a:cubicBezTo>
                  <a:cubicBezTo>
                    <a:pt x="391" y="343"/>
                    <a:pt x="396" y="334"/>
                    <a:pt x="392" y="326"/>
                  </a:cubicBezTo>
                  <a:lnTo>
                    <a:pt x="357" y="266"/>
                  </a:ln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sp>
          <p:nvSpPr>
            <p:cNvPr id="1345" name="Google Shape;1345;p48"/>
            <p:cNvSpPr/>
            <p:nvPr/>
          </p:nvSpPr>
          <p:spPr>
            <a:xfrm>
              <a:off x="11052228" y="1084038"/>
              <a:ext cx="444813" cy="154847"/>
            </a:xfrm>
            <a:custGeom>
              <a:avLst/>
              <a:gdLst/>
              <a:ahLst/>
              <a:cxnLst/>
              <a:rect l="l" t="t" r="r" b="b"/>
              <a:pathLst>
                <a:path w="668" h="232" extrusionOk="0">
                  <a:moveTo>
                    <a:pt x="334" y="232"/>
                  </a:moveTo>
                  <a:cubicBezTo>
                    <a:pt x="482" y="232"/>
                    <a:pt x="609" y="143"/>
                    <a:pt x="665" y="17"/>
                  </a:cubicBezTo>
                  <a:cubicBezTo>
                    <a:pt x="668" y="9"/>
                    <a:pt x="663" y="0"/>
                    <a:pt x="655" y="0"/>
                  </a:cubicBezTo>
                  <a:cubicBezTo>
                    <a:pt x="13" y="0"/>
                    <a:pt x="13" y="0"/>
                    <a:pt x="13" y="0"/>
                  </a:cubicBezTo>
                  <a:cubicBezTo>
                    <a:pt x="5" y="0"/>
                    <a:pt x="0" y="9"/>
                    <a:pt x="3" y="17"/>
                  </a:cubicBezTo>
                  <a:cubicBezTo>
                    <a:pt x="59" y="143"/>
                    <a:pt x="186" y="232"/>
                    <a:pt x="334" y="232"/>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sp>
          <p:nvSpPr>
            <p:cNvPr id="1346" name="Google Shape;1346;p48"/>
            <p:cNvSpPr/>
            <p:nvPr/>
          </p:nvSpPr>
          <p:spPr>
            <a:xfrm>
              <a:off x="11051762" y="759185"/>
              <a:ext cx="446676" cy="151349"/>
            </a:xfrm>
            <a:custGeom>
              <a:avLst/>
              <a:gdLst/>
              <a:ahLst/>
              <a:cxnLst/>
              <a:rect l="l" t="t" r="r" b="b"/>
              <a:pathLst>
                <a:path w="671" h="227" extrusionOk="0">
                  <a:moveTo>
                    <a:pt x="654" y="183"/>
                  </a:moveTo>
                  <a:cubicBezTo>
                    <a:pt x="653" y="182"/>
                    <a:pt x="653" y="182"/>
                    <a:pt x="653" y="182"/>
                  </a:cubicBezTo>
                  <a:cubicBezTo>
                    <a:pt x="552" y="5"/>
                    <a:pt x="552" y="5"/>
                    <a:pt x="552" y="5"/>
                  </a:cubicBezTo>
                  <a:cubicBezTo>
                    <a:pt x="550" y="2"/>
                    <a:pt x="546" y="0"/>
                    <a:pt x="542" y="0"/>
                  </a:cubicBezTo>
                  <a:cubicBezTo>
                    <a:pt x="128" y="0"/>
                    <a:pt x="128" y="0"/>
                    <a:pt x="128" y="0"/>
                  </a:cubicBezTo>
                  <a:cubicBezTo>
                    <a:pt x="124" y="0"/>
                    <a:pt x="120" y="2"/>
                    <a:pt x="118" y="5"/>
                  </a:cubicBezTo>
                  <a:cubicBezTo>
                    <a:pt x="17" y="182"/>
                    <a:pt x="17" y="182"/>
                    <a:pt x="17" y="182"/>
                  </a:cubicBezTo>
                  <a:cubicBezTo>
                    <a:pt x="16" y="185"/>
                    <a:pt x="16" y="185"/>
                    <a:pt x="16" y="185"/>
                  </a:cubicBezTo>
                  <a:cubicBezTo>
                    <a:pt x="11" y="194"/>
                    <a:pt x="7" y="202"/>
                    <a:pt x="3" y="211"/>
                  </a:cubicBezTo>
                  <a:cubicBezTo>
                    <a:pt x="0" y="219"/>
                    <a:pt x="5" y="227"/>
                    <a:pt x="13" y="227"/>
                  </a:cubicBezTo>
                  <a:cubicBezTo>
                    <a:pt x="657" y="227"/>
                    <a:pt x="657" y="227"/>
                    <a:pt x="657" y="227"/>
                  </a:cubicBezTo>
                  <a:cubicBezTo>
                    <a:pt x="665" y="227"/>
                    <a:pt x="671" y="219"/>
                    <a:pt x="667" y="211"/>
                  </a:cubicBezTo>
                  <a:cubicBezTo>
                    <a:pt x="663" y="202"/>
                    <a:pt x="659" y="193"/>
                    <a:pt x="654" y="183"/>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grpSp>
      <p:grpSp>
        <p:nvGrpSpPr>
          <p:cNvPr id="1347" name="Google Shape;1347;p48"/>
          <p:cNvGrpSpPr/>
          <p:nvPr/>
        </p:nvGrpSpPr>
        <p:grpSpPr>
          <a:xfrm>
            <a:off x="6221656" y="492618"/>
            <a:ext cx="460705" cy="491455"/>
            <a:chOff x="8770051" y="444935"/>
            <a:chExt cx="744273" cy="793950"/>
          </a:xfrm>
        </p:grpSpPr>
        <p:sp>
          <p:nvSpPr>
            <p:cNvPr id="1348" name="Google Shape;1348;p48"/>
            <p:cNvSpPr/>
            <p:nvPr/>
          </p:nvSpPr>
          <p:spPr>
            <a:xfrm>
              <a:off x="8968558" y="910519"/>
              <a:ext cx="348361" cy="98539"/>
            </a:xfrm>
            <a:custGeom>
              <a:avLst/>
              <a:gdLst/>
              <a:ahLst/>
              <a:cxnLst/>
              <a:rect l="l" t="t" r="r" b="b"/>
              <a:pathLst>
                <a:path w="1741804" h="492696" extrusionOk="0">
                  <a:moveTo>
                    <a:pt x="1741805" y="0"/>
                  </a:moveTo>
                  <a:lnTo>
                    <a:pt x="0" y="0"/>
                  </a:lnTo>
                  <a:cubicBezTo>
                    <a:pt x="100902" y="166370"/>
                    <a:pt x="219266" y="316611"/>
                    <a:pt x="295529" y="492696"/>
                  </a:cubicBezTo>
                  <a:lnTo>
                    <a:pt x="1444625" y="492696"/>
                  </a:lnTo>
                  <a:cubicBezTo>
                    <a:pt x="1518222" y="307785"/>
                    <a:pt x="1639761" y="160655"/>
                    <a:pt x="1741805" y="0"/>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9" name="Google Shape;1349;p48"/>
            <p:cNvSpPr/>
            <p:nvPr/>
          </p:nvSpPr>
          <p:spPr>
            <a:xfrm>
              <a:off x="8960465" y="586953"/>
              <a:ext cx="362496" cy="102351"/>
            </a:xfrm>
            <a:custGeom>
              <a:avLst/>
              <a:gdLst/>
              <a:ahLst/>
              <a:cxnLst/>
              <a:rect l="l" t="t" r="r" b="b"/>
              <a:pathLst>
                <a:path w="1812480" h="511754" extrusionOk="0">
                  <a:moveTo>
                    <a:pt x="1812481" y="511755"/>
                  </a:moveTo>
                  <a:cubicBezTo>
                    <a:pt x="1623568" y="198445"/>
                    <a:pt x="1277493" y="-1453"/>
                    <a:pt x="899922" y="8"/>
                  </a:cubicBezTo>
                  <a:cubicBezTo>
                    <a:pt x="549593" y="1341"/>
                    <a:pt x="194628" y="214066"/>
                    <a:pt x="0" y="511755"/>
                  </a:cubicBezTo>
                  <a:lnTo>
                    <a:pt x="1812481" y="51175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0" name="Google Shape;1350;p48"/>
            <p:cNvSpPr/>
            <p:nvPr/>
          </p:nvSpPr>
          <p:spPr>
            <a:xfrm>
              <a:off x="8930121" y="697351"/>
              <a:ext cx="422643" cy="98539"/>
            </a:xfrm>
            <a:custGeom>
              <a:avLst/>
              <a:gdLst/>
              <a:ahLst/>
              <a:cxnLst/>
              <a:rect l="l" t="t" r="r" b="b"/>
              <a:pathLst>
                <a:path w="2113216" h="492696" extrusionOk="0">
                  <a:moveTo>
                    <a:pt x="2113217" y="492696"/>
                  </a:moveTo>
                  <a:cubicBezTo>
                    <a:pt x="2110994" y="311595"/>
                    <a:pt x="2064639" y="144717"/>
                    <a:pt x="1985582" y="0"/>
                  </a:cubicBezTo>
                  <a:lnTo>
                    <a:pt x="127445" y="0"/>
                  </a:lnTo>
                  <a:cubicBezTo>
                    <a:pt x="47307" y="135065"/>
                    <a:pt x="0" y="285687"/>
                    <a:pt x="0" y="440944"/>
                  </a:cubicBezTo>
                  <a:cubicBezTo>
                    <a:pt x="0" y="458534"/>
                    <a:pt x="508" y="475742"/>
                    <a:pt x="1270" y="492696"/>
                  </a:cubicBezTo>
                  <a:lnTo>
                    <a:pt x="2113217" y="49269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1" name="Google Shape;1351;p48"/>
            <p:cNvSpPr/>
            <p:nvPr/>
          </p:nvSpPr>
          <p:spPr>
            <a:xfrm>
              <a:off x="8930847" y="803935"/>
              <a:ext cx="421894" cy="98539"/>
            </a:xfrm>
            <a:custGeom>
              <a:avLst/>
              <a:gdLst/>
              <a:ahLst/>
              <a:cxnLst/>
              <a:rect l="l" t="t" r="r" b="b"/>
              <a:pathLst>
                <a:path w="2109469" h="492696" extrusionOk="0">
                  <a:moveTo>
                    <a:pt x="0" y="0"/>
                  </a:moveTo>
                  <a:cubicBezTo>
                    <a:pt x="16002" y="194564"/>
                    <a:pt x="82868" y="350457"/>
                    <a:pt x="165291" y="492696"/>
                  </a:cubicBezTo>
                  <a:lnTo>
                    <a:pt x="1953324" y="492696"/>
                  </a:lnTo>
                  <a:cubicBezTo>
                    <a:pt x="2038096" y="352425"/>
                    <a:pt x="2104454" y="199073"/>
                    <a:pt x="2109470" y="0"/>
                  </a:cubicBezTo>
                  <a:lnTo>
                    <a:pt x="0"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2" name="Google Shape;1352;p48"/>
            <p:cNvSpPr/>
            <p:nvPr/>
          </p:nvSpPr>
          <p:spPr>
            <a:xfrm>
              <a:off x="9031006" y="1017103"/>
              <a:ext cx="223837" cy="102349"/>
            </a:xfrm>
            <a:custGeom>
              <a:avLst/>
              <a:gdLst/>
              <a:ahLst/>
              <a:cxnLst/>
              <a:rect l="l" t="t" r="r" b="b"/>
              <a:pathLst>
                <a:path w="1119187" h="511746" extrusionOk="0">
                  <a:moveTo>
                    <a:pt x="0" y="0"/>
                  </a:moveTo>
                  <a:cubicBezTo>
                    <a:pt x="38989" y="100267"/>
                    <a:pt x="63690" y="209423"/>
                    <a:pt x="63690" y="334899"/>
                  </a:cubicBezTo>
                  <a:cubicBezTo>
                    <a:pt x="63690" y="432562"/>
                    <a:pt x="142875" y="511747"/>
                    <a:pt x="240538" y="511747"/>
                  </a:cubicBezTo>
                  <a:lnTo>
                    <a:pt x="889889" y="511747"/>
                  </a:lnTo>
                  <a:cubicBezTo>
                    <a:pt x="987552" y="511747"/>
                    <a:pt x="1066737" y="432562"/>
                    <a:pt x="1066737" y="334899"/>
                  </a:cubicBezTo>
                  <a:lnTo>
                    <a:pt x="1066737" y="311658"/>
                  </a:lnTo>
                  <a:cubicBezTo>
                    <a:pt x="1066737" y="194183"/>
                    <a:pt x="1086803" y="92265"/>
                    <a:pt x="1119188" y="0"/>
                  </a:cubicBezTo>
                  <a:lnTo>
                    <a:pt x="0" y="0"/>
                  </a:ln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353" name="Google Shape;1353;p48"/>
            <p:cNvGrpSpPr/>
            <p:nvPr/>
          </p:nvGrpSpPr>
          <p:grpSpPr>
            <a:xfrm>
              <a:off x="8770051" y="444935"/>
              <a:ext cx="744273" cy="793950"/>
              <a:chOff x="6565437" y="1095594"/>
              <a:chExt cx="744273" cy="793950"/>
            </a:xfrm>
          </p:grpSpPr>
          <p:sp>
            <p:nvSpPr>
              <p:cNvPr id="1354" name="Google Shape;1354;p48"/>
              <p:cNvSpPr/>
              <p:nvPr/>
            </p:nvSpPr>
            <p:spPr>
              <a:xfrm>
                <a:off x="7127411" y="1202045"/>
                <a:ext cx="76068" cy="75403"/>
              </a:xfrm>
              <a:custGeom>
                <a:avLst/>
                <a:gdLst/>
                <a:ahLst/>
                <a:cxnLst/>
                <a:rect l="l" t="t" r="r" b="b"/>
                <a:pathLst>
                  <a:path w="133" h="132" extrusionOk="0">
                    <a:moveTo>
                      <a:pt x="12" y="132"/>
                    </a:moveTo>
                    <a:cubicBezTo>
                      <a:pt x="9" y="132"/>
                      <a:pt x="6" y="131"/>
                      <a:pt x="4" y="128"/>
                    </a:cubicBezTo>
                    <a:cubicBezTo>
                      <a:pt x="0" y="124"/>
                      <a:pt x="0" y="118"/>
                      <a:pt x="4" y="114"/>
                    </a:cubicBezTo>
                    <a:cubicBezTo>
                      <a:pt x="113" y="4"/>
                      <a:pt x="113" y="4"/>
                      <a:pt x="113" y="4"/>
                    </a:cubicBezTo>
                    <a:cubicBezTo>
                      <a:pt x="118" y="0"/>
                      <a:pt x="124" y="0"/>
                      <a:pt x="128" y="4"/>
                    </a:cubicBezTo>
                    <a:cubicBezTo>
                      <a:pt x="133" y="8"/>
                      <a:pt x="133" y="15"/>
                      <a:pt x="128" y="19"/>
                    </a:cubicBezTo>
                    <a:cubicBezTo>
                      <a:pt x="19" y="128"/>
                      <a:pt x="19" y="128"/>
                      <a:pt x="19" y="128"/>
                    </a:cubicBezTo>
                    <a:cubicBezTo>
                      <a:pt x="17" y="131"/>
                      <a:pt x="14" y="132"/>
                      <a:pt x="12" y="13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55" name="Google Shape;1355;p48"/>
              <p:cNvSpPr/>
              <p:nvPr/>
            </p:nvSpPr>
            <p:spPr>
              <a:xfrm>
                <a:off x="7209689" y="1461742"/>
                <a:ext cx="100020" cy="11976"/>
              </a:xfrm>
              <a:custGeom>
                <a:avLst/>
                <a:gdLst/>
                <a:ahLst/>
                <a:cxnLst/>
                <a:rect l="l" t="t" r="r" b="b"/>
                <a:pathLst>
                  <a:path w="175" h="21" extrusionOk="0">
                    <a:moveTo>
                      <a:pt x="165" y="21"/>
                    </a:moveTo>
                    <a:cubicBezTo>
                      <a:pt x="10" y="21"/>
                      <a:pt x="10" y="21"/>
                      <a:pt x="10" y="21"/>
                    </a:cubicBezTo>
                    <a:cubicBezTo>
                      <a:pt x="4" y="21"/>
                      <a:pt x="0" y="17"/>
                      <a:pt x="0" y="11"/>
                    </a:cubicBezTo>
                    <a:cubicBezTo>
                      <a:pt x="0" y="5"/>
                      <a:pt x="4" y="0"/>
                      <a:pt x="10" y="0"/>
                    </a:cubicBezTo>
                    <a:cubicBezTo>
                      <a:pt x="165" y="0"/>
                      <a:pt x="165" y="0"/>
                      <a:pt x="165" y="0"/>
                    </a:cubicBezTo>
                    <a:cubicBezTo>
                      <a:pt x="171" y="0"/>
                      <a:pt x="175" y="5"/>
                      <a:pt x="175" y="11"/>
                    </a:cubicBezTo>
                    <a:cubicBezTo>
                      <a:pt x="175" y="17"/>
                      <a:pt x="171" y="21"/>
                      <a:pt x="165" y="2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56" name="Google Shape;1356;p48"/>
              <p:cNvSpPr/>
              <p:nvPr/>
            </p:nvSpPr>
            <p:spPr>
              <a:xfrm>
                <a:off x="7127411" y="1657790"/>
                <a:ext cx="76068" cy="75625"/>
              </a:xfrm>
              <a:custGeom>
                <a:avLst/>
                <a:gdLst/>
                <a:ahLst/>
                <a:cxnLst/>
                <a:rect l="l" t="t" r="r" b="b"/>
                <a:pathLst>
                  <a:path w="133" h="132" extrusionOk="0">
                    <a:moveTo>
                      <a:pt x="121" y="132"/>
                    </a:moveTo>
                    <a:cubicBezTo>
                      <a:pt x="119" y="132"/>
                      <a:pt x="116" y="131"/>
                      <a:pt x="114" y="129"/>
                    </a:cubicBezTo>
                    <a:cubicBezTo>
                      <a:pt x="5" y="19"/>
                      <a:pt x="5" y="19"/>
                      <a:pt x="5" y="19"/>
                    </a:cubicBezTo>
                    <a:cubicBezTo>
                      <a:pt x="0" y="15"/>
                      <a:pt x="0" y="8"/>
                      <a:pt x="5" y="4"/>
                    </a:cubicBezTo>
                    <a:cubicBezTo>
                      <a:pt x="9" y="0"/>
                      <a:pt x="15" y="0"/>
                      <a:pt x="20" y="4"/>
                    </a:cubicBezTo>
                    <a:cubicBezTo>
                      <a:pt x="129" y="114"/>
                      <a:pt x="129" y="114"/>
                      <a:pt x="129" y="114"/>
                    </a:cubicBezTo>
                    <a:cubicBezTo>
                      <a:pt x="133" y="118"/>
                      <a:pt x="133" y="124"/>
                      <a:pt x="129" y="129"/>
                    </a:cubicBezTo>
                    <a:cubicBezTo>
                      <a:pt x="127" y="131"/>
                      <a:pt x="124" y="132"/>
                      <a:pt x="121" y="13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57" name="Google Shape;1357;p48"/>
              <p:cNvSpPr/>
              <p:nvPr/>
            </p:nvSpPr>
            <p:spPr>
              <a:xfrm>
                <a:off x="6671888" y="1658456"/>
                <a:ext cx="76068" cy="74960"/>
              </a:xfrm>
              <a:custGeom>
                <a:avLst/>
                <a:gdLst/>
                <a:ahLst/>
                <a:cxnLst/>
                <a:rect l="l" t="t" r="r" b="b"/>
                <a:pathLst>
                  <a:path w="133" h="131" extrusionOk="0">
                    <a:moveTo>
                      <a:pt x="12" y="131"/>
                    </a:moveTo>
                    <a:cubicBezTo>
                      <a:pt x="9" y="131"/>
                      <a:pt x="7" y="130"/>
                      <a:pt x="5" y="128"/>
                    </a:cubicBezTo>
                    <a:cubicBezTo>
                      <a:pt x="0" y="124"/>
                      <a:pt x="0" y="117"/>
                      <a:pt x="5" y="113"/>
                    </a:cubicBezTo>
                    <a:cubicBezTo>
                      <a:pt x="114" y="4"/>
                      <a:pt x="114" y="4"/>
                      <a:pt x="114" y="4"/>
                    </a:cubicBezTo>
                    <a:cubicBezTo>
                      <a:pt x="118" y="0"/>
                      <a:pt x="125" y="0"/>
                      <a:pt x="129" y="4"/>
                    </a:cubicBezTo>
                    <a:cubicBezTo>
                      <a:pt x="133" y="8"/>
                      <a:pt x="133" y="14"/>
                      <a:pt x="129" y="19"/>
                    </a:cubicBezTo>
                    <a:cubicBezTo>
                      <a:pt x="19" y="128"/>
                      <a:pt x="19" y="128"/>
                      <a:pt x="19" y="128"/>
                    </a:cubicBezTo>
                    <a:cubicBezTo>
                      <a:pt x="17" y="130"/>
                      <a:pt x="15" y="131"/>
                      <a:pt x="12" y="13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58" name="Google Shape;1358;p48"/>
              <p:cNvSpPr/>
              <p:nvPr/>
            </p:nvSpPr>
            <p:spPr>
              <a:xfrm>
                <a:off x="6565437" y="1462186"/>
                <a:ext cx="100020" cy="11976"/>
              </a:xfrm>
              <a:custGeom>
                <a:avLst/>
                <a:gdLst/>
                <a:ahLst/>
                <a:cxnLst/>
                <a:rect l="l" t="t" r="r" b="b"/>
                <a:pathLst>
                  <a:path w="175" h="21" extrusionOk="0">
                    <a:moveTo>
                      <a:pt x="165" y="21"/>
                    </a:moveTo>
                    <a:cubicBezTo>
                      <a:pt x="10" y="21"/>
                      <a:pt x="10" y="21"/>
                      <a:pt x="10" y="21"/>
                    </a:cubicBezTo>
                    <a:cubicBezTo>
                      <a:pt x="4" y="21"/>
                      <a:pt x="0" y="16"/>
                      <a:pt x="0" y="10"/>
                    </a:cubicBezTo>
                    <a:cubicBezTo>
                      <a:pt x="0" y="5"/>
                      <a:pt x="4" y="0"/>
                      <a:pt x="10" y="0"/>
                    </a:cubicBezTo>
                    <a:cubicBezTo>
                      <a:pt x="165" y="0"/>
                      <a:pt x="165" y="0"/>
                      <a:pt x="165" y="0"/>
                    </a:cubicBezTo>
                    <a:cubicBezTo>
                      <a:pt x="171" y="0"/>
                      <a:pt x="175" y="5"/>
                      <a:pt x="175" y="10"/>
                    </a:cubicBezTo>
                    <a:cubicBezTo>
                      <a:pt x="175" y="16"/>
                      <a:pt x="171" y="21"/>
                      <a:pt x="165" y="2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59" name="Google Shape;1359;p48"/>
              <p:cNvSpPr/>
              <p:nvPr/>
            </p:nvSpPr>
            <p:spPr>
              <a:xfrm>
                <a:off x="6671888" y="1202489"/>
                <a:ext cx="75403" cy="74960"/>
              </a:xfrm>
              <a:custGeom>
                <a:avLst/>
                <a:gdLst/>
                <a:ahLst/>
                <a:cxnLst/>
                <a:rect l="l" t="t" r="r" b="b"/>
                <a:pathLst>
                  <a:path w="132" h="131" extrusionOk="0">
                    <a:moveTo>
                      <a:pt x="121" y="131"/>
                    </a:moveTo>
                    <a:cubicBezTo>
                      <a:pt x="118" y="131"/>
                      <a:pt x="115" y="130"/>
                      <a:pt x="113" y="128"/>
                    </a:cubicBezTo>
                    <a:cubicBezTo>
                      <a:pt x="4" y="19"/>
                      <a:pt x="4" y="19"/>
                      <a:pt x="4" y="19"/>
                    </a:cubicBezTo>
                    <a:cubicBezTo>
                      <a:pt x="0" y="14"/>
                      <a:pt x="0" y="8"/>
                      <a:pt x="4" y="4"/>
                    </a:cubicBezTo>
                    <a:cubicBezTo>
                      <a:pt x="8" y="0"/>
                      <a:pt x="15" y="0"/>
                      <a:pt x="19" y="4"/>
                    </a:cubicBezTo>
                    <a:cubicBezTo>
                      <a:pt x="128" y="113"/>
                      <a:pt x="128" y="113"/>
                      <a:pt x="128" y="113"/>
                    </a:cubicBezTo>
                    <a:cubicBezTo>
                      <a:pt x="132" y="117"/>
                      <a:pt x="132" y="124"/>
                      <a:pt x="128" y="128"/>
                    </a:cubicBezTo>
                    <a:cubicBezTo>
                      <a:pt x="126" y="130"/>
                      <a:pt x="124" y="131"/>
                      <a:pt x="121" y="13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60" name="Google Shape;1360;p48"/>
              <p:cNvSpPr/>
              <p:nvPr/>
            </p:nvSpPr>
            <p:spPr>
              <a:xfrm>
                <a:off x="6931363" y="1095594"/>
                <a:ext cx="11976" cy="100020"/>
              </a:xfrm>
              <a:custGeom>
                <a:avLst/>
                <a:gdLst/>
                <a:ahLst/>
                <a:cxnLst/>
                <a:rect l="l" t="t" r="r" b="b"/>
                <a:pathLst>
                  <a:path w="21" h="175" extrusionOk="0">
                    <a:moveTo>
                      <a:pt x="11" y="175"/>
                    </a:moveTo>
                    <a:cubicBezTo>
                      <a:pt x="5" y="175"/>
                      <a:pt x="0" y="171"/>
                      <a:pt x="0" y="165"/>
                    </a:cubicBezTo>
                    <a:cubicBezTo>
                      <a:pt x="0" y="10"/>
                      <a:pt x="0" y="10"/>
                      <a:pt x="0" y="10"/>
                    </a:cubicBezTo>
                    <a:cubicBezTo>
                      <a:pt x="0" y="4"/>
                      <a:pt x="5" y="0"/>
                      <a:pt x="11" y="0"/>
                    </a:cubicBezTo>
                    <a:cubicBezTo>
                      <a:pt x="17" y="0"/>
                      <a:pt x="21" y="4"/>
                      <a:pt x="21" y="10"/>
                    </a:cubicBezTo>
                    <a:cubicBezTo>
                      <a:pt x="21" y="165"/>
                      <a:pt x="21" y="165"/>
                      <a:pt x="21" y="165"/>
                    </a:cubicBezTo>
                    <a:cubicBezTo>
                      <a:pt x="21" y="171"/>
                      <a:pt x="17" y="175"/>
                      <a:pt x="11" y="175"/>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61" name="Google Shape;1361;p48"/>
              <p:cNvSpPr/>
              <p:nvPr/>
            </p:nvSpPr>
            <p:spPr>
              <a:xfrm>
                <a:off x="6847311" y="1787750"/>
                <a:ext cx="180080" cy="25726"/>
              </a:xfrm>
              <a:custGeom>
                <a:avLst/>
                <a:gdLst/>
                <a:ahLst/>
                <a:cxnLst/>
                <a:rect l="l" t="t" r="r" b="b"/>
                <a:pathLst>
                  <a:path w="315" h="45" extrusionOk="0">
                    <a:moveTo>
                      <a:pt x="0" y="23"/>
                    </a:moveTo>
                    <a:cubicBezTo>
                      <a:pt x="0" y="35"/>
                      <a:pt x="10" y="45"/>
                      <a:pt x="22" y="45"/>
                    </a:cubicBezTo>
                    <a:cubicBezTo>
                      <a:pt x="293" y="45"/>
                      <a:pt x="293" y="45"/>
                      <a:pt x="293" y="45"/>
                    </a:cubicBezTo>
                    <a:cubicBezTo>
                      <a:pt x="305" y="45"/>
                      <a:pt x="315" y="35"/>
                      <a:pt x="315" y="23"/>
                    </a:cubicBezTo>
                    <a:cubicBezTo>
                      <a:pt x="315" y="23"/>
                      <a:pt x="315" y="23"/>
                      <a:pt x="315" y="23"/>
                    </a:cubicBezTo>
                    <a:cubicBezTo>
                      <a:pt x="315" y="11"/>
                      <a:pt x="305" y="0"/>
                      <a:pt x="293" y="0"/>
                    </a:cubicBezTo>
                    <a:cubicBezTo>
                      <a:pt x="22" y="0"/>
                      <a:pt x="22" y="0"/>
                      <a:pt x="22" y="0"/>
                    </a:cubicBezTo>
                    <a:cubicBezTo>
                      <a:pt x="10" y="0"/>
                      <a:pt x="0" y="11"/>
                      <a:pt x="0" y="23"/>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62" name="Google Shape;1362;p48"/>
              <p:cNvSpPr/>
              <p:nvPr/>
            </p:nvSpPr>
            <p:spPr>
              <a:xfrm>
                <a:off x="6851968" y="1826117"/>
                <a:ext cx="170766" cy="25726"/>
              </a:xfrm>
              <a:custGeom>
                <a:avLst/>
                <a:gdLst/>
                <a:ahLst/>
                <a:cxnLst/>
                <a:rect l="l" t="t" r="r" b="b"/>
                <a:pathLst>
                  <a:path w="299" h="45" extrusionOk="0">
                    <a:moveTo>
                      <a:pt x="0" y="22"/>
                    </a:moveTo>
                    <a:cubicBezTo>
                      <a:pt x="0" y="35"/>
                      <a:pt x="10" y="45"/>
                      <a:pt x="23" y="45"/>
                    </a:cubicBezTo>
                    <a:cubicBezTo>
                      <a:pt x="277" y="45"/>
                      <a:pt x="277" y="45"/>
                      <a:pt x="277" y="45"/>
                    </a:cubicBezTo>
                    <a:cubicBezTo>
                      <a:pt x="289" y="45"/>
                      <a:pt x="299" y="35"/>
                      <a:pt x="299" y="22"/>
                    </a:cubicBezTo>
                    <a:cubicBezTo>
                      <a:pt x="299" y="22"/>
                      <a:pt x="299" y="22"/>
                      <a:pt x="299" y="22"/>
                    </a:cubicBezTo>
                    <a:cubicBezTo>
                      <a:pt x="299" y="10"/>
                      <a:pt x="289" y="0"/>
                      <a:pt x="277" y="0"/>
                    </a:cubicBezTo>
                    <a:cubicBezTo>
                      <a:pt x="23" y="0"/>
                      <a:pt x="23" y="0"/>
                      <a:pt x="23" y="0"/>
                    </a:cubicBezTo>
                    <a:cubicBezTo>
                      <a:pt x="10" y="0"/>
                      <a:pt x="0" y="10"/>
                      <a:pt x="0" y="2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63" name="Google Shape;1363;p48"/>
              <p:cNvSpPr/>
              <p:nvPr/>
            </p:nvSpPr>
            <p:spPr>
              <a:xfrm>
                <a:off x="6876364" y="1863818"/>
                <a:ext cx="122419" cy="25726"/>
              </a:xfrm>
              <a:custGeom>
                <a:avLst/>
                <a:gdLst/>
                <a:ahLst/>
                <a:cxnLst/>
                <a:rect l="l" t="t" r="r" b="b"/>
                <a:pathLst>
                  <a:path w="214" h="45" extrusionOk="0">
                    <a:moveTo>
                      <a:pt x="0" y="23"/>
                    </a:moveTo>
                    <a:cubicBezTo>
                      <a:pt x="0" y="35"/>
                      <a:pt x="10" y="45"/>
                      <a:pt x="22" y="45"/>
                    </a:cubicBezTo>
                    <a:cubicBezTo>
                      <a:pt x="192" y="45"/>
                      <a:pt x="192" y="45"/>
                      <a:pt x="192" y="45"/>
                    </a:cubicBezTo>
                    <a:cubicBezTo>
                      <a:pt x="204" y="45"/>
                      <a:pt x="214" y="35"/>
                      <a:pt x="214" y="23"/>
                    </a:cubicBezTo>
                    <a:cubicBezTo>
                      <a:pt x="214" y="23"/>
                      <a:pt x="214" y="23"/>
                      <a:pt x="214" y="23"/>
                    </a:cubicBezTo>
                    <a:cubicBezTo>
                      <a:pt x="214" y="10"/>
                      <a:pt x="204" y="0"/>
                      <a:pt x="192" y="0"/>
                    </a:cubicBezTo>
                    <a:cubicBezTo>
                      <a:pt x="22" y="0"/>
                      <a:pt x="22" y="0"/>
                      <a:pt x="22" y="0"/>
                    </a:cubicBezTo>
                    <a:cubicBezTo>
                      <a:pt x="10" y="0"/>
                      <a:pt x="0" y="10"/>
                      <a:pt x="0" y="23"/>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grpSp>
        <p:nvGrpSpPr>
          <p:cNvPr id="1364" name="Google Shape;1364;p48"/>
          <p:cNvGrpSpPr/>
          <p:nvPr/>
        </p:nvGrpSpPr>
        <p:grpSpPr>
          <a:xfrm>
            <a:off x="4820520" y="492618"/>
            <a:ext cx="460705" cy="491455"/>
            <a:chOff x="6506504" y="444935"/>
            <a:chExt cx="744273" cy="793950"/>
          </a:xfrm>
        </p:grpSpPr>
        <p:sp>
          <p:nvSpPr>
            <p:cNvPr id="1365" name="Google Shape;1365;p48"/>
            <p:cNvSpPr/>
            <p:nvPr/>
          </p:nvSpPr>
          <p:spPr>
            <a:xfrm>
              <a:off x="6666683" y="586978"/>
              <a:ext cx="422268" cy="171940"/>
            </a:xfrm>
            <a:custGeom>
              <a:avLst/>
              <a:gdLst/>
              <a:ahLst/>
              <a:cxnLst/>
              <a:rect l="l" t="t" r="r" b="b"/>
              <a:pathLst>
                <a:path w="2085276" h="859701" extrusionOk="0">
                  <a:moveTo>
                    <a:pt x="2085276" y="859701"/>
                  </a:moveTo>
                  <a:cubicBezTo>
                    <a:pt x="2064893" y="746925"/>
                    <a:pt x="2027047" y="641516"/>
                    <a:pt x="1974723" y="545821"/>
                  </a:cubicBezTo>
                  <a:lnTo>
                    <a:pt x="1952816" y="507721"/>
                  </a:lnTo>
                  <a:cubicBezTo>
                    <a:pt x="1535303" y="-176492"/>
                    <a:pt x="577914" y="-161950"/>
                    <a:pt x="140271" y="507721"/>
                  </a:cubicBezTo>
                  <a:lnTo>
                    <a:pt x="116523" y="545821"/>
                  </a:lnTo>
                  <a:cubicBezTo>
                    <a:pt x="57721" y="643421"/>
                    <a:pt x="18098" y="749783"/>
                    <a:pt x="0" y="859701"/>
                  </a:cubicBezTo>
                  <a:lnTo>
                    <a:pt x="2085276" y="85970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6" name="Google Shape;1366;p48"/>
            <p:cNvSpPr/>
            <p:nvPr/>
          </p:nvSpPr>
          <p:spPr>
            <a:xfrm>
              <a:off x="6664423" y="767526"/>
              <a:ext cx="427985" cy="171450"/>
            </a:xfrm>
            <a:custGeom>
              <a:avLst/>
              <a:gdLst/>
              <a:ahLst/>
              <a:cxnLst/>
              <a:rect l="l" t="t" r="r" b="b"/>
              <a:pathLst>
                <a:path w="2113506" h="857250" extrusionOk="0">
                  <a:moveTo>
                    <a:pt x="3910" y="178753"/>
                  </a:moveTo>
                  <a:cubicBezTo>
                    <a:pt x="22706" y="451485"/>
                    <a:pt x="153833" y="652844"/>
                    <a:pt x="287056" y="857250"/>
                  </a:cubicBezTo>
                  <a:lnTo>
                    <a:pt x="1834170" y="857250"/>
                  </a:lnTo>
                  <a:cubicBezTo>
                    <a:pt x="1971457" y="654495"/>
                    <a:pt x="2109316" y="461137"/>
                    <a:pt x="2113316" y="178753"/>
                  </a:cubicBezTo>
                  <a:lnTo>
                    <a:pt x="2113507" y="140653"/>
                  </a:lnTo>
                  <a:cubicBezTo>
                    <a:pt x="2112935" y="92710"/>
                    <a:pt x="2109125" y="45784"/>
                    <a:pt x="2102585" y="0"/>
                  </a:cubicBezTo>
                  <a:lnTo>
                    <a:pt x="5815" y="0"/>
                  </a:lnTo>
                  <a:cubicBezTo>
                    <a:pt x="-1170" y="58991"/>
                    <a:pt x="-1932" y="118872"/>
                    <a:pt x="3910" y="178753"/>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7" name="Google Shape;1367;p48"/>
            <p:cNvSpPr/>
            <p:nvPr/>
          </p:nvSpPr>
          <p:spPr>
            <a:xfrm>
              <a:off x="6727642" y="947581"/>
              <a:ext cx="303068" cy="171348"/>
            </a:xfrm>
            <a:custGeom>
              <a:avLst/>
              <a:gdLst/>
              <a:ahLst/>
              <a:cxnLst/>
              <a:rect l="l" t="t" r="r" b="b"/>
              <a:pathLst>
                <a:path w="1496631" h="856741" extrusionOk="0">
                  <a:moveTo>
                    <a:pt x="0" y="0"/>
                  </a:moveTo>
                  <a:cubicBezTo>
                    <a:pt x="63500" y="97853"/>
                    <a:pt x="125984" y="197485"/>
                    <a:pt x="175451" y="306896"/>
                  </a:cubicBezTo>
                  <a:lnTo>
                    <a:pt x="191071" y="344996"/>
                  </a:lnTo>
                  <a:cubicBezTo>
                    <a:pt x="230060" y="445262"/>
                    <a:pt x="254762" y="554419"/>
                    <a:pt x="254762" y="679895"/>
                  </a:cubicBezTo>
                  <a:cubicBezTo>
                    <a:pt x="254762" y="777558"/>
                    <a:pt x="333946" y="856742"/>
                    <a:pt x="431610" y="856742"/>
                  </a:cubicBezTo>
                  <a:lnTo>
                    <a:pt x="1080960" y="856742"/>
                  </a:lnTo>
                  <a:cubicBezTo>
                    <a:pt x="1189609" y="856488"/>
                    <a:pt x="1267206" y="763143"/>
                    <a:pt x="1257808" y="656653"/>
                  </a:cubicBezTo>
                  <a:cubicBezTo>
                    <a:pt x="1257808" y="539178"/>
                    <a:pt x="1277874" y="437261"/>
                    <a:pt x="1310259" y="344996"/>
                  </a:cubicBezTo>
                  <a:lnTo>
                    <a:pt x="1324483" y="306896"/>
                  </a:lnTo>
                  <a:cubicBezTo>
                    <a:pt x="1370775" y="194501"/>
                    <a:pt x="1432687" y="95567"/>
                    <a:pt x="1496632" y="0"/>
                  </a:cubicBezTo>
                  <a:lnTo>
                    <a:pt x="0"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368" name="Google Shape;1368;p48"/>
            <p:cNvGrpSpPr/>
            <p:nvPr/>
          </p:nvGrpSpPr>
          <p:grpSpPr>
            <a:xfrm>
              <a:off x="6506504" y="444935"/>
              <a:ext cx="744273" cy="793950"/>
              <a:chOff x="6565437" y="1095594"/>
              <a:chExt cx="744273" cy="793950"/>
            </a:xfrm>
          </p:grpSpPr>
          <p:sp>
            <p:nvSpPr>
              <p:cNvPr id="1369" name="Google Shape;1369;p48"/>
              <p:cNvSpPr/>
              <p:nvPr/>
            </p:nvSpPr>
            <p:spPr>
              <a:xfrm>
                <a:off x="7127411" y="1202045"/>
                <a:ext cx="76068" cy="75403"/>
              </a:xfrm>
              <a:custGeom>
                <a:avLst/>
                <a:gdLst/>
                <a:ahLst/>
                <a:cxnLst/>
                <a:rect l="l" t="t" r="r" b="b"/>
                <a:pathLst>
                  <a:path w="133" h="132" extrusionOk="0">
                    <a:moveTo>
                      <a:pt x="12" y="132"/>
                    </a:moveTo>
                    <a:cubicBezTo>
                      <a:pt x="9" y="132"/>
                      <a:pt x="6" y="131"/>
                      <a:pt x="4" y="128"/>
                    </a:cubicBezTo>
                    <a:cubicBezTo>
                      <a:pt x="0" y="124"/>
                      <a:pt x="0" y="118"/>
                      <a:pt x="4" y="114"/>
                    </a:cubicBezTo>
                    <a:cubicBezTo>
                      <a:pt x="113" y="4"/>
                      <a:pt x="113" y="4"/>
                      <a:pt x="113" y="4"/>
                    </a:cubicBezTo>
                    <a:cubicBezTo>
                      <a:pt x="118" y="0"/>
                      <a:pt x="124" y="0"/>
                      <a:pt x="128" y="4"/>
                    </a:cubicBezTo>
                    <a:cubicBezTo>
                      <a:pt x="133" y="8"/>
                      <a:pt x="133" y="15"/>
                      <a:pt x="128" y="19"/>
                    </a:cubicBezTo>
                    <a:cubicBezTo>
                      <a:pt x="19" y="128"/>
                      <a:pt x="19" y="128"/>
                      <a:pt x="19" y="128"/>
                    </a:cubicBezTo>
                    <a:cubicBezTo>
                      <a:pt x="17" y="131"/>
                      <a:pt x="14" y="132"/>
                      <a:pt x="12" y="13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70" name="Google Shape;1370;p48"/>
              <p:cNvSpPr/>
              <p:nvPr/>
            </p:nvSpPr>
            <p:spPr>
              <a:xfrm>
                <a:off x="7209689" y="1461742"/>
                <a:ext cx="100020" cy="11976"/>
              </a:xfrm>
              <a:custGeom>
                <a:avLst/>
                <a:gdLst/>
                <a:ahLst/>
                <a:cxnLst/>
                <a:rect l="l" t="t" r="r" b="b"/>
                <a:pathLst>
                  <a:path w="175" h="21" extrusionOk="0">
                    <a:moveTo>
                      <a:pt x="165" y="21"/>
                    </a:moveTo>
                    <a:cubicBezTo>
                      <a:pt x="10" y="21"/>
                      <a:pt x="10" y="21"/>
                      <a:pt x="10" y="21"/>
                    </a:cubicBezTo>
                    <a:cubicBezTo>
                      <a:pt x="4" y="21"/>
                      <a:pt x="0" y="17"/>
                      <a:pt x="0" y="11"/>
                    </a:cubicBezTo>
                    <a:cubicBezTo>
                      <a:pt x="0" y="5"/>
                      <a:pt x="4" y="0"/>
                      <a:pt x="10" y="0"/>
                    </a:cubicBezTo>
                    <a:cubicBezTo>
                      <a:pt x="165" y="0"/>
                      <a:pt x="165" y="0"/>
                      <a:pt x="165" y="0"/>
                    </a:cubicBezTo>
                    <a:cubicBezTo>
                      <a:pt x="171" y="0"/>
                      <a:pt x="175" y="5"/>
                      <a:pt x="175" y="11"/>
                    </a:cubicBezTo>
                    <a:cubicBezTo>
                      <a:pt x="175" y="17"/>
                      <a:pt x="171" y="21"/>
                      <a:pt x="165" y="2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71" name="Google Shape;1371;p48"/>
              <p:cNvSpPr/>
              <p:nvPr/>
            </p:nvSpPr>
            <p:spPr>
              <a:xfrm>
                <a:off x="7127411" y="1657790"/>
                <a:ext cx="76068" cy="75625"/>
              </a:xfrm>
              <a:custGeom>
                <a:avLst/>
                <a:gdLst/>
                <a:ahLst/>
                <a:cxnLst/>
                <a:rect l="l" t="t" r="r" b="b"/>
                <a:pathLst>
                  <a:path w="133" h="132" extrusionOk="0">
                    <a:moveTo>
                      <a:pt x="121" y="132"/>
                    </a:moveTo>
                    <a:cubicBezTo>
                      <a:pt x="119" y="132"/>
                      <a:pt x="116" y="131"/>
                      <a:pt x="114" y="129"/>
                    </a:cubicBezTo>
                    <a:cubicBezTo>
                      <a:pt x="5" y="19"/>
                      <a:pt x="5" y="19"/>
                      <a:pt x="5" y="19"/>
                    </a:cubicBezTo>
                    <a:cubicBezTo>
                      <a:pt x="0" y="15"/>
                      <a:pt x="0" y="8"/>
                      <a:pt x="5" y="4"/>
                    </a:cubicBezTo>
                    <a:cubicBezTo>
                      <a:pt x="9" y="0"/>
                      <a:pt x="15" y="0"/>
                      <a:pt x="20" y="4"/>
                    </a:cubicBezTo>
                    <a:cubicBezTo>
                      <a:pt x="129" y="114"/>
                      <a:pt x="129" y="114"/>
                      <a:pt x="129" y="114"/>
                    </a:cubicBezTo>
                    <a:cubicBezTo>
                      <a:pt x="133" y="118"/>
                      <a:pt x="133" y="124"/>
                      <a:pt x="129" y="129"/>
                    </a:cubicBezTo>
                    <a:cubicBezTo>
                      <a:pt x="127" y="131"/>
                      <a:pt x="124" y="132"/>
                      <a:pt x="121" y="13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72" name="Google Shape;1372;p48"/>
              <p:cNvSpPr/>
              <p:nvPr/>
            </p:nvSpPr>
            <p:spPr>
              <a:xfrm>
                <a:off x="6671888" y="1658456"/>
                <a:ext cx="76068" cy="74960"/>
              </a:xfrm>
              <a:custGeom>
                <a:avLst/>
                <a:gdLst/>
                <a:ahLst/>
                <a:cxnLst/>
                <a:rect l="l" t="t" r="r" b="b"/>
                <a:pathLst>
                  <a:path w="133" h="131" extrusionOk="0">
                    <a:moveTo>
                      <a:pt x="12" y="131"/>
                    </a:moveTo>
                    <a:cubicBezTo>
                      <a:pt x="9" y="131"/>
                      <a:pt x="7" y="130"/>
                      <a:pt x="5" y="128"/>
                    </a:cubicBezTo>
                    <a:cubicBezTo>
                      <a:pt x="0" y="124"/>
                      <a:pt x="0" y="117"/>
                      <a:pt x="5" y="113"/>
                    </a:cubicBezTo>
                    <a:cubicBezTo>
                      <a:pt x="114" y="4"/>
                      <a:pt x="114" y="4"/>
                      <a:pt x="114" y="4"/>
                    </a:cubicBezTo>
                    <a:cubicBezTo>
                      <a:pt x="118" y="0"/>
                      <a:pt x="125" y="0"/>
                      <a:pt x="129" y="4"/>
                    </a:cubicBezTo>
                    <a:cubicBezTo>
                      <a:pt x="133" y="8"/>
                      <a:pt x="133" y="14"/>
                      <a:pt x="129" y="19"/>
                    </a:cubicBezTo>
                    <a:cubicBezTo>
                      <a:pt x="19" y="128"/>
                      <a:pt x="19" y="128"/>
                      <a:pt x="19" y="128"/>
                    </a:cubicBezTo>
                    <a:cubicBezTo>
                      <a:pt x="17" y="130"/>
                      <a:pt x="15" y="131"/>
                      <a:pt x="12" y="13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73" name="Google Shape;1373;p48"/>
              <p:cNvSpPr/>
              <p:nvPr/>
            </p:nvSpPr>
            <p:spPr>
              <a:xfrm>
                <a:off x="6565437" y="1462186"/>
                <a:ext cx="100020" cy="11976"/>
              </a:xfrm>
              <a:custGeom>
                <a:avLst/>
                <a:gdLst/>
                <a:ahLst/>
                <a:cxnLst/>
                <a:rect l="l" t="t" r="r" b="b"/>
                <a:pathLst>
                  <a:path w="175" h="21" extrusionOk="0">
                    <a:moveTo>
                      <a:pt x="165" y="21"/>
                    </a:moveTo>
                    <a:cubicBezTo>
                      <a:pt x="10" y="21"/>
                      <a:pt x="10" y="21"/>
                      <a:pt x="10" y="21"/>
                    </a:cubicBezTo>
                    <a:cubicBezTo>
                      <a:pt x="4" y="21"/>
                      <a:pt x="0" y="16"/>
                      <a:pt x="0" y="10"/>
                    </a:cubicBezTo>
                    <a:cubicBezTo>
                      <a:pt x="0" y="5"/>
                      <a:pt x="4" y="0"/>
                      <a:pt x="10" y="0"/>
                    </a:cubicBezTo>
                    <a:cubicBezTo>
                      <a:pt x="165" y="0"/>
                      <a:pt x="165" y="0"/>
                      <a:pt x="165" y="0"/>
                    </a:cubicBezTo>
                    <a:cubicBezTo>
                      <a:pt x="171" y="0"/>
                      <a:pt x="175" y="5"/>
                      <a:pt x="175" y="10"/>
                    </a:cubicBezTo>
                    <a:cubicBezTo>
                      <a:pt x="175" y="16"/>
                      <a:pt x="171" y="21"/>
                      <a:pt x="165" y="2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74" name="Google Shape;1374;p48"/>
              <p:cNvSpPr/>
              <p:nvPr/>
            </p:nvSpPr>
            <p:spPr>
              <a:xfrm>
                <a:off x="6671888" y="1202489"/>
                <a:ext cx="75403" cy="74960"/>
              </a:xfrm>
              <a:custGeom>
                <a:avLst/>
                <a:gdLst/>
                <a:ahLst/>
                <a:cxnLst/>
                <a:rect l="l" t="t" r="r" b="b"/>
                <a:pathLst>
                  <a:path w="132" h="131" extrusionOk="0">
                    <a:moveTo>
                      <a:pt x="121" y="131"/>
                    </a:moveTo>
                    <a:cubicBezTo>
                      <a:pt x="118" y="131"/>
                      <a:pt x="115" y="130"/>
                      <a:pt x="113" y="128"/>
                    </a:cubicBezTo>
                    <a:cubicBezTo>
                      <a:pt x="4" y="19"/>
                      <a:pt x="4" y="19"/>
                      <a:pt x="4" y="19"/>
                    </a:cubicBezTo>
                    <a:cubicBezTo>
                      <a:pt x="0" y="14"/>
                      <a:pt x="0" y="8"/>
                      <a:pt x="4" y="4"/>
                    </a:cubicBezTo>
                    <a:cubicBezTo>
                      <a:pt x="8" y="0"/>
                      <a:pt x="15" y="0"/>
                      <a:pt x="19" y="4"/>
                    </a:cubicBezTo>
                    <a:cubicBezTo>
                      <a:pt x="128" y="113"/>
                      <a:pt x="128" y="113"/>
                      <a:pt x="128" y="113"/>
                    </a:cubicBezTo>
                    <a:cubicBezTo>
                      <a:pt x="132" y="117"/>
                      <a:pt x="132" y="124"/>
                      <a:pt x="128" y="128"/>
                    </a:cubicBezTo>
                    <a:cubicBezTo>
                      <a:pt x="126" y="130"/>
                      <a:pt x="124" y="131"/>
                      <a:pt x="121" y="13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75" name="Google Shape;1375;p48"/>
              <p:cNvSpPr/>
              <p:nvPr/>
            </p:nvSpPr>
            <p:spPr>
              <a:xfrm>
                <a:off x="6931363" y="1095594"/>
                <a:ext cx="11976" cy="100020"/>
              </a:xfrm>
              <a:custGeom>
                <a:avLst/>
                <a:gdLst/>
                <a:ahLst/>
                <a:cxnLst/>
                <a:rect l="l" t="t" r="r" b="b"/>
                <a:pathLst>
                  <a:path w="21" h="175" extrusionOk="0">
                    <a:moveTo>
                      <a:pt x="11" y="175"/>
                    </a:moveTo>
                    <a:cubicBezTo>
                      <a:pt x="5" y="175"/>
                      <a:pt x="0" y="171"/>
                      <a:pt x="0" y="165"/>
                    </a:cubicBezTo>
                    <a:cubicBezTo>
                      <a:pt x="0" y="10"/>
                      <a:pt x="0" y="10"/>
                      <a:pt x="0" y="10"/>
                    </a:cubicBezTo>
                    <a:cubicBezTo>
                      <a:pt x="0" y="4"/>
                      <a:pt x="5" y="0"/>
                      <a:pt x="11" y="0"/>
                    </a:cubicBezTo>
                    <a:cubicBezTo>
                      <a:pt x="17" y="0"/>
                      <a:pt x="21" y="4"/>
                      <a:pt x="21" y="10"/>
                    </a:cubicBezTo>
                    <a:cubicBezTo>
                      <a:pt x="21" y="165"/>
                      <a:pt x="21" y="165"/>
                      <a:pt x="21" y="165"/>
                    </a:cubicBezTo>
                    <a:cubicBezTo>
                      <a:pt x="21" y="171"/>
                      <a:pt x="17" y="175"/>
                      <a:pt x="11" y="175"/>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76" name="Google Shape;1376;p48"/>
              <p:cNvSpPr/>
              <p:nvPr/>
            </p:nvSpPr>
            <p:spPr>
              <a:xfrm>
                <a:off x="6847311" y="1787750"/>
                <a:ext cx="180080" cy="25726"/>
              </a:xfrm>
              <a:custGeom>
                <a:avLst/>
                <a:gdLst/>
                <a:ahLst/>
                <a:cxnLst/>
                <a:rect l="l" t="t" r="r" b="b"/>
                <a:pathLst>
                  <a:path w="315" h="45" extrusionOk="0">
                    <a:moveTo>
                      <a:pt x="0" y="23"/>
                    </a:moveTo>
                    <a:cubicBezTo>
                      <a:pt x="0" y="35"/>
                      <a:pt x="10" y="45"/>
                      <a:pt x="22" y="45"/>
                    </a:cubicBezTo>
                    <a:cubicBezTo>
                      <a:pt x="293" y="45"/>
                      <a:pt x="293" y="45"/>
                      <a:pt x="293" y="45"/>
                    </a:cubicBezTo>
                    <a:cubicBezTo>
                      <a:pt x="305" y="45"/>
                      <a:pt x="315" y="35"/>
                      <a:pt x="315" y="23"/>
                    </a:cubicBezTo>
                    <a:cubicBezTo>
                      <a:pt x="315" y="23"/>
                      <a:pt x="315" y="23"/>
                      <a:pt x="315" y="23"/>
                    </a:cubicBezTo>
                    <a:cubicBezTo>
                      <a:pt x="315" y="11"/>
                      <a:pt x="305" y="0"/>
                      <a:pt x="293" y="0"/>
                    </a:cubicBezTo>
                    <a:cubicBezTo>
                      <a:pt x="22" y="0"/>
                      <a:pt x="22" y="0"/>
                      <a:pt x="22" y="0"/>
                    </a:cubicBezTo>
                    <a:cubicBezTo>
                      <a:pt x="10" y="0"/>
                      <a:pt x="0" y="11"/>
                      <a:pt x="0" y="23"/>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77" name="Google Shape;1377;p48"/>
              <p:cNvSpPr/>
              <p:nvPr/>
            </p:nvSpPr>
            <p:spPr>
              <a:xfrm>
                <a:off x="6851968" y="1826117"/>
                <a:ext cx="170766" cy="25726"/>
              </a:xfrm>
              <a:custGeom>
                <a:avLst/>
                <a:gdLst/>
                <a:ahLst/>
                <a:cxnLst/>
                <a:rect l="l" t="t" r="r" b="b"/>
                <a:pathLst>
                  <a:path w="299" h="45" extrusionOk="0">
                    <a:moveTo>
                      <a:pt x="0" y="22"/>
                    </a:moveTo>
                    <a:cubicBezTo>
                      <a:pt x="0" y="35"/>
                      <a:pt x="10" y="45"/>
                      <a:pt x="23" y="45"/>
                    </a:cubicBezTo>
                    <a:cubicBezTo>
                      <a:pt x="277" y="45"/>
                      <a:pt x="277" y="45"/>
                      <a:pt x="277" y="45"/>
                    </a:cubicBezTo>
                    <a:cubicBezTo>
                      <a:pt x="289" y="45"/>
                      <a:pt x="299" y="35"/>
                      <a:pt x="299" y="22"/>
                    </a:cubicBezTo>
                    <a:cubicBezTo>
                      <a:pt x="299" y="22"/>
                      <a:pt x="299" y="22"/>
                      <a:pt x="299" y="22"/>
                    </a:cubicBezTo>
                    <a:cubicBezTo>
                      <a:pt x="299" y="10"/>
                      <a:pt x="289" y="0"/>
                      <a:pt x="277" y="0"/>
                    </a:cubicBezTo>
                    <a:cubicBezTo>
                      <a:pt x="23" y="0"/>
                      <a:pt x="23" y="0"/>
                      <a:pt x="23" y="0"/>
                    </a:cubicBezTo>
                    <a:cubicBezTo>
                      <a:pt x="10" y="0"/>
                      <a:pt x="0" y="10"/>
                      <a:pt x="0" y="2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78" name="Google Shape;1378;p48"/>
              <p:cNvSpPr/>
              <p:nvPr/>
            </p:nvSpPr>
            <p:spPr>
              <a:xfrm>
                <a:off x="6876364" y="1863818"/>
                <a:ext cx="122419" cy="25726"/>
              </a:xfrm>
              <a:custGeom>
                <a:avLst/>
                <a:gdLst/>
                <a:ahLst/>
                <a:cxnLst/>
                <a:rect l="l" t="t" r="r" b="b"/>
                <a:pathLst>
                  <a:path w="214" h="45" extrusionOk="0">
                    <a:moveTo>
                      <a:pt x="0" y="23"/>
                    </a:moveTo>
                    <a:cubicBezTo>
                      <a:pt x="0" y="35"/>
                      <a:pt x="10" y="45"/>
                      <a:pt x="22" y="45"/>
                    </a:cubicBezTo>
                    <a:cubicBezTo>
                      <a:pt x="192" y="45"/>
                      <a:pt x="192" y="45"/>
                      <a:pt x="192" y="45"/>
                    </a:cubicBezTo>
                    <a:cubicBezTo>
                      <a:pt x="204" y="45"/>
                      <a:pt x="214" y="35"/>
                      <a:pt x="214" y="23"/>
                    </a:cubicBezTo>
                    <a:cubicBezTo>
                      <a:pt x="214" y="23"/>
                      <a:pt x="214" y="23"/>
                      <a:pt x="214" y="23"/>
                    </a:cubicBezTo>
                    <a:cubicBezTo>
                      <a:pt x="214" y="10"/>
                      <a:pt x="204" y="0"/>
                      <a:pt x="192" y="0"/>
                    </a:cubicBezTo>
                    <a:cubicBezTo>
                      <a:pt x="22" y="0"/>
                      <a:pt x="22" y="0"/>
                      <a:pt x="22" y="0"/>
                    </a:cubicBezTo>
                    <a:cubicBezTo>
                      <a:pt x="10" y="0"/>
                      <a:pt x="0" y="10"/>
                      <a:pt x="0" y="23"/>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grpSp>
        <p:nvGrpSpPr>
          <p:cNvPr id="1379" name="Google Shape;1379;p48"/>
          <p:cNvGrpSpPr/>
          <p:nvPr/>
        </p:nvGrpSpPr>
        <p:grpSpPr>
          <a:xfrm>
            <a:off x="5521088" y="492618"/>
            <a:ext cx="460705" cy="491455"/>
            <a:chOff x="7638277" y="444935"/>
            <a:chExt cx="744273" cy="793950"/>
          </a:xfrm>
        </p:grpSpPr>
        <p:sp>
          <p:nvSpPr>
            <p:cNvPr id="1380" name="Google Shape;1380;p48"/>
            <p:cNvSpPr/>
            <p:nvPr/>
          </p:nvSpPr>
          <p:spPr>
            <a:xfrm>
              <a:off x="8012931" y="586978"/>
              <a:ext cx="217151" cy="253479"/>
            </a:xfrm>
            <a:custGeom>
              <a:avLst/>
              <a:gdLst/>
              <a:ahLst/>
              <a:cxnLst/>
              <a:rect l="l" t="t" r="r" b="b"/>
              <a:pathLst>
                <a:path w="1085755" h="1267396" extrusionOk="0">
                  <a:moveTo>
                    <a:pt x="1058482" y="714947"/>
                  </a:moveTo>
                  <a:cubicBezTo>
                    <a:pt x="1013714" y="538416"/>
                    <a:pt x="885190" y="361632"/>
                    <a:pt x="705993" y="229870"/>
                  </a:cubicBezTo>
                  <a:cubicBezTo>
                    <a:pt x="565277" y="126492"/>
                    <a:pt x="329184" y="3365"/>
                    <a:pt x="0" y="0"/>
                  </a:cubicBezTo>
                  <a:lnTo>
                    <a:pt x="0" y="1267397"/>
                  </a:lnTo>
                  <a:lnTo>
                    <a:pt x="1025144" y="1267397"/>
                  </a:lnTo>
                  <a:cubicBezTo>
                    <a:pt x="1092772" y="1073722"/>
                    <a:pt x="1103694" y="892810"/>
                    <a:pt x="1058482" y="714947"/>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81" name="Google Shape;1381;p48"/>
            <p:cNvSpPr/>
            <p:nvPr/>
          </p:nvSpPr>
          <p:spPr>
            <a:xfrm>
              <a:off x="7789628" y="587029"/>
              <a:ext cx="214318" cy="253428"/>
            </a:xfrm>
            <a:custGeom>
              <a:avLst/>
              <a:gdLst/>
              <a:ahLst/>
              <a:cxnLst/>
              <a:rect l="l" t="t" r="r" b="b"/>
              <a:pathLst>
                <a:path w="1071591" h="1267142" extrusionOk="0">
                  <a:moveTo>
                    <a:pt x="377536" y="231331"/>
                  </a:moveTo>
                  <a:cubicBezTo>
                    <a:pt x="199609" y="362839"/>
                    <a:pt x="71910" y="538988"/>
                    <a:pt x="27270" y="714693"/>
                  </a:cubicBezTo>
                  <a:cubicBezTo>
                    <a:pt x="-17942" y="892556"/>
                    <a:pt x="-7020" y="1073404"/>
                    <a:pt x="60671" y="1267143"/>
                  </a:cubicBezTo>
                  <a:lnTo>
                    <a:pt x="1071591" y="1267143"/>
                  </a:lnTo>
                  <a:lnTo>
                    <a:pt x="1071591" y="0"/>
                  </a:lnTo>
                  <a:cubicBezTo>
                    <a:pt x="748249" y="6794"/>
                    <a:pt x="516220" y="128905"/>
                    <a:pt x="377536" y="231331"/>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82" name="Google Shape;1382;p48"/>
            <p:cNvSpPr/>
            <p:nvPr/>
          </p:nvSpPr>
          <p:spPr>
            <a:xfrm>
              <a:off x="8012931" y="848854"/>
              <a:ext cx="202133" cy="270446"/>
            </a:xfrm>
            <a:custGeom>
              <a:avLst/>
              <a:gdLst/>
              <a:ahLst/>
              <a:cxnLst/>
              <a:rect l="l" t="t" r="r" b="b"/>
              <a:pathLst>
                <a:path w="1010666" h="1352232" extrusionOk="0">
                  <a:moveTo>
                    <a:pt x="326390" y="1351915"/>
                  </a:moveTo>
                  <a:cubicBezTo>
                    <a:pt x="447929" y="1351090"/>
                    <a:pt x="476758" y="1318387"/>
                    <a:pt x="497142" y="1226757"/>
                  </a:cubicBezTo>
                  <a:cubicBezTo>
                    <a:pt x="505079" y="1190943"/>
                    <a:pt x="512382" y="1152208"/>
                    <a:pt x="520129" y="1111187"/>
                  </a:cubicBezTo>
                  <a:cubicBezTo>
                    <a:pt x="540004" y="1005586"/>
                    <a:pt x="562610" y="885888"/>
                    <a:pt x="602869" y="793750"/>
                  </a:cubicBezTo>
                  <a:cubicBezTo>
                    <a:pt x="721932" y="514413"/>
                    <a:pt x="897255" y="279463"/>
                    <a:pt x="1010666" y="0"/>
                  </a:cubicBezTo>
                  <a:lnTo>
                    <a:pt x="0" y="0"/>
                  </a:lnTo>
                  <a:lnTo>
                    <a:pt x="0" y="1351725"/>
                  </a:lnTo>
                  <a:lnTo>
                    <a:pt x="12573" y="1351598"/>
                  </a:lnTo>
                  <a:lnTo>
                    <a:pt x="12573" y="1352169"/>
                  </a:lnTo>
                  <a:cubicBezTo>
                    <a:pt x="41974" y="1352169"/>
                    <a:pt x="71438" y="1352169"/>
                    <a:pt x="100838" y="1352233"/>
                  </a:cubicBezTo>
                  <a:lnTo>
                    <a:pt x="118364" y="1351915"/>
                  </a:lnTo>
                  <a:cubicBezTo>
                    <a:pt x="162116" y="1351979"/>
                    <a:pt x="284671" y="1352487"/>
                    <a:pt x="326390" y="1351915"/>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83" name="Google Shape;1383;p48"/>
            <p:cNvSpPr/>
            <p:nvPr/>
          </p:nvSpPr>
          <p:spPr>
            <a:xfrm>
              <a:off x="7804733" y="848854"/>
              <a:ext cx="199288" cy="270439"/>
            </a:xfrm>
            <a:custGeom>
              <a:avLst/>
              <a:gdLst/>
              <a:ahLst/>
              <a:cxnLst/>
              <a:rect l="l" t="t" r="r" b="b"/>
              <a:pathLst>
                <a:path w="996442" h="1352197" extrusionOk="0">
                  <a:moveTo>
                    <a:pt x="996442" y="1352169"/>
                  </a:moveTo>
                  <a:lnTo>
                    <a:pt x="996442" y="0"/>
                  </a:lnTo>
                  <a:lnTo>
                    <a:pt x="0" y="0"/>
                  </a:lnTo>
                  <a:cubicBezTo>
                    <a:pt x="113538" y="279591"/>
                    <a:pt x="288671" y="514287"/>
                    <a:pt x="407797" y="793750"/>
                  </a:cubicBezTo>
                  <a:cubicBezTo>
                    <a:pt x="448056" y="885888"/>
                    <a:pt x="470662" y="1005586"/>
                    <a:pt x="490601" y="1111250"/>
                  </a:cubicBezTo>
                  <a:cubicBezTo>
                    <a:pt x="498348" y="1152208"/>
                    <a:pt x="505651" y="1190943"/>
                    <a:pt x="513588" y="1226757"/>
                  </a:cubicBezTo>
                  <a:cubicBezTo>
                    <a:pt x="533908" y="1329246"/>
                    <a:pt x="580580" y="1351153"/>
                    <a:pt x="682561" y="1352169"/>
                  </a:cubicBezTo>
                  <a:cubicBezTo>
                    <a:pt x="774002" y="1352169"/>
                    <a:pt x="905256" y="1352233"/>
                    <a:pt x="996442" y="135216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384" name="Google Shape;1384;p48"/>
            <p:cNvGrpSpPr/>
            <p:nvPr/>
          </p:nvGrpSpPr>
          <p:grpSpPr>
            <a:xfrm>
              <a:off x="7638277" y="444935"/>
              <a:ext cx="744273" cy="793950"/>
              <a:chOff x="6565437" y="1095594"/>
              <a:chExt cx="744273" cy="793950"/>
            </a:xfrm>
          </p:grpSpPr>
          <p:sp>
            <p:nvSpPr>
              <p:cNvPr id="1385" name="Google Shape;1385;p48"/>
              <p:cNvSpPr/>
              <p:nvPr/>
            </p:nvSpPr>
            <p:spPr>
              <a:xfrm>
                <a:off x="7127411" y="1202045"/>
                <a:ext cx="76068" cy="75403"/>
              </a:xfrm>
              <a:custGeom>
                <a:avLst/>
                <a:gdLst/>
                <a:ahLst/>
                <a:cxnLst/>
                <a:rect l="l" t="t" r="r" b="b"/>
                <a:pathLst>
                  <a:path w="133" h="132" extrusionOk="0">
                    <a:moveTo>
                      <a:pt x="12" y="132"/>
                    </a:moveTo>
                    <a:cubicBezTo>
                      <a:pt x="9" y="132"/>
                      <a:pt x="6" y="131"/>
                      <a:pt x="4" y="128"/>
                    </a:cubicBezTo>
                    <a:cubicBezTo>
                      <a:pt x="0" y="124"/>
                      <a:pt x="0" y="118"/>
                      <a:pt x="4" y="114"/>
                    </a:cubicBezTo>
                    <a:cubicBezTo>
                      <a:pt x="113" y="4"/>
                      <a:pt x="113" y="4"/>
                      <a:pt x="113" y="4"/>
                    </a:cubicBezTo>
                    <a:cubicBezTo>
                      <a:pt x="118" y="0"/>
                      <a:pt x="124" y="0"/>
                      <a:pt x="128" y="4"/>
                    </a:cubicBezTo>
                    <a:cubicBezTo>
                      <a:pt x="133" y="8"/>
                      <a:pt x="133" y="15"/>
                      <a:pt x="128" y="19"/>
                    </a:cubicBezTo>
                    <a:cubicBezTo>
                      <a:pt x="19" y="128"/>
                      <a:pt x="19" y="128"/>
                      <a:pt x="19" y="128"/>
                    </a:cubicBezTo>
                    <a:cubicBezTo>
                      <a:pt x="17" y="131"/>
                      <a:pt x="14" y="132"/>
                      <a:pt x="12" y="13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86" name="Google Shape;1386;p48"/>
              <p:cNvSpPr/>
              <p:nvPr/>
            </p:nvSpPr>
            <p:spPr>
              <a:xfrm>
                <a:off x="7209689" y="1461742"/>
                <a:ext cx="100020" cy="11976"/>
              </a:xfrm>
              <a:custGeom>
                <a:avLst/>
                <a:gdLst/>
                <a:ahLst/>
                <a:cxnLst/>
                <a:rect l="l" t="t" r="r" b="b"/>
                <a:pathLst>
                  <a:path w="175" h="21" extrusionOk="0">
                    <a:moveTo>
                      <a:pt x="165" y="21"/>
                    </a:moveTo>
                    <a:cubicBezTo>
                      <a:pt x="10" y="21"/>
                      <a:pt x="10" y="21"/>
                      <a:pt x="10" y="21"/>
                    </a:cubicBezTo>
                    <a:cubicBezTo>
                      <a:pt x="4" y="21"/>
                      <a:pt x="0" y="17"/>
                      <a:pt x="0" y="11"/>
                    </a:cubicBezTo>
                    <a:cubicBezTo>
                      <a:pt x="0" y="5"/>
                      <a:pt x="4" y="0"/>
                      <a:pt x="10" y="0"/>
                    </a:cubicBezTo>
                    <a:cubicBezTo>
                      <a:pt x="165" y="0"/>
                      <a:pt x="165" y="0"/>
                      <a:pt x="165" y="0"/>
                    </a:cubicBezTo>
                    <a:cubicBezTo>
                      <a:pt x="171" y="0"/>
                      <a:pt x="175" y="5"/>
                      <a:pt x="175" y="11"/>
                    </a:cubicBezTo>
                    <a:cubicBezTo>
                      <a:pt x="175" y="17"/>
                      <a:pt x="171" y="21"/>
                      <a:pt x="165" y="2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87" name="Google Shape;1387;p48"/>
              <p:cNvSpPr/>
              <p:nvPr/>
            </p:nvSpPr>
            <p:spPr>
              <a:xfrm>
                <a:off x="7127411" y="1657790"/>
                <a:ext cx="76068" cy="75625"/>
              </a:xfrm>
              <a:custGeom>
                <a:avLst/>
                <a:gdLst/>
                <a:ahLst/>
                <a:cxnLst/>
                <a:rect l="l" t="t" r="r" b="b"/>
                <a:pathLst>
                  <a:path w="133" h="132" extrusionOk="0">
                    <a:moveTo>
                      <a:pt x="121" y="132"/>
                    </a:moveTo>
                    <a:cubicBezTo>
                      <a:pt x="119" y="132"/>
                      <a:pt x="116" y="131"/>
                      <a:pt x="114" y="129"/>
                    </a:cubicBezTo>
                    <a:cubicBezTo>
                      <a:pt x="5" y="19"/>
                      <a:pt x="5" y="19"/>
                      <a:pt x="5" y="19"/>
                    </a:cubicBezTo>
                    <a:cubicBezTo>
                      <a:pt x="0" y="15"/>
                      <a:pt x="0" y="8"/>
                      <a:pt x="5" y="4"/>
                    </a:cubicBezTo>
                    <a:cubicBezTo>
                      <a:pt x="9" y="0"/>
                      <a:pt x="15" y="0"/>
                      <a:pt x="20" y="4"/>
                    </a:cubicBezTo>
                    <a:cubicBezTo>
                      <a:pt x="129" y="114"/>
                      <a:pt x="129" y="114"/>
                      <a:pt x="129" y="114"/>
                    </a:cubicBezTo>
                    <a:cubicBezTo>
                      <a:pt x="133" y="118"/>
                      <a:pt x="133" y="124"/>
                      <a:pt x="129" y="129"/>
                    </a:cubicBezTo>
                    <a:cubicBezTo>
                      <a:pt x="127" y="131"/>
                      <a:pt x="124" y="132"/>
                      <a:pt x="121" y="13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88" name="Google Shape;1388;p48"/>
              <p:cNvSpPr/>
              <p:nvPr/>
            </p:nvSpPr>
            <p:spPr>
              <a:xfrm>
                <a:off x="6671888" y="1658456"/>
                <a:ext cx="76068" cy="74960"/>
              </a:xfrm>
              <a:custGeom>
                <a:avLst/>
                <a:gdLst/>
                <a:ahLst/>
                <a:cxnLst/>
                <a:rect l="l" t="t" r="r" b="b"/>
                <a:pathLst>
                  <a:path w="133" h="131" extrusionOk="0">
                    <a:moveTo>
                      <a:pt x="12" y="131"/>
                    </a:moveTo>
                    <a:cubicBezTo>
                      <a:pt x="9" y="131"/>
                      <a:pt x="7" y="130"/>
                      <a:pt x="5" y="128"/>
                    </a:cubicBezTo>
                    <a:cubicBezTo>
                      <a:pt x="0" y="124"/>
                      <a:pt x="0" y="117"/>
                      <a:pt x="5" y="113"/>
                    </a:cubicBezTo>
                    <a:cubicBezTo>
                      <a:pt x="114" y="4"/>
                      <a:pt x="114" y="4"/>
                      <a:pt x="114" y="4"/>
                    </a:cubicBezTo>
                    <a:cubicBezTo>
                      <a:pt x="118" y="0"/>
                      <a:pt x="125" y="0"/>
                      <a:pt x="129" y="4"/>
                    </a:cubicBezTo>
                    <a:cubicBezTo>
                      <a:pt x="133" y="8"/>
                      <a:pt x="133" y="14"/>
                      <a:pt x="129" y="19"/>
                    </a:cubicBezTo>
                    <a:cubicBezTo>
                      <a:pt x="19" y="128"/>
                      <a:pt x="19" y="128"/>
                      <a:pt x="19" y="128"/>
                    </a:cubicBezTo>
                    <a:cubicBezTo>
                      <a:pt x="17" y="130"/>
                      <a:pt x="15" y="131"/>
                      <a:pt x="12" y="13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89" name="Google Shape;1389;p48"/>
              <p:cNvSpPr/>
              <p:nvPr/>
            </p:nvSpPr>
            <p:spPr>
              <a:xfrm>
                <a:off x="6565437" y="1462186"/>
                <a:ext cx="100020" cy="11976"/>
              </a:xfrm>
              <a:custGeom>
                <a:avLst/>
                <a:gdLst/>
                <a:ahLst/>
                <a:cxnLst/>
                <a:rect l="l" t="t" r="r" b="b"/>
                <a:pathLst>
                  <a:path w="175" h="21" extrusionOk="0">
                    <a:moveTo>
                      <a:pt x="165" y="21"/>
                    </a:moveTo>
                    <a:cubicBezTo>
                      <a:pt x="10" y="21"/>
                      <a:pt x="10" y="21"/>
                      <a:pt x="10" y="21"/>
                    </a:cubicBezTo>
                    <a:cubicBezTo>
                      <a:pt x="4" y="21"/>
                      <a:pt x="0" y="16"/>
                      <a:pt x="0" y="10"/>
                    </a:cubicBezTo>
                    <a:cubicBezTo>
                      <a:pt x="0" y="5"/>
                      <a:pt x="4" y="0"/>
                      <a:pt x="10" y="0"/>
                    </a:cubicBezTo>
                    <a:cubicBezTo>
                      <a:pt x="165" y="0"/>
                      <a:pt x="165" y="0"/>
                      <a:pt x="165" y="0"/>
                    </a:cubicBezTo>
                    <a:cubicBezTo>
                      <a:pt x="171" y="0"/>
                      <a:pt x="175" y="5"/>
                      <a:pt x="175" y="10"/>
                    </a:cubicBezTo>
                    <a:cubicBezTo>
                      <a:pt x="175" y="16"/>
                      <a:pt x="171" y="21"/>
                      <a:pt x="165" y="2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90" name="Google Shape;1390;p48"/>
              <p:cNvSpPr/>
              <p:nvPr/>
            </p:nvSpPr>
            <p:spPr>
              <a:xfrm>
                <a:off x="6671888" y="1202489"/>
                <a:ext cx="75403" cy="74960"/>
              </a:xfrm>
              <a:custGeom>
                <a:avLst/>
                <a:gdLst/>
                <a:ahLst/>
                <a:cxnLst/>
                <a:rect l="l" t="t" r="r" b="b"/>
                <a:pathLst>
                  <a:path w="132" h="131" extrusionOk="0">
                    <a:moveTo>
                      <a:pt x="121" y="131"/>
                    </a:moveTo>
                    <a:cubicBezTo>
                      <a:pt x="118" y="131"/>
                      <a:pt x="115" y="130"/>
                      <a:pt x="113" y="128"/>
                    </a:cubicBezTo>
                    <a:cubicBezTo>
                      <a:pt x="4" y="19"/>
                      <a:pt x="4" y="19"/>
                      <a:pt x="4" y="19"/>
                    </a:cubicBezTo>
                    <a:cubicBezTo>
                      <a:pt x="0" y="14"/>
                      <a:pt x="0" y="8"/>
                      <a:pt x="4" y="4"/>
                    </a:cubicBezTo>
                    <a:cubicBezTo>
                      <a:pt x="8" y="0"/>
                      <a:pt x="15" y="0"/>
                      <a:pt x="19" y="4"/>
                    </a:cubicBezTo>
                    <a:cubicBezTo>
                      <a:pt x="128" y="113"/>
                      <a:pt x="128" y="113"/>
                      <a:pt x="128" y="113"/>
                    </a:cubicBezTo>
                    <a:cubicBezTo>
                      <a:pt x="132" y="117"/>
                      <a:pt x="132" y="124"/>
                      <a:pt x="128" y="128"/>
                    </a:cubicBezTo>
                    <a:cubicBezTo>
                      <a:pt x="126" y="130"/>
                      <a:pt x="124" y="131"/>
                      <a:pt x="121" y="131"/>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91" name="Google Shape;1391;p48"/>
              <p:cNvSpPr/>
              <p:nvPr/>
            </p:nvSpPr>
            <p:spPr>
              <a:xfrm>
                <a:off x="6931363" y="1095594"/>
                <a:ext cx="11976" cy="100020"/>
              </a:xfrm>
              <a:custGeom>
                <a:avLst/>
                <a:gdLst/>
                <a:ahLst/>
                <a:cxnLst/>
                <a:rect l="l" t="t" r="r" b="b"/>
                <a:pathLst>
                  <a:path w="21" h="175" extrusionOk="0">
                    <a:moveTo>
                      <a:pt x="11" y="175"/>
                    </a:moveTo>
                    <a:cubicBezTo>
                      <a:pt x="5" y="175"/>
                      <a:pt x="0" y="171"/>
                      <a:pt x="0" y="165"/>
                    </a:cubicBezTo>
                    <a:cubicBezTo>
                      <a:pt x="0" y="10"/>
                      <a:pt x="0" y="10"/>
                      <a:pt x="0" y="10"/>
                    </a:cubicBezTo>
                    <a:cubicBezTo>
                      <a:pt x="0" y="4"/>
                      <a:pt x="5" y="0"/>
                      <a:pt x="11" y="0"/>
                    </a:cubicBezTo>
                    <a:cubicBezTo>
                      <a:pt x="17" y="0"/>
                      <a:pt x="21" y="4"/>
                      <a:pt x="21" y="10"/>
                    </a:cubicBezTo>
                    <a:cubicBezTo>
                      <a:pt x="21" y="165"/>
                      <a:pt x="21" y="165"/>
                      <a:pt x="21" y="165"/>
                    </a:cubicBezTo>
                    <a:cubicBezTo>
                      <a:pt x="21" y="171"/>
                      <a:pt x="17" y="175"/>
                      <a:pt x="11" y="175"/>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92" name="Google Shape;1392;p48"/>
              <p:cNvSpPr/>
              <p:nvPr/>
            </p:nvSpPr>
            <p:spPr>
              <a:xfrm>
                <a:off x="6847311" y="1787750"/>
                <a:ext cx="180080" cy="25726"/>
              </a:xfrm>
              <a:custGeom>
                <a:avLst/>
                <a:gdLst/>
                <a:ahLst/>
                <a:cxnLst/>
                <a:rect l="l" t="t" r="r" b="b"/>
                <a:pathLst>
                  <a:path w="315" h="45" extrusionOk="0">
                    <a:moveTo>
                      <a:pt x="0" y="23"/>
                    </a:moveTo>
                    <a:cubicBezTo>
                      <a:pt x="0" y="35"/>
                      <a:pt x="10" y="45"/>
                      <a:pt x="22" y="45"/>
                    </a:cubicBezTo>
                    <a:cubicBezTo>
                      <a:pt x="293" y="45"/>
                      <a:pt x="293" y="45"/>
                      <a:pt x="293" y="45"/>
                    </a:cubicBezTo>
                    <a:cubicBezTo>
                      <a:pt x="305" y="45"/>
                      <a:pt x="315" y="35"/>
                      <a:pt x="315" y="23"/>
                    </a:cubicBezTo>
                    <a:cubicBezTo>
                      <a:pt x="315" y="23"/>
                      <a:pt x="315" y="23"/>
                      <a:pt x="315" y="23"/>
                    </a:cubicBezTo>
                    <a:cubicBezTo>
                      <a:pt x="315" y="11"/>
                      <a:pt x="305" y="0"/>
                      <a:pt x="293" y="0"/>
                    </a:cubicBezTo>
                    <a:cubicBezTo>
                      <a:pt x="22" y="0"/>
                      <a:pt x="22" y="0"/>
                      <a:pt x="22" y="0"/>
                    </a:cubicBezTo>
                    <a:cubicBezTo>
                      <a:pt x="10" y="0"/>
                      <a:pt x="0" y="11"/>
                      <a:pt x="0" y="23"/>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93" name="Google Shape;1393;p48"/>
              <p:cNvSpPr/>
              <p:nvPr/>
            </p:nvSpPr>
            <p:spPr>
              <a:xfrm>
                <a:off x="6851968" y="1826117"/>
                <a:ext cx="170766" cy="25726"/>
              </a:xfrm>
              <a:custGeom>
                <a:avLst/>
                <a:gdLst/>
                <a:ahLst/>
                <a:cxnLst/>
                <a:rect l="l" t="t" r="r" b="b"/>
                <a:pathLst>
                  <a:path w="299" h="45" extrusionOk="0">
                    <a:moveTo>
                      <a:pt x="0" y="22"/>
                    </a:moveTo>
                    <a:cubicBezTo>
                      <a:pt x="0" y="35"/>
                      <a:pt x="10" y="45"/>
                      <a:pt x="23" y="45"/>
                    </a:cubicBezTo>
                    <a:cubicBezTo>
                      <a:pt x="277" y="45"/>
                      <a:pt x="277" y="45"/>
                      <a:pt x="277" y="45"/>
                    </a:cubicBezTo>
                    <a:cubicBezTo>
                      <a:pt x="289" y="45"/>
                      <a:pt x="299" y="35"/>
                      <a:pt x="299" y="22"/>
                    </a:cubicBezTo>
                    <a:cubicBezTo>
                      <a:pt x="299" y="22"/>
                      <a:pt x="299" y="22"/>
                      <a:pt x="299" y="22"/>
                    </a:cubicBezTo>
                    <a:cubicBezTo>
                      <a:pt x="299" y="10"/>
                      <a:pt x="289" y="0"/>
                      <a:pt x="277" y="0"/>
                    </a:cubicBezTo>
                    <a:cubicBezTo>
                      <a:pt x="23" y="0"/>
                      <a:pt x="23" y="0"/>
                      <a:pt x="23" y="0"/>
                    </a:cubicBezTo>
                    <a:cubicBezTo>
                      <a:pt x="10" y="0"/>
                      <a:pt x="0" y="10"/>
                      <a:pt x="0" y="2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94" name="Google Shape;1394;p48"/>
              <p:cNvSpPr/>
              <p:nvPr/>
            </p:nvSpPr>
            <p:spPr>
              <a:xfrm>
                <a:off x="6876364" y="1863818"/>
                <a:ext cx="122419" cy="25726"/>
              </a:xfrm>
              <a:custGeom>
                <a:avLst/>
                <a:gdLst/>
                <a:ahLst/>
                <a:cxnLst/>
                <a:rect l="l" t="t" r="r" b="b"/>
                <a:pathLst>
                  <a:path w="214" h="45" extrusionOk="0">
                    <a:moveTo>
                      <a:pt x="0" y="23"/>
                    </a:moveTo>
                    <a:cubicBezTo>
                      <a:pt x="0" y="35"/>
                      <a:pt x="10" y="45"/>
                      <a:pt x="22" y="45"/>
                    </a:cubicBezTo>
                    <a:cubicBezTo>
                      <a:pt x="192" y="45"/>
                      <a:pt x="192" y="45"/>
                      <a:pt x="192" y="45"/>
                    </a:cubicBezTo>
                    <a:cubicBezTo>
                      <a:pt x="204" y="45"/>
                      <a:pt x="214" y="35"/>
                      <a:pt x="214" y="23"/>
                    </a:cubicBezTo>
                    <a:cubicBezTo>
                      <a:pt x="214" y="23"/>
                      <a:pt x="214" y="23"/>
                      <a:pt x="214" y="23"/>
                    </a:cubicBezTo>
                    <a:cubicBezTo>
                      <a:pt x="214" y="10"/>
                      <a:pt x="204" y="0"/>
                      <a:pt x="192" y="0"/>
                    </a:cubicBezTo>
                    <a:cubicBezTo>
                      <a:pt x="22" y="0"/>
                      <a:pt x="22" y="0"/>
                      <a:pt x="22" y="0"/>
                    </a:cubicBezTo>
                    <a:cubicBezTo>
                      <a:pt x="10" y="0"/>
                      <a:pt x="0" y="10"/>
                      <a:pt x="0" y="23"/>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grpSp>
        <p:nvGrpSpPr>
          <p:cNvPr id="1395" name="Google Shape;1395;p48"/>
          <p:cNvGrpSpPr/>
          <p:nvPr/>
        </p:nvGrpSpPr>
        <p:grpSpPr>
          <a:xfrm>
            <a:off x="3061198" y="2682173"/>
            <a:ext cx="445779" cy="400764"/>
            <a:chOff x="3778727" y="3968016"/>
            <a:chExt cx="720160" cy="647438"/>
          </a:xfrm>
        </p:grpSpPr>
        <p:sp>
          <p:nvSpPr>
            <p:cNvPr id="1396" name="Google Shape;1396;p48"/>
            <p:cNvSpPr/>
            <p:nvPr/>
          </p:nvSpPr>
          <p:spPr>
            <a:xfrm>
              <a:off x="3957011" y="4409821"/>
              <a:ext cx="364723" cy="110621"/>
            </a:xfrm>
            <a:custGeom>
              <a:avLst/>
              <a:gdLst/>
              <a:ahLst/>
              <a:cxnLst/>
              <a:rect l="l" t="t" r="r" b="b"/>
              <a:pathLst>
                <a:path w="640" h="194" extrusionOk="0">
                  <a:moveTo>
                    <a:pt x="0" y="0"/>
                  </a:moveTo>
                  <a:cubicBezTo>
                    <a:pt x="63" y="130"/>
                    <a:pt x="63" y="130"/>
                    <a:pt x="63" y="130"/>
                  </a:cubicBezTo>
                  <a:cubicBezTo>
                    <a:pt x="64" y="130"/>
                    <a:pt x="64" y="130"/>
                    <a:pt x="64" y="130"/>
                  </a:cubicBezTo>
                  <a:cubicBezTo>
                    <a:pt x="64" y="130"/>
                    <a:pt x="64" y="130"/>
                    <a:pt x="64" y="131"/>
                  </a:cubicBezTo>
                  <a:cubicBezTo>
                    <a:pt x="70" y="143"/>
                    <a:pt x="70" y="143"/>
                    <a:pt x="70" y="143"/>
                  </a:cubicBezTo>
                  <a:cubicBezTo>
                    <a:pt x="93" y="170"/>
                    <a:pt x="188" y="194"/>
                    <a:pt x="320" y="194"/>
                  </a:cubicBezTo>
                  <a:cubicBezTo>
                    <a:pt x="452" y="194"/>
                    <a:pt x="547" y="170"/>
                    <a:pt x="571" y="143"/>
                  </a:cubicBezTo>
                  <a:cubicBezTo>
                    <a:pt x="577" y="131"/>
                    <a:pt x="577" y="131"/>
                    <a:pt x="577" y="131"/>
                  </a:cubicBezTo>
                  <a:cubicBezTo>
                    <a:pt x="577" y="130"/>
                    <a:pt x="577" y="130"/>
                    <a:pt x="577" y="130"/>
                  </a:cubicBezTo>
                  <a:cubicBezTo>
                    <a:pt x="577" y="130"/>
                    <a:pt x="577" y="130"/>
                    <a:pt x="577" y="130"/>
                  </a:cubicBezTo>
                  <a:cubicBezTo>
                    <a:pt x="640" y="0"/>
                    <a:pt x="640" y="0"/>
                    <a:pt x="640" y="0"/>
                  </a:cubicBezTo>
                  <a:cubicBezTo>
                    <a:pt x="587" y="29"/>
                    <a:pt x="452" y="46"/>
                    <a:pt x="320" y="46"/>
                  </a:cubicBezTo>
                  <a:cubicBezTo>
                    <a:pt x="189" y="46"/>
                    <a:pt x="53" y="29"/>
                    <a:pt x="0" y="0"/>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97" name="Google Shape;1397;p48"/>
            <p:cNvSpPr/>
            <p:nvPr/>
          </p:nvSpPr>
          <p:spPr>
            <a:xfrm>
              <a:off x="4002092" y="4507321"/>
              <a:ext cx="275015" cy="108132"/>
            </a:xfrm>
            <a:custGeom>
              <a:avLst/>
              <a:gdLst/>
              <a:ahLst/>
              <a:cxnLst/>
              <a:rect l="l" t="t" r="r" b="b"/>
              <a:pathLst>
                <a:path w="483" h="190" extrusionOk="0">
                  <a:moveTo>
                    <a:pt x="0" y="0"/>
                  </a:moveTo>
                  <a:cubicBezTo>
                    <a:pt x="61" y="125"/>
                    <a:pt x="61" y="125"/>
                    <a:pt x="61" y="125"/>
                  </a:cubicBezTo>
                  <a:cubicBezTo>
                    <a:pt x="62" y="126"/>
                    <a:pt x="62" y="127"/>
                    <a:pt x="63" y="128"/>
                  </a:cubicBezTo>
                  <a:cubicBezTo>
                    <a:pt x="70" y="144"/>
                    <a:pt x="70" y="144"/>
                    <a:pt x="70" y="144"/>
                  </a:cubicBezTo>
                  <a:cubicBezTo>
                    <a:pt x="93" y="170"/>
                    <a:pt x="162" y="190"/>
                    <a:pt x="241" y="190"/>
                  </a:cubicBezTo>
                  <a:cubicBezTo>
                    <a:pt x="320" y="190"/>
                    <a:pt x="389" y="170"/>
                    <a:pt x="412" y="144"/>
                  </a:cubicBezTo>
                  <a:cubicBezTo>
                    <a:pt x="420" y="128"/>
                    <a:pt x="420" y="128"/>
                    <a:pt x="420" y="128"/>
                  </a:cubicBezTo>
                  <a:cubicBezTo>
                    <a:pt x="421" y="127"/>
                    <a:pt x="421" y="126"/>
                    <a:pt x="421" y="125"/>
                  </a:cubicBezTo>
                  <a:cubicBezTo>
                    <a:pt x="483" y="0"/>
                    <a:pt x="483" y="0"/>
                    <a:pt x="483" y="0"/>
                  </a:cubicBezTo>
                  <a:cubicBezTo>
                    <a:pt x="437" y="26"/>
                    <a:pt x="338" y="41"/>
                    <a:pt x="241" y="41"/>
                  </a:cubicBezTo>
                  <a:cubicBezTo>
                    <a:pt x="144" y="41"/>
                    <a:pt x="45" y="26"/>
                    <a:pt x="0" y="0"/>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98" name="Google Shape;1398;p48"/>
            <p:cNvSpPr/>
            <p:nvPr/>
          </p:nvSpPr>
          <p:spPr>
            <a:xfrm>
              <a:off x="3780312" y="4026607"/>
              <a:ext cx="718575" cy="115145"/>
            </a:xfrm>
            <a:custGeom>
              <a:avLst/>
              <a:gdLst/>
              <a:ahLst/>
              <a:cxnLst/>
              <a:rect l="l" t="t" r="r" b="b"/>
              <a:pathLst>
                <a:path w="1261" h="202" extrusionOk="0">
                  <a:moveTo>
                    <a:pt x="630" y="53"/>
                  </a:moveTo>
                  <a:cubicBezTo>
                    <a:pt x="363" y="53"/>
                    <a:pt x="82" y="34"/>
                    <a:pt x="0" y="0"/>
                  </a:cubicBezTo>
                  <a:cubicBezTo>
                    <a:pt x="71" y="146"/>
                    <a:pt x="71" y="146"/>
                    <a:pt x="71" y="146"/>
                  </a:cubicBezTo>
                  <a:cubicBezTo>
                    <a:pt x="88" y="157"/>
                    <a:pt x="134" y="170"/>
                    <a:pt x="227" y="181"/>
                  </a:cubicBezTo>
                  <a:cubicBezTo>
                    <a:pt x="334" y="194"/>
                    <a:pt x="478" y="202"/>
                    <a:pt x="630" y="202"/>
                  </a:cubicBezTo>
                  <a:cubicBezTo>
                    <a:pt x="630" y="202"/>
                    <a:pt x="630" y="202"/>
                    <a:pt x="630" y="202"/>
                  </a:cubicBezTo>
                  <a:cubicBezTo>
                    <a:pt x="929" y="202"/>
                    <a:pt x="1147" y="174"/>
                    <a:pt x="1189" y="146"/>
                  </a:cubicBezTo>
                  <a:cubicBezTo>
                    <a:pt x="1261" y="0"/>
                    <a:pt x="1261" y="0"/>
                    <a:pt x="1261" y="0"/>
                  </a:cubicBezTo>
                  <a:cubicBezTo>
                    <a:pt x="1179" y="34"/>
                    <a:pt x="897" y="53"/>
                    <a:pt x="630" y="53"/>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399" name="Google Shape;1399;p48"/>
            <p:cNvSpPr/>
            <p:nvPr/>
          </p:nvSpPr>
          <p:spPr>
            <a:xfrm>
              <a:off x="3868662" y="4217988"/>
              <a:ext cx="541875" cy="112657"/>
            </a:xfrm>
            <a:custGeom>
              <a:avLst/>
              <a:gdLst/>
              <a:ahLst/>
              <a:cxnLst/>
              <a:rect l="l" t="t" r="r" b="b"/>
              <a:pathLst>
                <a:path w="951" h="198" extrusionOk="0">
                  <a:moveTo>
                    <a:pt x="0" y="0"/>
                  </a:moveTo>
                  <a:cubicBezTo>
                    <a:pt x="70" y="144"/>
                    <a:pt x="70" y="144"/>
                    <a:pt x="70" y="144"/>
                  </a:cubicBezTo>
                  <a:cubicBezTo>
                    <a:pt x="101" y="171"/>
                    <a:pt x="259" y="198"/>
                    <a:pt x="475" y="198"/>
                  </a:cubicBezTo>
                  <a:cubicBezTo>
                    <a:pt x="692" y="198"/>
                    <a:pt x="849" y="171"/>
                    <a:pt x="881" y="144"/>
                  </a:cubicBezTo>
                  <a:cubicBezTo>
                    <a:pt x="951" y="0"/>
                    <a:pt x="951" y="0"/>
                    <a:pt x="951" y="0"/>
                  </a:cubicBezTo>
                  <a:cubicBezTo>
                    <a:pt x="881" y="32"/>
                    <a:pt x="673" y="50"/>
                    <a:pt x="475" y="50"/>
                  </a:cubicBezTo>
                  <a:cubicBezTo>
                    <a:pt x="277" y="50"/>
                    <a:pt x="69" y="32"/>
                    <a:pt x="0" y="0"/>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00" name="Google Shape;1400;p48"/>
            <p:cNvSpPr/>
            <p:nvPr/>
          </p:nvSpPr>
          <p:spPr>
            <a:xfrm>
              <a:off x="3824940" y="4122297"/>
              <a:ext cx="629543" cy="114014"/>
            </a:xfrm>
            <a:custGeom>
              <a:avLst/>
              <a:gdLst/>
              <a:ahLst/>
              <a:cxnLst/>
              <a:rect l="l" t="t" r="r" b="b"/>
              <a:pathLst>
                <a:path w="1105" h="200" extrusionOk="0">
                  <a:moveTo>
                    <a:pt x="552" y="51"/>
                  </a:moveTo>
                  <a:cubicBezTo>
                    <a:pt x="399" y="51"/>
                    <a:pt x="255" y="44"/>
                    <a:pt x="147" y="31"/>
                  </a:cubicBezTo>
                  <a:cubicBezTo>
                    <a:pt x="76" y="22"/>
                    <a:pt x="26" y="12"/>
                    <a:pt x="0" y="0"/>
                  </a:cubicBezTo>
                  <a:cubicBezTo>
                    <a:pt x="70" y="145"/>
                    <a:pt x="70" y="145"/>
                    <a:pt x="70" y="145"/>
                  </a:cubicBezTo>
                  <a:cubicBezTo>
                    <a:pt x="108" y="173"/>
                    <a:pt x="296" y="200"/>
                    <a:pt x="552" y="200"/>
                  </a:cubicBezTo>
                  <a:cubicBezTo>
                    <a:pt x="809" y="200"/>
                    <a:pt x="996" y="173"/>
                    <a:pt x="1034" y="145"/>
                  </a:cubicBezTo>
                  <a:cubicBezTo>
                    <a:pt x="1105" y="0"/>
                    <a:pt x="1105" y="0"/>
                    <a:pt x="1105" y="0"/>
                  </a:cubicBezTo>
                  <a:cubicBezTo>
                    <a:pt x="1030" y="33"/>
                    <a:pt x="785" y="51"/>
                    <a:pt x="552" y="51"/>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01" name="Google Shape;1401;p48"/>
            <p:cNvSpPr/>
            <p:nvPr/>
          </p:nvSpPr>
          <p:spPr>
            <a:xfrm>
              <a:off x="3912610" y="4313678"/>
              <a:ext cx="453525" cy="112204"/>
            </a:xfrm>
            <a:custGeom>
              <a:avLst/>
              <a:gdLst/>
              <a:ahLst/>
              <a:cxnLst/>
              <a:rect l="l" t="t" r="r" b="b"/>
              <a:pathLst>
                <a:path w="796" h="197" extrusionOk="0">
                  <a:moveTo>
                    <a:pt x="0" y="0"/>
                  </a:moveTo>
                  <a:cubicBezTo>
                    <a:pt x="65" y="132"/>
                    <a:pt x="65" y="132"/>
                    <a:pt x="65" y="132"/>
                  </a:cubicBezTo>
                  <a:cubicBezTo>
                    <a:pt x="65" y="132"/>
                    <a:pt x="65" y="132"/>
                    <a:pt x="65" y="132"/>
                  </a:cubicBezTo>
                  <a:cubicBezTo>
                    <a:pt x="65" y="133"/>
                    <a:pt x="65" y="133"/>
                    <a:pt x="65" y="133"/>
                  </a:cubicBezTo>
                  <a:cubicBezTo>
                    <a:pt x="70" y="142"/>
                    <a:pt x="70" y="142"/>
                    <a:pt x="70" y="142"/>
                  </a:cubicBezTo>
                  <a:cubicBezTo>
                    <a:pt x="95" y="170"/>
                    <a:pt x="221" y="197"/>
                    <a:pt x="398" y="197"/>
                  </a:cubicBezTo>
                  <a:cubicBezTo>
                    <a:pt x="576" y="197"/>
                    <a:pt x="702" y="170"/>
                    <a:pt x="727" y="142"/>
                  </a:cubicBezTo>
                  <a:cubicBezTo>
                    <a:pt x="732" y="133"/>
                    <a:pt x="732" y="133"/>
                    <a:pt x="732" y="133"/>
                  </a:cubicBezTo>
                  <a:cubicBezTo>
                    <a:pt x="732" y="132"/>
                    <a:pt x="732" y="132"/>
                    <a:pt x="732" y="132"/>
                  </a:cubicBezTo>
                  <a:cubicBezTo>
                    <a:pt x="732" y="132"/>
                    <a:pt x="732" y="132"/>
                    <a:pt x="732" y="132"/>
                  </a:cubicBezTo>
                  <a:cubicBezTo>
                    <a:pt x="796" y="0"/>
                    <a:pt x="796" y="0"/>
                    <a:pt x="796" y="0"/>
                  </a:cubicBezTo>
                  <a:cubicBezTo>
                    <a:pt x="735" y="31"/>
                    <a:pt x="562" y="48"/>
                    <a:pt x="398" y="48"/>
                  </a:cubicBezTo>
                  <a:cubicBezTo>
                    <a:pt x="234" y="48"/>
                    <a:pt x="62" y="31"/>
                    <a:pt x="0" y="0"/>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02" name="Google Shape;1402;p48"/>
            <p:cNvSpPr/>
            <p:nvPr/>
          </p:nvSpPr>
          <p:spPr>
            <a:xfrm>
              <a:off x="3778727" y="3968016"/>
              <a:ext cx="719100" cy="79200"/>
            </a:xfrm>
            <a:prstGeom prst="ellipse">
              <a:avLst/>
            </a:prstGeom>
            <a:solidFill>
              <a:schemeClr val="l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403" name="Google Shape;1403;p48"/>
          <p:cNvGrpSpPr/>
          <p:nvPr/>
        </p:nvGrpSpPr>
        <p:grpSpPr>
          <a:xfrm>
            <a:off x="1138083" y="2667248"/>
            <a:ext cx="445680" cy="430613"/>
            <a:chOff x="557494" y="3943905"/>
            <a:chExt cx="720000" cy="695660"/>
          </a:xfrm>
        </p:grpSpPr>
        <p:sp>
          <p:nvSpPr>
            <p:cNvPr id="1404" name="Google Shape;1404;p48"/>
            <p:cNvSpPr/>
            <p:nvPr/>
          </p:nvSpPr>
          <p:spPr>
            <a:xfrm>
              <a:off x="557494" y="3943905"/>
              <a:ext cx="720000" cy="144600"/>
            </a:xfrm>
            <a:prstGeom prst="ellipse">
              <a:avLst/>
            </a:prstGeom>
            <a:solidFill>
              <a:schemeClr val="l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05" name="Google Shape;1405;p48"/>
            <p:cNvSpPr/>
            <p:nvPr/>
          </p:nvSpPr>
          <p:spPr>
            <a:xfrm>
              <a:off x="651816" y="4237675"/>
              <a:ext cx="533789" cy="218575"/>
            </a:xfrm>
            <a:custGeom>
              <a:avLst/>
              <a:gdLst/>
              <a:ahLst/>
              <a:cxnLst/>
              <a:rect l="l" t="t" r="r" b="b"/>
              <a:pathLst>
                <a:path w="791" h="325" extrusionOk="0">
                  <a:moveTo>
                    <a:pt x="0" y="0"/>
                  </a:moveTo>
                  <a:cubicBezTo>
                    <a:pt x="100" y="218"/>
                    <a:pt x="100" y="218"/>
                    <a:pt x="100" y="218"/>
                  </a:cubicBezTo>
                  <a:cubicBezTo>
                    <a:pt x="100" y="218"/>
                    <a:pt x="100" y="218"/>
                    <a:pt x="100" y="218"/>
                  </a:cubicBezTo>
                  <a:cubicBezTo>
                    <a:pt x="100" y="218"/>
                    <a:pt x="100" y="218"/>
                    <a:pt x="100" y="218"/>
                  </a:cubicBezTo>
                  <a:cubicBezTo>
                    <a:pt x="115" y="251"/>
                    <a:pt x="115" y="251"/>
                    <a:pt x="115" y="251"/>
                  </a:cubicBezTo>
                  <a:cubicBezTo>
                    <a:pt x="155" y="294"/>
                    <a:pt x="267" y="325"/>
                    <a:pt x="395" y="325"/>
                  </a:cubicBezTo>
                  <a:cubicBezTo>
                    <a:pt x="524" y="325"/>
                    <a:pt x="636" y="294"/>
                    <a:pt x="676" y="251"/>
                  </a:cubicBezTo>
                  <a:cubicBezTo>
                    <a:pt x="691" y="218"/>
                    <a:pt x="691" y="218"/>
                    <a:pt x="691" y="218"/>
                  </a:cubicBezTo>
                  <a:cubicBezTo>
                    <a:pt x="691" y="218"/>
                    <a:pt x="691" y="218"/>
                    <a:pt x="691" y="218"/>
                  </a:cubicBezTo>
                  <a:cubicBezTo>
                    <a:pt x="691" y="218"/>
                    <a:pt x="691" y="218"/>
                    <a:pt x="691" y="218"/>
                  </a:cubicBezTo>
                  <a:cubicBezTo>
                    <a:pt x="791" y="0"/>
                    <a:pt x="791" y="0"/>
                    <a:pt x="791" y="0"/>
                  </a:cubicBezTo>
                  <a:cubicBezTo>
                    <a:pt x="715" y="44"/>
                    <a:pt x="553" y="68"/>
                    <a:pt x="395" y="68"/>
                  </a:cubicBezTo>
                  <a:cubicBezTo>
                    <a:pt x="237" y="68"/>
                    <a:pt x="75" y="44"/>
                    <a:pt x="0" y="0"/>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06" name="Google Shape;1406;p48"/>
            <p:cNvSpPr/>
            <p:nvPr/>
          </p:nvSpPr>
          <p:spPr>
            <a:xfrm>
              <a:off x="564298" y="4047588"/>
              <a:ext cx="709060" cy="225815"/>
            </a:xfrm>
            <a:custGeom>
              <a:avLst/>
              <a:gdLst/>
              <a:ahLst/>
              <a:cxnLst/>
              <a:rect l="l" t="t" r="r" b="b"/>
              <a:pathLst>
                <a:path w="1051" h="336" extrusionOk="0">
                  <a:moveTo>
                    <a:pt x="917" y="45"/>
                  </a:moveTo>
                  <a:cubicBezTo>
                    <a:pt x="812" y="67"/>
                    <a:pt x="673" y="79"/>
                    <a:pt x="525" y="79"/>
                  </a:cubicBezTo>
                  <a:cubicBezTo>
                    <a:pt x="378" y="79"/>
                    <a:pt x="239" y="67"/>
                    <a:pt x="134" y="45"/>
                  </a:cubicBezTo>
                  <a:cubicBezTo>
                    <a:pt x="87" y="35"/>
                    <a:pt x="34" y="20"/>
                    <a:pt x="0" y="0"/>
                  </a:cubicBezTo>
                  <a:cubicBezTo>
                    <a:pt x="116" y="253"/>
                    <a:pt x="116" y="253"/>
                    <a:pt x="116" y="253"/>
                  </a:cubicBezTo>
                  <a:cubicBezTo>
                    <a:pt x="160" y="296"/>
                    <a:pt x="313" y="336"/>
                    <a:pt x="525" y="336"/>
                  </a:cubicBezTo>
                  <a:cubicBezTo>
                    <a:pt x="738" y="336"/>
                    <a:pt x="891" y="296"/>
                    <a:pt x="934" y="253"/>
                  </a:cubicBezTo>
                  <a:cubicBezTo>
                    <a:pt x="1051" y="0"/>
                    <a:pt x="1051" y="0"/>
                    <a:pt x="1051" y="0"/>
                  </a:cubicBezTo>
                  <a:cubicBezTo>
                    <a:pt x="1017" y="20"/>
                    <a:pt x="964" y="35"/>
                    <a:pt x="917" y="45"/>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07" name="Google Shape;1407;p48"/>
            <p:cNvSpPr/>
            <p:nvPr/>
          </p:nvSpPr>
          <p:spPr>
            <a:xfrm>
              <a:off x="739569" y="4428695"/>
              <a:ext cx="357815" cy="210870"/>
            </a:xfrm>
            <a:custGeom>
              <a:avLst/>
              <a:gdLst/>
              <a:ahLst/>
              <a:cxnLst/>
              <a:rect l="l" t="t" r="r" b="b"/>
              <a:pathLst>
                <a:path w="530" h="314" extrusionOk="0">
                  <a:moveTo>
                    <a:pt x="0" y="0"/>
                  </a:moveTo>
                  <a:cubicBezTo>
                    <a:pt x="95" y="207"/>
                    <a:pt x="95" y="207"/>
                    <a:pt x="95" y="207"/>
                  </a:cubicBezTo>
                  <a:cubicBezTo>
                    <a:pt x="95" y="207"/>
                    <a:pt x="95" y="207"/>
                    <a:pt x="95" y="207"/>
                  </a:cubicBezTo>
                  <a:cubicBezTo>
                    <a:pt x="95" y="207"/>
                    <a:pt x="95" y="207"/>
                    <a:pt x="95" y="207"/>
                  </a:cubicBezTo>
                  <a:cubicBezTo>
                    <a:pt x="121" y="263"/>
                    <a:pt x="121" y="263"/>
                    <a:pt x="121" y="263"/>
                  </a:cubicBezTo>
                  <a:cubicBezTo>
                    <a:pt x="151" y="293"/>
                    <a:pt x="204" y="314"/>
                    <a:pt x="265" y="314"/>
                  </a:cubicBezTo>
                  <a:cubicBezTo>
                    <a:pt x="326" y="314"/>
                    <a:pt x="380" y="293"/>
                    <a:pt x="410" y="263"/>
                  </a:cubicBezTo>
                  <a:cubicBezTo>
                    <a:pt x="435" y="207"/>
                    <a:pt x="435" y="207"/>
                    <a:pt x="435" y="207"/>
                  </a:cubicBezTo>
                  <a:cubicBezTo>
                    <a:pt x="435" y="207"/>
                    <a:pt x="435" y="207"/>
                    <a:pt x="435" y="207"/>
                  </a:cubicBezTo>
                  <a:cubicBezTo>
                    <a:pt x="436" y="207"/>
                    <a:pt x="436" y="207"/>
                    <a:pt x="436" y="207"/>
                  </a:cubicBezTo>
                  <a:cubicBezTo>
                    <a:pt x="530" y="0"/>
                    <a:pt x="530" y="0"/>
                    <a:pt x="530" y="0"/>
                  </a:cubicBezTo>
                  <a:cubicBezTo>
                    <a:pt x="476" y="35"/>
                    <a:pt x="378" y="57"/>
                    <a:pt x="265" y="57"/>
                  </a:cubicBezTo>
                  <a:cubicBezTo>
                    <a:pt x="152" y="57"/>
                    <a:pt x="55" y="35"/>
                    <a:pt x="0" y="0"/>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408" name="Google Shape;1408;p48"/>
          <p:cNvGrpSpPr/>
          <p:nvPr/>
        </p:nvGrpSpPr>
        <p:grpSpPr>
          <a:xfrm>
            <a:off x="4343305" y="2659659"/>
            <a:ext cx="445833" cy="445792"/>
            <a:chOff x="5926265" y="3931644"/>
            <a:chExt cx="720246" cy="720181"/>
          </a:xfrm>
        </p:grpSpPr>
        <p:sp>
          <p:nvSpPr>
            <p:cNvPr id="1409" name="Google Shape;1409;p48"/>
            <p:cNvSpPr/>
            <p:nvPr/>
          </p:nvSpPr>
          <p:spPr>
            <a:xfrm>
              <a:off x="5926265" y="3931644"/>
              <a:ext cx="355650" cy="355620"/>
            </a:xfrm>
            <a:custGeom>
              <a:avLst/>
              <a:gdLst/>
              <a:ahLst/>
              <a:cxnLst/>
              <a:rect l="l" t="t" r="r" b="b"/>
              <a:pathLst>
                <a:path w="671" h="671" extrusionOk="0">
                  <a:moveTo>
                    <a:pt x="576" y="124"/>
                  </a:moveTo>
                  <a:cubicBezTo>
                    <a:pt x="451" y="0"/>
                    <a:pt x="249" y="0"/>
                    <a:pt x="125" y="124"/>
                  </a:cubicBezTo>
                  <a:cubicBezTo>
                    <a:pt x="0" y="249"/>
                    <a:pt x="0" y="451"/>
                    <a:pt x="125" y="575"/>
                  </a:cubicBezTo>
                  <a:cubicBezTo>
                    <a:pt x="189" y="640"/>
                    <a:pt x="274" y="671"/>
                    <a:pt x="359" y="668"/>
                  </a:cubicBezTo>
                  <a:cubicBezTo>
                    <a:pt x="510" y="669"/>
                    <a:pt x="510" y="669"/>
                    <a:pt x="510" y="669"/>
                  </a:cubicBezTo>
                  <a:cubicBezTo>
                    <a:pt x="669" y="669"/>
                    <a:pt x="669" y="669"/>
                    <a:pt x="669" y="669"/>
                  </a:cubicBezTo>
                  <a:cubicBezTo>
                    <a:pt x="669" y="509"/>
                    <a:pt x="669" y="509"/>
                    <a:pt x="669" y="509"/>
                  </a:cubicBezTo>
                  <a:cubicBezTo>
                    <a:pt x="669" y="358"/>
                    <a:pt x="669" y="358"/>
                    <a:pt x="669" y="358"/>
                  </a:cubicBezTo>
                  <a:cubicBezTo>
                    <a:pt x="671" y="274"/>
                    <a:pt x="640" y="189"/>
                    <a:pt x="576" y="124"/>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10" name="Google Shape;1410;p48"/>
            <p:cNvSpPr/>
            <p:nvPr/>
          </p:nvSpPr>
          <p:spPr>
            <a:xfrm>
              <a:off x="5926265" y="4296205"/>
              <a:ext cx="355650" cy="355620"/>
            </a:xfrm>
            <a:custGeom>
              <a:avLst/>
              <a:gdLst/>
              <a:ahLst/>
              <a:cxnLst/>
              <a:rect l="l" t="t" r="r" b="b"/>
              <a:pathLst>
                <a:path w="671" h="671" extrusionOk="0">
                  <a:moveTo>
                    <a:pt x="125" y="95"/>
                  </a:moveTo>
                  <a:cubicBezTo>
                    <a:pt x="0" y="220"/>
                    <a:pt x="0" y="422"/>
                    <a:pt x="125" y="546"/>
                  </a:cubicBezTo>
                  <a:cubicBezTo>
                    <a:pt x="249" y="671"/>
                    <a:pt x="451" y="671"/>
                    <a:pt x="576" y="546"/>
                  </a:cubicBezTo>
                  <a:cubicBezTo>
                    <a:pt x="640" y="482"/>
                    <a:pt x="671" y="397"/>
                    <a:pt x="669" y="312"/>
                  </a:cubicBezTo>
                  <a:cubicBezTo>
                    <a:pt x="669" y="161"/>
                    <a:pt x="669" y="161"/>
                    <a:pt x="669" y="161"/>
                  </a:cubicBezTo>
                  <a:cubicBezTo>
                    <a:pt x="669" y="1"/>
                    <a:pt x="669" y="1"/>
                    <a:pt x="669" y="1"/>
                  </a:cubicBezTo>
                  <a:cubicBezTo>
                    <a:pt x="510" y="2"/>
                    <a:pt x="510" y="2"/>
                    <a:pt x="510" y="2"/>
                  </a:cubicBezTo>
                  <a:cubicBezTo>
                    <a:pt x="359" y="2"/>
                    <a:pt x="359" y="2"/>
                    <a:pt x="359" y="2"/>
                  </a:cubicBezTo>
                  <a:cubicBezTo>
                    <a:pt x="274" y="0"/>
                    <a:pt x="189" y="31"/>
                    <a:pt x="125" y="95"/>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11" name="Google Shape;1411;p48"/>
            <p:cNvSpPr/>
            <p:nvPr/>
          </p:nvSpPr>
          <p:spPr>
            <a:xfrm>
              <a:off x="6290862" y="4296205"/>
              <a:ext cx="355650" cy="355620"/>
            </a:xfrm>
            <a:custGeom>
              <a:avLst/>
              <a:gdLst/>
              <a:ahLst/>
              <a:cxnLst/>
              <a:rect l="l" t="t" r="r" b="b"/>
              <a:pathLst>
                <a:path w="671" h="671" extrusionOk="0">
                  <a:moveTo>
                    <a:pt x="96" y="546"/>
                  </a:moveTo>
                  <a:cubicBezTo>
                    <a:pt x="220" y="671"/>
                    <a:pt x="422" y="671"/>
                    <a:pt x="547" y="546"/>
                  </a:cubicBezTo>
                  <a:cubicBezTo>
                    <a:pt x="671" y="422"/>
                    <a:pt x="671" y="220"/>
                    <a:pt x="547" y="95"/>
                  </a:cubicBezTo>
                  <a:cubicBezTo>
                    <a:pt x="482" y="31"/>
                    <a:pt x="397" y="0"/>
                    <a:pt x="313" y="2"/>
                  </a:cubicBezTo>
                  <a:cubicBezTo>
                    <a:pt x="161" y="2"/>
                    <a:pt x="161" y="2"/>
                    <a:pt x="161" y="2"/>
                  </a:cubicBezTo>
                  <a:cubicBezTo>
                    <a:pt x="2" y="1"/>
                    <a:pt x="2" y="1"/>
                    <a:pt x="2" y="1"/>
                  </a:cubicBezTo>
                  <a:cubicBezTo>
                    <a:pt x="2" y="161"/>
                    <a:pt x="2" y="161"/>
                    <a:pt x="2" y="161"/>
                  </a:cubicBezTo>
                  <a:cubicBezTo>
                    <a:pt x="2" y="312"/>
                    <a:pt x="2" y="312"/>
                    <a:pt x="2" y="312"/>
                  </a:cubicBezTo>
                  <a:cubicBezTo>
                    <a:pt x="0" y="397"/>
                    <a:pt x="31" y="482"/>
                    <a:pt x="96" y="546"/>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12" name="Google Shape;1412;p48"/>
            <p:cNvSpPr/>
            <p:nvPr/>
          </p:nvSpPr>
          <p:spPr>
            <a:xfrm>
              <a:off x="6290862" y="3931644"/>
              <a:ext cx="355650" cy="355620"/>
            </a:xfrm>
            <a:custGeom>
              <a:avLst/>
              <a:gdLst/>
              <a:ahLst/>
              <a:cxnLst/>
              <a:rect l="l" t="t" r="r" b="b"/>
              <a:pathLst>
                <a:path w="671" h="671" extrusionOk="0">
                  <a:moveTo>
                    <a:pt x="547" y="575"/>
                  </a:moveTo>
                  <a:cubicBezTo>
                    <a:pt x="671" y="451"/>
                    <a:pt x="671" y="249"/>
                    <a:pt x="547" y="124"/>
                  </a:cubicBezTo>
                  <a:cubicBezTo>
                    <a:pt x="422" y="0"/>
                    <a:pt x="220" y="0"/>
                    <a:pt x="96" y="124"/>
                  </a:cubicBezTo>
                  <a:cubicBezTo>
                    <a:pt x="31" y="189"/>
                    <a:pt x="0" y="274"/>
                    <a:pt x="2" y="358"/>
                  </a:cubicBezTo>
                  <a:cubicBezTo>
                    <a:pt x="2" y="509"/>
                    <a:pt x="2" y="509"/>
                    <a:pt x="2" y="509"/>
                  </a:cubicBezTo>
                  <a:cubicBezTo>
                    <a:pt x="2" y="669"/>
                    <a:pt x="2" y="669"/>
                    <a:pt x="2" y="669"/>
                  </a:cubicBezTo>
                  <a:cubicBezTo>
                    <a:pt x="161" y="669"/>
                    <a:pt x="161" y="669"/>
                    <a:pt x="161" y="669"/>
                  </a:cubicBezTo>
                  <a:cubicBezTo>
                    <a:pt x="313" y="668"/>
                    <a:pt x="313" y="668"/>
                    <a:pt x="313" y="668"/>
                  </a:cubicBezTo>
                  <a:cubicBezTo>
                    <a:pt x="397" y="671"/>
                    <a:pt x="482" y="640"/>
                    <a:pt x="547" y="575"/>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413" name="Google Shape;1413;p48"/>
          <p:cNvGrpSpPr/>
          <p:nvPr/>
        </p:nvGrpSpPr>
        <p:grpSpPr>
          <a:xfrm>
            <a:off x="1779066" y="2679213"/>
            <a:ext cx="445680" cy="406684"/>
            <a:chOff x="1631150" y="3963234"/>
            <a:chExt cx="720000" cy="657002"/>
          </a:xfrm>
        </p:grpSpPr>
        <p:sp>
          <p:nvSpPr>
            <p:cNvPr id="1414" name="Google Shape;1414;p48"/>
            <p:cNvSpPr/>
            <p:nvPr/>
          </p:nvSpPr>
          <p:spPr>
            <a:xfrm>
              <a:off x="1631150" y="3963234"/>
              <a:ext cx="720000" cy="107700"/>
            </a:xfrm>
            <a:prstGeom prst="ellipse">
              <a:avLst/>
            </a:prstGeom>
            <a:solidFill>
              <a:schemeClr val="l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15" name="Google Shape;1415;p48"/>
            <p:cNvSpPr/>
            <p:nvPr/>
          </p:nvSpPr>
          <p:spPr>
            <a:xfrm>
              <a:off x="1846141" y="4464896"/>
              <a:ext cx="293050" cy="155339"/>
            </a:xfrm>
            <a:custGeom>
              <a:avLst/>
              <a:gdLst/>
              <a:ahLst/>
              <a:cxnLst/>
              <a:rect l="l" t="t" r="r" b="b"/>
              <a:pathLst>
                <a:path w="462" h="245" extrusionOk="0">
                  <a:moveTo>
                    <a:pt x="0" y="0"/>
                  </a:moveTo>
                  <a:cubicBezTo>
                    <a:pt x="98" y="204"/>
                    <a:pt x="98" y="204"/>
                    <a:pt x="98" y="204"/>
                  </a:cubicBezTo>
                  <a:cubicBezTo>
                    <a:pt x="125" y="229"/>
                    <a:pt x="175" y="245"/>
                    <a:pt x="231" y="245"/>
                  </a:cubicBezTo>
                  <a:cubicBezTo>
                    <a:pt x="287" y="245"/>
                    <a:pt x="336" y="229"/>
                    <a:pt x="363" y="204"/>
                  </a:cubicBezTo>
                  <a:cubicBezTo>
                    <a:pt x="462" y="0"/>
                    <a:pt x="462" y="0"/>
                    <a:pt x="462" y="0"/>
                  </a:cubicBezTo>
                  <a:cubicBezTo>
                    <a:pt x="413" y="27"/>
                    <a:pt x="328" y="44"/>
                    <a:pt x="231" y="44"/>
                  </a:cubicBezTo>
                  <a:cubicBezTo>
                    <a:pt x="133" y="44"/>
                    <a:pt x="49" y="27"/>
                    <a:pt x="0" y="0"/>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16" name="Google Shape;1416;p48"/>
            <p:cNvSpPr/>
            <p:nvPr/>
          </p:nvSpPr>
          <p:spPr>
            <a:xfrm>
              <a:off x="1776241" y="4321879"/>
              <a:ext cx="431967" cy="161500"/>
            </a:xfrm>
            <a:custGeom>
              <a:avLst/>
              <a:gdLst/>
              <a:ahLst/>
              <a:cxnLst/>
              <a:rect l="l" t="t" r="r" b="b"/>
              <a:pathLst>
                <a:path w="681" h="255" extrusionOk="0">
                  <a:moveTo>
                    <a:pt x="0" y="0"/>
                  </a:moveTo>
                  <a:cubicBezTo>
                    <a:pt x="55" y="112"/>
                    <a:pt x="55" y="112"/>
                    <a:pt x="55" y="112"/>
                  </a:cubicBezTo>
                  <a:cubicBezTo>
                    <a:pt x="95" y="195"/>
                    <a:pt x="95" y="195"/>
                    <a:pt x="95" y="195"/>
                  </a:cubicBezTo>
                  <a:cubicBezTo>
                    <a:pt x="126" y="227"/>
                    <a:pt x="217" y="255"/>
                    <a:pt x="341" y="255"/>
                  </a:cubicBezTo>
                  <a:cubicBezTo>
                    <a:pt x="464" y="255"/>
                    <a:pt x="555" y="227"/>
                    <a:pt x="587" y="195"/>
                  </a:cubicBezTo>
                  <a:cubicBezTo>
                    <a:pt x="627" y="112"/>
                    <a:pt x="627" y="112"/>
                    <a:pt x="627" y="112"/>
                  </a:cubicBezTo>
                  <a:cubicBezTo>
                    <a:pt x="681" y="0"/>
                    <a:pt x="681" y="0"/>
                    <a:pt x="681" y="0"/>
                  </a:cubicBezTo>
                  <a:cubicBezTo>
                    <a:pt x="624" y="30"/>
                    <a:pt x="508" y="54"/>
                    <a:pt x="341" y="54"/>
                  </a:cubicBezTo>
                  <a:cubicBezTo>
                    <a:pt x="173" y="54"/>
                    <a:pt x="58" y="30"/>
                    <a:pt x="0" y="0"/>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17" name="Google Shape;1417;p48"/>
            <p:cNvSpPr/>
            <p:nvPr/>
          </p:nvSpPr>
          <p:spPr>
            <a:xfrm>
              <a:off x="1639308" y="4039143"/>
              <a:ext cx="706054" cy="169201"/>
            </a:xfrm>
            <a:custGeom>
              <a:avLst/>
              <a:gdLst/>
              <a:ahLst/>
              <a:cxnLst/>
              <a:rect l="l" t="t" r="r" b="b"/>
              <a:pathLst>
                <a:path w="1113" h="267" extrusionOk="0">
                  <a:moveTo>
                    <a:pt x="557" y="66"/>
                  </a:moveTo>
                  <a:cubicBezTo>
                    <a:pt x="326" y="66"/>
                    <a:pt x="84" y="43"/>
                    <a:pt x="0" y="0"/>
                  </a:cubicBezTo>
                  <a:cubicBezTo>
                    <a:pt x="96" y="198"/>
                    <a:pt x="96" y="198"/>
                    <a:pt x="96" y="198"/>
                  </a:cubicBezTo>
                  <a:cubicBezTo>
                    <a:pt x="135" y="230"/>
                    <a:pt x="295" y="267"/>
                    <a:pt x="557" y="267"/>
                  </a:cubicBezTo>
                  <a:cubicBezTo>
                    <a:pt x="819" y="267"/>
                    <a:pt x="979" y="230"/>
                    <a:pt x="1017" y="198"/>
                  </a:cubicBezTo>
                  <a:cubicBezTo>
                    <a:pt x="1113" y="0"/>
                    <a:pt x="1113" y="0"/>
                    <a:pt x="1113" y="0"/>
                  </a:cubicBezTo>
                  <a:cubicBezTo>
                    <a:pt x="1029" y="43"/>
                    <a:pt x="787" y="66"/>
                    <a:pt x="557" y="66"/>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18" name="Google Shape;1418;p48"/>
            <p:cNvSpPr/>
            <p:nvPr/>
          </p:nvSpPr>
          <p:spPr>
            <a:xfrm>
              <a:off x="1708546" y="4181721"/>
              <a:ext cx="567578" cy="164141"/>
            </a:xfrm>
            <a:custGeom>
              <a:avLst/>
              <a:gdLst/>
              <a:ahLst/>
              <a:cxnLst/>
              <a:rect l="l" t="t" r="r" b="b"/>
              <a:pathLst>
                <a:path w="895" h="259" extrusionOk="0">
                  <a:moveTo>
                    <a:pt x="0" y="0"/>
                  </a:moveTo>
                  <a:cubicBezTo>
                    <a:pt x="94" y="193"/>
                    <a:pt x="94" y="193"/>
                    <a:pt x="94" y="193"/>
                  </a:cubicBezTo>
                  <a:cubicBezTo>
                    <a:pt x="130" y="227"/>
                    <a:pt x="266" y="259"/>
                    <a:pt x="448" y="259"/>
                  </a:cubicBezTo>
                  <a:cubicBezTo>
                    <a:pt x="630" y="259"/>
                    <a:pt x="765" y="227"/>
                    <a:pt x="802" y="193"/>
                  </a:cubicBezTo>
                  <a:cubicBezTo>
                    <a:pt x="895" y="0"/>
                    <a:pt x="895" y="0"/>
                    <a:pt x="895" y="0"/>
                  </a:cubicBezTo>
                  <a:cubicBezTo>
                    <a:pt x="815" y="38"/>
                    <a:pt x="627" y="58"/>
                    <a:pt x="448" y="58"/>
                  </a:cubicBezTo>
                  <a:cubicBezTo>
                    <a:pt x="268" y="58"/>
                    <a:pt x="81" y="38"/>
                    <a:pt x="0" y="0"/>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419" name="Google Shape;1419;p48"/>
          <p:cNvGrpSpPr/>
          <p:nvPr/>
        </p:nvGrpSpPr>
        <p:grpSpPr>
          <a:xfrm>
            <a:off x="2420095" y="2678629"/>
            <a:ext cx="445680" cy="407853"/>
            <a:chOff x="2704878" y="3962290"/>
            <a:chExt cx="720000" cy="658889"/>
          </a:xfrm>
        </p:grpSpPr>
        <p:sp>
          <p:nvSpPr>
            <p:cNvPr id="1420" name="Google Shape;1420;p48"/>
            <p:cNvSpPr/>
            <p:nvPr/>
          </p:nvSpPr>
          <p:spPr>
            <a:xfrm>
              <a:off x="2704878" y="3962290"/>
              <a:ext cx="720000" cy="86400"/>
            </a:xfrm>
            <a:prstGeom prst="ellipse">
              <a:avLst/>
            </a:prstGeom>
            <a:solidFill>
              <a:schemeClr val="l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21" name="Google Shape;1421;p48"/>
            <p:cNvSpPr/>
            <p:nvPr/>
          </p:nvSpPr>
          <p:spPr>
            <a:xfrm>
              <a:off x="2824150" y="4257325"/>
              <a:ext cx="484183" cy="135418"/>
            </a:xfrm>
            <a:custGeom>
              <a:avLst/>
              <a:gdLst/>
              <a:ahLst/>
              <a:cxnLst/>
              <a:rect l="l" t="t" r="r" b="b"/>
              <a:pathLst>
                <a:path w="735" h="205" extrusionOk="0">
                  <a:moveTo>
                    <a:pt x="0" y="0"/>
                  </a:moveTo>
                  <a:cubicBezTo>
                    <a:pt x="75" y="153"/>
                    <a:pt x="75" y="153"/>
                    <a:pt x="75" y="153"/>
                  </a:cubicBezTo>
                  <a:cubicBezTo>
                    <a:pt x="104" y="179"/>
                    <a:pt x="216" y="205"/>
                    <a:pt x="368" y="205"/>
                  </a:cubicBezTo>
                  <a:cubicBezTo>
                    <a:pt x="519" y="205"/>
                    <a:pt x="632" y="179"/>
                    <a:pt x="660" y="153"/>
                  </a:cubicBezTo>
                  <a:cubicBezTo>
                    <a:pt x="735" y="0"/>
                    <a:pt x="735" y="0"/>
                    <a:pt x="735" y="0"/>
                  </a:cubicBezTo>
                  <a:cubicBezTo>
                    <a:pt x="668" y="31"/>
                    <a:pt x="515" y="47"/>
                    <a:pt x="368" y="47"/>
                  </a:cubicBezTo>
                  <a:cubicBezTo>
                    <a:pt x="221" y="47"/>
                    <a:pt x="67" y="31"/>
                    <a:pt x="0" y="0"/>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22" name="Google Shape;1422;p48"/>
            <p:cNvSpPr/>
            <p:nvPr/>
          </p:nvSpPr>
          <p:spPr>
            <a:xfrm>
              <a:off x="2939432" y="4493753"/>
              <a:ext cx="253620" cy="127427"/>
            </a:xfrm>
            <a:custGeom>
              <a:avLst/>
              <a:gdLst/>
              <a:ahLst/>
              <a:cxnLst/>
              <a:rect l="l" t="t" r="r" b="b"/>
              <a:pathLst>
                <a:path w="385" h="193" extrusionOk="0">
                  <a:moveTo>
                    <a:pt x="0" y="0"/>
                  </a:moveTo>
                  <a:cubicBezTo>
                    <a:pt x="76" y="157"/>
                    <a:pt x="76" y="157"/>
                    <a:pt x="76" y="157"/>
                  </a:cubicBezTo>
                  <a:cubicBezTo>
                    <a:pt x="98" y="178"/>
                    <a:pt x="143" y="193"/>
                    <a:pt x="193" y="193"/>
                  </a:cubicBezTo>
                  <a:cubicBezTo>
                    <a:pt x="243" y="193"/>
                    <a:pt x="287" y="178"/>
                    <a:pt x="309" y="157"/>
                  </a:cubicBezTo>
                  <a:cubicBezTo>
                    <a:pt x="385" y="0"/>
                    <a:pt x="385" y="0"/>
                    <a:pt x="385" y="0"/>
                  </a:cubicBezTo>
                  <a:cubicBezTo>
                    <a:pt x="344" y="21"/>
                    <a:pt x="274" y="35"/>
                    <a:pt x="193" y="35"/>
                  </a:cubicBezTo>
                  <a:cubicBezTo>
                    <a:pt x="112" y="35"/>
                    <a:pt x="41" y="21"/>
                    <a:pt x="0" y="0"/>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23" name="Google Shape;1423;p48"/>
            <p:cNvSpPr/>
            <p:nvPr/>
          </p:nvSpPr>
          <p:spPr>
            <a:xfrm>
              <a:off x="2882012" y="4375650"/>
              <a:ext cx="368237" cy="131423"/>
            </a:xfrm>
            <a:custGeom>
              <a:avLst/>
              <a:gdLst/>
              <a:ahLst/>
              <a:cxnLst/>
              <a:rect l="l" t="t" r="r" b="b"/>
              <a:pathLst>
                <a:path w="559" h="199" extrusionOk="0">
                  <a:moveTo>
                    <a:pt x="0" y="0"/>
                  </a:moveTo>
                  <a:cubicBezTo>
                    <a:pt x="3" y="8"/>
                    <a:pt x="3" y="8"/>
                    <a:pt x="3" y="8"/>
                  </a:cubicBezTo>
                  <a:cubicBezTo>
                    <a:pt x="65" y="133"/>
                    <a:pt x="65" y="133"/>
                    <a:pt x="65" y="133"/>
                  </a:cubicBezTo>
                  <a:cubicBezTo>
                    <a:pt x="65" y="133"/>
                    <a:pt x="65" y="133"/>
                    <a:pt x="65" y="133"/>
                  </a:cubicBezTo>
                  <a:cubicBezTo>
                    <a:pt x="65" y="133"/>
                    <a:pt x="65" y="133"/>
                    <a:pt x="65" y="133"/>
                  </a:cubicBezTo>
                  <a:cubicBezTo>
                    <a:pt x="73" y="151"/>
                    <a:pt x="73" y="151"/>
                    <a:pt x="73" y="151"/>
                  </a:cubicBezTo>
                  <a:cubicBezTo>
                    <a:pt x="102" y="180"/>
                    <a:pt x="195" y="199"/>
                    <a:pt x="280" y="199"/>
                  </a:cubicBezTo>
                  <a:cubicBezTo>
                    <a:pt x="364" y="199"/>
                    <a:pt x="457" y="180"/>
                    <a:pt x="486" y="151"/>
                  </a:cubicBezTo>
                  <a:cubicBezTo>
                    <a:pt x="494" y="133"/>
                    <a:pt x="494" y="133"/>
                    <a:pt x="494" y="133"/>
                  </a:cubicBezTo>
                  <a:cubicBezTo>
                    <a:pt x="494" y="133"/>
                    <a:pt x="494" y="133"/>
                    <a:pt x="494" y="133"/>
                  </a:cubicBezTo>
                  <a:cubicBezTo>
                    <a:pt x="494" y="133"/>
                    <a:pt x="494" y="133"/>
                    <a:pt x="494" y="133"/>
                  </a:cubicBezTo>
                  <a:cubicBezTo>
                    <a:pt x="556" y="8"/>
                    <a:pt x="556" y="8"/>
                    <a:pt x="556" y="8"/>
                  </a:cubicBezTo>
                  <a:cubicBezTo>
                    <a:pt x="559" y="0"/>
                    <a:pt x="559" y="0"/>
                    <a:pt x="559" y="0"/>
                  </a:cubicBezTo>
                  <a:cubicBezTo>
                    <a:pt x="502" y="27"/>
                    <a:pt x="389" y="41"/>
                    <a:pt x="280" y="41"/>
                  </a:cubicBezTo>
                  <a:cubicBezTo>
                    <a:pt x="171" y="41"/>
                    <a:pt x="57" y="27"/>
                    <a:pt x="0" y="0"/>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24" name="Google Shape;1424;p48"/>
            <p:cNvSpPr/>
            <p:nvPr/>
          </p:nvSpPr>
          <p:spPr>
            <a:xfrm>
              <a:off x="2710863" y="4024227"/>
              <a:ext cx="710756" cy="140081"/>
            </a:xfrm>
            <a:custGeom>
              <a:avLst/>
              <a:gdLst/>
              <a:ahLst/>
              <a:cxnLst/>
              <a:rect l="l" t="t" r="r" b="b"/>
              <a:pathLst>
                <a:path w="1079" h="212" extrusionOk="0">
                  <a:moveTo>
                    <a:pt x="540" y="54"/>
                  </a:moveTo>
                  <a:cubicBezTo>
                    <a:pt x="350" y="54"/>
                    <a:pt x="85" y="39"/>
                    <a:pt x="0" y="0"/>
                  </a:cubicBezTo>
                  <a:cubicBezTo>
                    <a:pt x="72" y="146"/>
                    <a:pt x="72" y="146"/>
                    <a:pt x="72" y="146"/>
                  </a:cubicBezTo>
                  <a:cubicBezTo>
                    <a:pt x="72" y="146"/>
                    <a:pt x="72" y="146"/>
                    <a:pt x="72" y="146"/>
                  </a:cubicBezTo>
                  <a:cubicBezTo>
                    <a:pt x="72" y="147"/>
                    <a:pt x="72" y="147"/>
                    <a:pt x="72" y="147"/>
                  </a:cubicBezTo>
                  <a:cubicBezTo>
                    <a:pt x="75" y="152"/>
                    <a:pt x="75" y="152"/>
                    <a:pt x="75" y="152"/>
                  </a:cubicBezTo>
                  <a:cubicBezTo>
                    <a:pt x="98" y="179"/>
                    <a:pt x="271" y="212"/>
                    <a:pt x="540" y="212"/>
                  </a:cubicBezTo>
                  <a:cubicBezTo>
                    <a:pt x="808" y="212"/>
                    <a:pt x="981" y="179"/>
                    <a:pt x="1005" y="152"/>
                  </a:cubicBezTo>
                  <a:cubicBezTo>
                    <a:pt x="1007" y="147"/>
                    <a:pt x="1007" y="147"/>
                    <a:pt x="1007" y="147"/>
                  </a:cubicBezTo>
                  <a:cubicBezTo>
                    <a:pt x="1007" y="146"/>
                    <a:pt x="1007" y="146"/>
                    <a:pt x="1007" y="146"/>
                  </a:cubicBezTo>
                  <a:cubicBezTo>
                    <a:pt x="1008" y="146"/>
                    <a:pt x="1008" y="146"/>
                    <a:pt x="1008" y="146"/>
                  </a:cubicBezTo>
                  <a:cubicBezTo>
                    <a:pt x="1079" y="0"/>
                    <a:pt x="1079" y="0"/>
                    <a:pt x="1079" y="0"/>
                  </a:cubicBezTo>
                  <a:cubicBezTo>
                    <a:pt x="995" y="39"/>
                    <a:pt x="729" y="54"/>
                    <a:pt x="540" y="54"/>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25" name="Google Shape;1425;p48"/>
            <p:cNvSpPr/>
            <p:nvPr/>
          </p:nvSpPr>
          <p:spPr>
            <a:xfrm>
              <a:off x="2768061" y="4141886"/>
              <a:ext cx="596361" cy="136528"/>
            </a:xfrm>
            <a:custGeom>
              <a:avLst/>
              <a:gdLst/>
              <a:ahLst/>
              <a:cxnLst/>
              <a:rect l="l" t="t" r="r" b="b"/>
              <a:pathLst>
                <a:path w="905" h="207" extrusionOk="0">
                  <a:moveTo>
                    <a:pt x="453" y="49"/>
                  </a:moveTo>
                  <a:cubicBezTo>
                    <a:pt x="325" y="49"/>
                    <a:pt x="205" y="41"/>
                    <a:pt x="114" y="28"/>
                  </a:cubicBezTo>
                  <a:cubicBezTo>
                    <a:pt x="62" y="20"/>
                    <a:pt x="24" y="10"/>
                    <a:pt x="0" y="0"/>
                  </a:cubicBezTo>
                  <a:cubicBezTo>
                    <a:pt x="69" y="141"/>
                    <a:pt x="69" y="141"/>
                    <a:pt x="69" y="141"/>
                  </a:cubicBezTo>
                  <a:cubicBezTo>
                    <a:pt x="69" y="141"/>
                    <a:pt x="69" y="141"/>
                    <a:pt x="69" y="141"/>
                  </a:cubicBezTo>
                  <a:cubicBezTo>
                    <a:pt x="69" y="142"/>
                    <a:pt x="70" y="142"/>
                    <a:pt x="70" y="143"/>
                  </a:cubicBezTo>
                  <a:cubicBezTo>
                    <a:pt x="72" y="148"/>
                    <a:pt x="72" y="148"/>
                    <a:pt x="72" y="148"/>
                  </a:cubicBezTo>
                  <a:cubicBezTo>
                    <a:pt x="93" y="174"/>
                    <a:pt x="234" y="207"/>
                    <a:pt x="453" y="207"/>
                  </a:cubicBezTo>
                  <a:cubicBezTo>
                    <a:pt x="557" y="207"/>
                    <a:pt x="654" y="199"/>
                    <a:pt x="728" y="186"/>
                  </a:cubicBezTo>
                  <a:cubicBezTo>
                    <a:pt x="794" y="173"/>
                    <a:pt x="825" y="158"/>
                    <a:pt x="833" y="147"/>
                  </a:cubicBezTo>
                  <a:cubicBezTo>
                    <a:pt x="836" y="143"/>
                    <a:pt x="836" y="143"/>
                    <a:pt x="836" y="143"/>
                  </a:cubicBezTo>
                  <a:cubicBezTo>
                    <a:pt x="836" y="142"/>
                    <a:pt x="836" y="142"/>
                    <a:pt x="836" y="141"/>
                  </a:cubicBezTo>
                  <a:cubicBezTo>
                    <a:pt x="836" y="141"/>
                    <a:pt x="836" y="141"/>
                    <a:pt x="836" y="141"/>
                  </a:cubicBezTo>
                  <a:cubicBezTo>
                    <a:pt x="905" y="0"/>
                    <a:pt x="905" y="0"/>
                    <a:pt x="905" y="0"/>
                  </a:cubicBezTo>
                  <a:cubicBezTo>
                    <a:pt x="881" y="10"/>
                    <a:pt x="843" y="20"/>
                    <a:pt x="791" y="28"/>
                  </a:cubicBezTo>
                  <a:cubicBezTo>
                    <a:pt x="701" y="41"/>
                    <a:pt x="580" y="49"/>
                    <a:pt x="453" y="49"/>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426" name="Google Shape;1426;p48"/>
          <p:cNvGrpSpPr/>
          <p:nvPr/>
        </p:nvGrpSpPr>
        <p:grpSpPr>
          <a:xfrm>
            <a:off x="3702366" y="2680587"/>
            <a:ext cx="445549" cy="403935"/>
            <a:chOff x="4852681" y="3965454"/>
            <a:chExt cx="719788" cy="652561"/>
          </a:xfrm>
        </p:grpSpPr>
        <p:sp>
          <p:nvSpPr>
            <p:cNvPr id="1427" name="Google Shape;1427;p48"/>
            <p:cNvSpPr/>
            <p:nvPr/>
          </p:nvSpPr>
          <p:spPr>
            <a:xfrm>
              <a:off x="5209000" y="4246819"/>
              <a:ext cx="363469" cy="371197"/>
            </a:xfrm>
            <a:custGeom>
              <a:avLst/>
              <a:gdLst/>
              <a:ahLst/>
              <a:cxnLst/>
              <a:rect l="l" t="t" r="r" b="b"/>
              <a:pathLst>
                <a:path w="629" h="641" extrusionOk="0">
                  <a:moveTo>
                    <a:pt x="151" y="561"/>
                  </a:moveTo>
                  <a:cubicBezTo>
                    <a:pt x="290" y="641"/>
                    <a:pt x="468" y="593"/>
                    <a:pt x="548" y="454"/>
                  </a:cubicBezTo>
                  <a:cubicBezTo>
                    <a:pt x="629" y="315"/>
                    <a:pt x="581" y="137"/>
                    <a:pt x="442" y="57"/>
                  </a:cubicBezTo>
                  <a:cubicBezTo>
                    <a:pt x="344" y="0"/>
                    <a:pt x="226" y="7"/>
                    <a:pt x="137" y="65"/>
                  </a:cubicBezTo>
                  <a:cubicBezTo>
                    <a:pt x="137" y="65"/>
                    <a:pt x="137" y="65"/>
                    <a:pt x="137" y="65"/>
                  </a:cubicBezTo>
                  <a:cubicBezTo>
                    <a:pt x="6" y="141"/>
                    <a:pt x="6" y="141"/>
                    <a:pt x="6" y="141"/>
                  </a:cubicBezTo>
                  <a:cubicBezTo>
                    <a:pt x="6" y="293"/>
                    <a:pt x="6" y="293"/>
                    <a:pt x="6" y="293"/>
                  </a:cubicBezTo>
                  <a:cubicBezTo>
                    <a:pt x="6" y="293"/>
                    <a:pt x="6" y="293"/>
                    <a:pt x="6" y="293"/>
                  </a:cubicBezTo>
                  <a:cubicBezTo>
                    <a:pt x="0" y="399"/>
                    <a:pt x="53" y="504"/>
                    <a:pt x="151" y="561"/>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sp>
          <p:nvSpPr>
            <p:cNvPr id="1428" name="Google Shape;1428;p48"/>
            <p:cNvSpPr/>
            <p:nvPr/>
          </p:nvSpPr>
          <p:spPr>
            <a:xfrm>
              <a:off x="4852681" y="4246819"/>
              <a:ext cx="363265" cy="371197"/>
            </a:xfrm>
            <a:custGeom>
              <a:avLst/>
              <a:gdLst/>
              <a:ahLst/>
              <a:cxnLst/>
              <a:rect l="l" t="t" r="r" b="b"/>
              <a:pathLst>
                <a:path w="629" h="641" extrusionOk="0">
                  <a:moveTo>
                    <a:pt x="187" y="57"/>
                  </a:moveTo>
                  <a:cubicBezTo>
                    <a:pt x="48" y="137"/>
                    <a:pt x="0" y="315"/>
                    <a:pt x="80" y="454"/>
                  </a:cubicBezTo>
                  <a:cubicBezTo>
                    <a:pt x="161" y="593"/>
                    <a:pt x="339" y="641"/>
                    <a:pt x="478" y="561"/>
                  </a:cubicBezTo>
                  <a:cubicBezTo>
                    <a:pt x="576" y="504"/>
                    <a:pt x="629" y="399"/>
                    <a:pt x="623" y="293"/>
                  </a:cubicBezTo>
                  <a:cubicBezTo>
                    <a:pt x="623" y="293"/>
                    <a:pt x="623" y="293"/>
                    <a:pt x="623" y="293"/>
                  </a:cubicBezTo>
                  <a:cubicBezTo>
                    <a:pt x="623" y="141"/>
                    <a:pt x="623" y="141"/>
                    <a:pt x="623" y="141"/>
                  </a:cubicBezTo>
                  <a:cubicBezTo>
                    <a:pt x="491" y="65"/>
                    <a:pt x="491" y="65"/>
                    <a:pt x="491" y="65"/>
                  </a:cubicBezTo>
                  <a:cubicBezTo>
                    <a:pt x="491" y="65"/>
                    <a:pt x="491" y="65"/>
                    <a:pt x="491" y="65"/>
                  </a:cubicBezTo>
                  <a:cubicBezTo>
                    <a:pt x="402" y="7"/>
                    <a:pt x="285" y="0"/>
                    <a:pt x="187" y="57"/>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sp>
          <p:nvSpPr>
            <p:cNvPr id="1429" name="Google Shape;1429;p48"/>
            <p:cNvSpPr/>
            <p:nvPr/>
          </p:nvSpPr>
          <p:spPr>
            <a:xfrm>
              <a:off x="5044529" y="3965454"/>
              <a:ext cx="336092" cy="363011"/>
            </a:xfrm>
            <a:custGeom>
              <a:avLst/>
              <a:gdLst/>
              <a:ahLst/>
              <a:cxnLst/>
              <a:rect l="l" t="t" r="r" b="b"/>
              <a:pathLst>
                <a:path w="582" h="627" extrusionOk="0">
                  <a:moveTo>
                    <a:pt x="582" y="291"/>
                  </a:moveTo>
                  <a:cubicBezTo>
                    <a:pt x="582" y="131"/>
                    <a:pt x="452" y="0"/>
                    <a:pt x="291" y="0"/>
                  </a:cubicBezTo>
                  <a:cubicBezTo>
                    <a:pt x="130" y="0"/>
                    <a:pt x="0" y="131"/>
                    <a:pt x="0" y="291"/>
                  </a:cubicBezTo>
                  <a:cubicBezTo>
                    <a:pt x="0" y="405"/>
                    <a:pt x="65" y="503"/>
                    <a:pt x="159" y="551"/>
                  </a:cubicBezTo>
                  <a:cubicBezTo>
                    <a:pt x="159" y="551"/>
                    <a:pt x="159" y="551"/>
                    <a:pt x="159" y="551"/>
                  </a:cubicBezTo>
                  <a:cubicBezTo>
                    <a:pt x="291" y="627"/>
                    <a:pt x="291" y="627"/>
                    <a:pt x="291" y="627"/>
                  </a:cubicBezTo>
                  <a:cubicBezTo>
                    <a:pt x="422" y="551"/>
                    <a:pt x="422" y="551"/>
                    <a:pt x="422" y="551"/>
                  </a:cubicBezTo>
                  <a:cubicBezTo>
                    <a:pt x="422" y="551"/>
                    <a:pt x="422" y="551"/>
                    <a:pt x="422" y="551"/>
                  </a:cubicBezTo>
                  <a:cubicBezTo>
                    <a:pt x="517" y="503"/>
                    <a:pt x="582" y="405"/>
                    <a:pt x="582" y="291"/>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grpSp>
      <p:grpSp>
        <p:nvGrpSpPr>
          <p:cNvPr id="1430" name="Google Shape;1430;p48"/>
          <p:cNvGrpSpPr/>
          <p:nvPr/>
        </p:nvGrpSpPr>
        <p:grpSpPr>
          <a:xfrm>
            <a:off x="4984527" y="2671024"/>
            <a:ext cx="445818" cy="423063"/>
            <a:chOff x="7000306" y="3950004"/>
            <a:chExt cx="720224" cy="683463"/>
          </a:xfrm>
        </p:grpSpPr>
        <p:sp>
          <p:nvSpPr>
            <p:cNvPr id="1431" name="Google Shape;1431;p48"/>
            <p:cNvSpPr/>
            <p:nvPr/>
          </p:nvSpPr>
          <p:spPr>
            <a:xfrm>
              <a:off x="7360523" y="4087992"/>
              <a:ext cx="360007" cy="280995"/>
            </a:xfrm>
            <a:custGeom>
              <a:avLst/>
              <a:gdLst/>
              <a:ahLst/>
              <a:cxnLst/>
              <a:rect l="l" t="t" r="r" b="b"/>
              <a:pathLst>
                <a:path w="701" h="548" extrusionOk="0">
                  <a:moveTo>
                    <a:pt x="332" y="529"/>
                  </a:moveTo>
                  <a:cubicBezTo>
                    <a:pt x="382" y="547"/>
                    <a:pt x="438" y="548"/>
                    <a:pt x="493" y="531"/>
                  </a:cubicBezTo>
                  <a:cubicBezTo>
                    <a:pt x="627" y="487"/>
                    <a:pt x="701" y="342"/>
                    <a:pt x="657" y="208"/>
                  </a:cubicBezTo>
                  <a:cubicBezTo>
                    <a:pt x="614" y="74"/>
                    <a:pt x="469" y="0"/>
                    <a:pt x="335" y="44"/>
                  </a:cubicBezTo>
                  <a:cubicBezTo>
                    <a:pt x="280" y="62"/>
                    <a:pt x="236" y="96"/>
                    <a:pt x="205" y="140"/>
                  </a:cubicBezTo>
                  <a:cubicBezTo>
                    <a:pt x="0" y="422"/>
                    <a:pt x="0" y="422"/>
                    <a:pt x="0" y="422"/>
                  </a:cubicBezTo>
                  <a:lnTo>
                    <a:pt x="332" y="529"/>
                  </a:ln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sp>
          <p:nvSpPr>
            <p:cNvPr id="1432" name="Google Shape;1432;p48"/>
            <p:cNvSpPr/>
            <p:nvPr/>
          </p:nvSpPr>
          <p:spPr>
            <a:xfrm>
              <a:off x="7359894" y="4304384"/>
              <a:ext cx="281006" cy="329083"/>
            </a:xfrm>
            <a:custGeom>
              <a:avLst/>
              <a:gdLst/>
              <a:ahLst/>
              <a:cxnLst/>
              <a:rect l="l" t="t" r="r" b="b"/>
              <a:pathLst>
                <a:path w="547" h="642" extrusionOk="0">
                  <a:moveTo>
                    <a:pt x="1" y="348"/>
                  </a:moveTo>
                  <a:cubicBezTo>
                    <a:pt x="0" y="402"/>
                    <a:pt x="16" y="456"/>
                    <a:pt x="50" y="502"/>
                  </a:cubicBezTo>
                  <a:cubicBezTo>
                    <a:pt x="133" y="617"/>
                    <a:pt x="293" y="642"/>
                    <a:pt x="407" y="559"/>
                  </a:cubicBezTo>
                  <a:cubicBezTo>
                    <a:pt x="522" y="476"/>
                    <a:pt x="547" y="316"/>
                    <a:pt x="464" y="201"/>
                  </a:cubicBezTo>
                  <a:cubicBezTo>
                    <a:pt x="430" y="155"/>
                    <a:pt x="384" y="123"/>
                    <a:pt x="333" y="107"/>
                  </a:cubicBezTo>
                  <a:cubicBezTo>
                    <a:pt x="1" y="0"/>
                    <a:pt x="1" y="0"/>
                    <a:pt x="1" y="0"/>
                  </a:cubicBezTo>
                  <a:lnTo>
                    <a:pt x="1" y="348"/>
                  </a:ln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sp>
          <p:nvSpPr>
            <p:cNvPr id="1433" name="Google Shape;1433;p48"/>
            <p:cNvSpPr/>
            <p:nvPr/>
          </p:nvSpPr>
          <p:spPr>
            <a:xfrm>
              <a:off x="7079935" y="4304384"/>
              <a:ext cx="281006" cy="329083"/>
            </a:xfrm>
            <a:custGeom>
              <a:avLst/>
              <a:gdLst/>
              <a:ahLst/>
              <a:cxnLst/>
              <a:rect l="l" t="t" r="r" b="b"/>
              <a:pathLst>
                <a:path w="547" h="642" extrusionOk="0">
                  <a:moveTo>
                    <a:pt x="214" y="107"/>
                  </a:moveTo>
                  <a:cubicBezTo>
                    <a:pt x="163" y="123"/>
                    <a:pt x="117" y="155"/>
                    <a:pt x="83" y="201"/>
                  </a:cubicBezTo>
                  <a:cubicBezTo>
                    <a:pt x="0" y="316"/>
                    <a:pt x="25" y="476"/>
                    <a:pt x="140" y="559"/>
                  </a:cubicBezTo>
                  <a:cubicBezTo>
                    <a:pt x="254" y="642"/>
                    <a:pt x="414" y="617"/>
                    <a:pt x="497" y="502"/>
                  </a:cubicBezTo>
                  <a:cubicBezTo>
                    <a:pt x="531" y="456"/>
                    <a:pt x="547" y="402"/>
                    <a:pt x="546" y="348"/>
                  </a:cubicBezTo>
                  <a:cubicBezTo>
                    <a:pt x="546" y="0"/>
                    <a:pt x="546" y="0"/>
                    <a:pt x="546" y="0"/>
                  </a:cubicBezTo>
                  <a:lnTo>
                    <a:pt x="214" y="107"/>
                  </a:ln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sp>
          <p:nvSpPr>
            <p:cNvPr id="1434" name="Google Shape;1434;p48"/>
            <p:cNvSpPr/>
            <p:nvPr/>
          </p:nvSpPr>
          <p:spPr>
            <a:xfrm>
              <a:off x="7000306" y="4087992"/>
              <a:ext cx="360216" cy="280995"/>
            </a:xfrm>
            <a:custGeom>
              <a:avLst/>
              <a:gdLst/>
              <a:ahLst/>
              <a:cxnLst/>
              <a:rect l="l" t="t" r="r" b="b"/>
              <a:pathLst>
                <a:path w="701" h="548" extrusionOk="0">
                  <a:moveTo>
                    <a:pt x="496" y="140"/>
                  </a:moveTo>
                  <a:cubicBezTo>
                    <a:pt x="465" y="96"/>
                    <a:pt x="421" y="62"/>
                    <a:pt x="366" y="44"/>
                  </a:cubicBezTo>
                  <a:cubicBezTo>
                    <a:pt x="232" y="0"/>
                    <a:pt x="87" y="74"/>
                    <a:pt x="44" y="208"/>
                  </a:cubicBezTo>
                  <a:cubicBezTo>
                    <a:pt x="0" y="342"/>
                    <a:pt x="74" y="487"/>
                    <a:pt x="208" y="531"/>
                  </a:cubicBezTo>
                  <a:cubicBezTo>
                    <a:pt x="263" y="548"/>
                    <a:pt x="319" y="547"/>
                    <a:pt x="369" y="529"/>
                  </a:cubicBezTo>
                  <a:cubicBezTo>
                    <a:pt x="701" y="422"/>
                    <a:pt x="701" y="422"/>
                    <a:pt x="701" y="422"/>
                  </a:cubicBezTo>
                  <a:lnTo>
                    <a:pt x="496" y="140"/>
                  </a:ln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sp>
          <p:nvSpPr>
            <p:cNvPr id="1435" name="Google Shape;1435;p48"/>
            <p:cNvSpPr/>
            <p:nvPr/>
          </p:nvSpPr>
          <p:spPr>
            <a:xfrm>
              <a:off x="7228925" y="3950004"/>
              <a:ext cx="262985" cy="354379"/>
            </a:xfrm>
            <a:custGeom>
              <a:avLst/>
              <a:gdLst/>
              <a:ahLst/>
              <a:cxnLst/>
              <a:rect l="l" t="t" r="r" b="b"/>
              <a:pathLst>
                <a:path w="512" h="691" extrusionOk="0">
                  <a:moveTo>
                    <a:pt x="461" y="409"/>
                  </a:moveTo>
                  <a:cubicBezTo>
                    <a:pt x="493" y="366"/>
                    <a:pt x="512" y="313"/>
                    <a:pt x="512" y="255"/>
                  </a:cubicBezTo>
                  <a:cubicBezTo>
                    <a:pt x="512" y="114"/>
                    <a:pt x="397" y="0"/>
                    <a:pt x="256" y="0"/>
                  </a:cubicBezTo>
                  <a:cubicBezTo>
                    <a:pt x="115" y="0"/>
                    <a:pt x="0" y="114"/>
                    <a:pt x="0" y="255"/>
                  </a:cubicBezTo>
                  <a:cubicBezTo>
                    <a:pt x="0" y="313"/>
                    <a:pt x="19" y="366"/>
                    <a:pt x="51" y="409"/>
                  </a:cubicBezTo>
                  <a:cubicBezTo>
                    <a:pt x="256" y="691"/>
                    <a:pt x="256" y="691"/>
                    <a:pt x="256" y="691"/>
                  </a:cubicBezTo>
                  <a:lnTo>
                    <a:pt x="461" y="409"/>
                  </a:ln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grpSp>
      <p:grpSp>
        <p:nvGrpSpPr>
          <p:cNvPr id="1436" name="Google Shape;1436;p48"/>
          <p:cNvGrpSpPr/>
          <p:nvPr/>
        </p:nvGrpSpPr>
        <p:grpSpPr>
          <a:xfrm>
            <a:off x="5625735" y="2668821"/>
            <a:ext cx="445779" cy="427468"/>
            <a:chOff x="8074325" y="3946445"/>
            <a:chExt cx="720160" cy="690579"/>
          </a:xfrm>
        </p:grpSpPr>
        <p:sp>
          <p:nvSpPr>
            <p:cNvPr id="1437" name="Google Shape;1437;p48"/>
            <p:cNvSpPr/>
            <p:nvPr/>
          </p:nvSpPr>
          <p:spPr>
            <a:xfrm>
              <a:off x="8177523" y="4291846"/>
              <a:ext cx="257327" cy="345178"/>
            </a:xfrm>
            <a:custGeom>
              <a:avLst/>
              <a:gdLst/>
              <a:ahLst/>
              <a:cxnLst/>
              <a:rect l="l" t="t" r="r" b="b"/>
              <a:pathLst>
                <a:path w="402" h="539" extrusionOk="0">
                  <a:moveTo>
                    <a:pt x="52" y="231"/>
                  </a:moveTo>
                  <a:cubicBezTo>
                    <a:pt x="0" y="320"/>
                    <a:pt x="31" y="435"/>
                    <a:pt x="120" y="487"/>
                  </a:cubicBezTo>
                  <a:cubicBezTo>
                    <a:pt x="210" y="539"/>
                    <a:pt x="325" y="508"/>
                    <a:pt x="377" y="418"/>
                  </a:cubicBezTo>
                  <a:cubicBezTo>
                    <a:pt x="394" y="388"/>
                    <a:pt x="402" y="355"/>
                    <a:pt x="402" y="323"/>
                  </a:cubicBezTo>
                  <a:cubicBezTo>
                    <a:pt x="402" y="323"/>
                    <a:pt x="402" y="323"/>
                    <a:pt x="402" y="323"/>
                  </a:cubicBezTo>
                  <a:cubicBezTo>
                    <a:pt x="402" y="0"/>
                    <a:pt x="402" y="0"/>
                    <a:pt x="402" y="0"/>
                  </a:cubicBezTo>
                  <a:cubicBezTo>
                    <a:pt x="122" y="161"/>
                    <a:pt x="122" y="161"/>
                    <a:pt x="122" y="161"/>
                  </a:cubicBezTo>
                  <a:cubicBezTo>
                    <a:pt x="122" y="161"/>
                    <a:pt x="122" y="161"/>
                    <a:pt x="122" y="161"/>
                  </a:cubicBezTo>
                  <a:cubicBezTo>
                    <a:pt x="94" y="177"/>
                    <a:pt x="69" y="201"/>
                    <a:pt x="52" y="231"/>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sp>
          <p:nvSpPr>
            <p:cNvPr id="1438" name="Google Shape;1438;p48"/>
            <p:cNvSpPr/>
            <p:nvPr/>
          </p:nvSpPr>
          <p:spPr>
            <a:xfrm>
              <a:off x="8434850" y="3946445"/>
              <a:ext cx="257327" cy="345401"/>
            </a:xfrm>
            <a:custGeom>
              <a:avLst/>
              <a:gdLst/>
              <a:ahLst/>
              <a:cxnLst/>
              <a:rect l="l" t="t" r="r" b="b"/>
              <a:pathLst>
                <a:path w="402" h="539" extrusionOk="0">
                  <a:moveTo>
                    <a:pt x="350" y="308"/>
                  </a:moveTo>
                  <a:cubicBezTo>
                    <a:pt x="402" y="218"/>
                    <a:pt x="371" y="103"/>
                    <a:pt x="281" y="51"/>
                  </a:cubicBezTo>
                  <a:cubicBezTo>
                    <a:pt x="191" y="0"/>
                    <a:pt x="77" y="30"/>
                    <a:pt x="25" y="120"/>
                  </a:cubicBezTo>
                  <a:cubicBezTo>
                    <a:pt x="8" y="150"/>
                    <a:pt x="0" y="183"/>
                    <a:pt x="0" y="215"/>
                  </a:cubicBezTo>
                  <a:cubicBezTo>
                    <a:pt x="0" y="215"/>
                    <a:pt x="0" y="215"/>
                    <a:pt x="0" y="215"/>
                  </a:cubicBezTo>
                  <a:cubicBezTo>
                    <a:pt x="0" y="539"/>
                    <a:pt x="0" y="539"/>
                    <a:pt x="0" y="539"/>
                  </a:cubicBezTo>
                  <a:cubicBezTo>
                    <a:pt x="280" y="377"/>
                    <a:pt x="280" y="377"/>
                    <a:pt x="280" y="377"/>
                  </a:cubicBezTo>
                  <a:cubicBezTo>
                    <a:pt x="280" y="377"/>
                    <a:pt x="280" y="377"/>
                    <a:pt x="280" y="377"/>
                  </a:cubicBezTo>
                  <a:cubicBezTo>
                    <a:pt x="308" y="361"/>
                    <a:pt x="332" y="338"/>
                    <a:pt x="350" y="308"/>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sp>
          <p:nvSpPr>
            <p:cNvPr id="1439" name="Google Shape;1439;p48"/>
            <p:cNvSpPr/>
            <p:nvPr/>
          </p:nvSpPr>
          <p:spPr>
            <a:xfrm>
              <a:off x="8434850" y="4171301"/>
              <a:ext cx="359635" cy="240202"/>
            </a:xfrm>
            <a:custGeom>
              <a:avLst/>
              <a:gdLst/>
              <a:ahLst/>
              <a:cxnLst/>
              <a:rect l="l" t="t" r="r" b="b"/>
              <a:pathLst>
                <a:path w="562" h="375" extrusionOk="0">
                  <a:moveTo>
                    <a:pt x="375" y="375"/>
                  </a:moveTo>
                  <a:cubicBezTo>
                    <a:pt x="478" y="375"/>
                    <a:pt x="562" y="291"/>
                    <a:pt x="562" y="188"/>
                  </a:cubicBezTo>
                  <a:cubicBezTo>
                    <a:pt x="562" y="84"/>
                    <a:pt x="478" y="0"/>
                    <a:pt x="375" y="0"/>
                  </a:cubicBezTo>
                  <a:cubicBezTo>
                    <a:pt x="340" y="0"/>
                    <a:pt x="308" y="9"/>
                    <a:pt x="280" y="26"/>
                  </a:cubicBezTo>
                  <a:cubicBezTo>
                    <a:pt x="280" y="26"/>
                    <a:pt x="280" y="26"/>
                    <a:pt x="280" y="26"/>
                  </a:cubicBezTo>
                  <a:cubicBezTo>
                    <a:pt x="0" y="188"/>
                    <a:pt x="0" y="188"/>
                    <a:pt x="0" y="188"/>
                  </a:cubicBezTo>
                  <a:cubicBezTo>
                    <a:pt x="280" y="349"/>
                    <a:pt x="280" y="349"/>
                    <a:pt x="280" y="349"/>
                  </a:cubicBezTo>
                  <a:cubicBezTo>
                    <a:pt x="280" y="349"/>
                    <a:pt x="280" y="349"/>
                    <a:pt x="280" y="349"/>
                  </a:cubicBezTo>
                  <a:cubicBezTo>
                    <a:pt x="308" y="366"/>
                    <a:pt x="340" y="375"/>
                    <a:pt x="375" y="375"/>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sp>
          <p:nvSpPr>
            <p:cNvPr id="1440" name="Google Shape;1440;p48"/>
            <p:cNvSpPr/>
            <p:nvPr/>
          </p:nvSpPr>
          <p:spPr>
            <a:xfrm>
              <a:off x="8434850" y="4291846"/>
              <a:ext cx="257327" cy="345178"/>
            </a:xfrm>
            <a:custGeom>
              <a:avLst/>
              <a:gdLst/>
              <a:ahLst/>
              <a:cxnLst/>
              <a:rect l="l" t="t" r="r" b="b"/>
              <a:pathLst>
                <a:path w="402" h="539" extrusionOk="0">
                  <a:moveTo>
                    <a:pt x="25" y="418"/>
                  </a:moveTo>
                  <a:cubicBezTo>
                    <a:pt x="77" y="508"/>
                    <a:pt x="191" y="539"/>
                    <a:pt x="281" y="487"/>
                  </a:cubicBezTo>
                  <a:cubicBezTo>
                    <a:pt x="371" y="435"/>
                    <a:pt x="402" y="320"/>
                    <a:pt x="350" y="231"/>
                  </a:cubicBezTo>
                  <a:cubicBezTo>
                    <a:pt x="332" y="201"/>
                    <a:pt x="308" y="177"/>
                    <a:pt x="280" y="161"/>
                  </a:cubicBezTo>
                  <a:cubicBezTo>
                    <a:pt x="280" y="161"/>
                    <a:pt x="280" y="161"/>
                    <a:pt x="280" y="161"/>
                  </a:cubicBezTo>
                  <a:cubicBezTo>
                    <a:pt x="0" y="0"/>
                    <a:pt x="0" y="0"/>
                    <a:pt x="0" y="0"/>
                  </a:cubicBezTo>
                  <a:cubicBezTo>
                    <a:pt x="0" y="323"/>
                    <a:pt x="0" y="323"/>
                    <a:pt x="0" y="323"/>
                  </a:cubicBezTo>
                  <a:cubicBezTo>
                    <a:pt x="0" y="323"/>
                    <a:pt x="0" y="323"/>
                    <a:pt x="0" y="323"/>
                  </a:cubicBezTo>
                  <a:cubicBezTo>
                    <a:pt x="0" y="355"/>
                    <a:pt x="8" y="388"/>
                    <a:pt x="25" y="418"/>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sp>
          <p:nvSpPr>
            <p:cNvPr id="1441" name="Google Shape;1441;p48"/>
            <p:cNvSpPr/>
            <p:nvPr/>
          </p:nvSpPr>
          <p:spPr>
            <a:xfrm>
              <a:off x="8074325" y="4171301"/>
              <a:ext cx="360524" cy="240202"/>
            </a:xfrm>
            <a:custGeom>
              <a:avLst/>
              <a:gdLst/>
              <a:ahLst/>
              <a:cxnLst/>
              <a:rect l="l" t="t" r="r" b="b"/>
              <a:pathLst>
                <a:path w="563" h="375" extrusionOk="0">
                  <a:moveTo>
                    <a:pt x="188" y="0"/>
                  </a:moveTo>
                  <a:cubicBezTo>
                    <a:pt x="84" y="0"/>
                    <a:pt x="0" y="84"/>
                    <a:pt x="0" y="188"/>
                  </a:cubicBezTo>
                  <a:cubicBezTo>
                    <a:pt x="0" y="291"/>
                    <a:pt x="84" y="375"/>
                    <a:pt x="188" y="375"/>
                  </a:cubicBezTo>
                  <a:cubicBezTo>
                    <a:pt x="222" y="375"/>
                    <a:pt x="255" y="366"/>
                    <a:pt x="283" y="349"/>
                  </a:cubicBezTo>
                  <a:cubicBezTo>
                    <a:pt x="283" y="349"/>
                    <a:pt x="283" y="349"/>
                    <a:pt x="283" y="349"/>
                  </a:cubicBezTo>
                  <a:cubicBezTo>
                    <a:pt x="563" y="188"/>
                    <a:pt x="563" y="188"/>
                    <a:pt x="563" y="188"/>
                  </a:cubicBezTo>
                  <a:cubicBezTo>
                    <a:pt x="283" y="26"/>
                    <a:pt x="283" y="26"/>
                    <a:pt x="283" y="26"/>
                  </a:cubicBezTo>
                  <a:cubicBezTo>
                    <a:pt x="283" y="26"/>
                    <a:pt x="283" y="26"/>
                    <a:pt x="283" y="26"/>
                  </a:cubicBezTo>
                  <a:cubicBezTo>
                    <a:pt x="255" y="9"/>
                    <a:pt x="222" y="0"/>
                    <a:pt x="188" y="0"/>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sp>
          <p:nvSpPr>
            <p:cNvPr id="1442" name="Google Shape;1442;p48"/>
            <p:cNvSpPr/>
            <p:nvPr/>
          </p:nvSpPr>
          <p:spPr>
            <a:xfrm>
              <a:off x="8177523" y="3946445"/>
              <a:ext cx="257327" cy="345401"/>
            </a:xfrm>
            <a:custGeom>
              <a:avLst/>
              <a:gdLst/>
              <a:ahLst/>
              <a:cxnLst/>
              <a:rect l="l" t="t" r="r" b="b"/>
              <a:pathLst>
                <a:path w="402" h="539" extrusionOk="0">
                  <a:moveTo>
                    <a:pt x="377" y="120"/>
                  </a:moveTo>
                  <a:cubicBezTo>
                    <a:pt x="325" y="30"/>
                    <a:pt x="210" y="0"/>
                    <a:pt x="120" y="51"/>
                  </a:cubicBezTo>
                  <a:cubicBezTo>
                    <a:pt x="31" y="103"/>
                    <a:pt x="0" y="218"/>
                    <a:pt x="52" y="308"/>
                  </a:cubicBezTo>
                  <a:cubicBezTo>
                    <a:pt x="69" y="338"/>
                    <a:pt x="94" y="361"/>
                    <a:pt x="122" y="377"/>
                  </a:cubicBezTo>
                  <a:cubicBezTo>
                    <a:pt x="122" y="377"/>
                    <a:pt x="122" y="377"/>
                    <a:pt x="122" y="377"/>
                  </a:cubicBezTo>
                  <a:cubicBezTo>
                    <a:pt x="402" y="539"/>
                    <a:pt x="402" y="539"/>
                    <a:pt x="402" y="539"/>
                  </a:cubicBezTo>
                  <a:cubicBezTo>
                    <a:pt x="402" y="215"/>
                    <a:pt x="402" y="215"/>
                    <a:pt x="402" y="215"/>
                  </a:cubicBezTo>
                  <a:cubicBezTo>
                    <a:pt x="402" y="215"/>
                    <a:pt x="402" y="215"/>
                    <a:pt x="402" y="215"/>
                  </a:cubicBezTo>
                  <a:cubicBezTo>
                    <a:pt x="402" y="183"/>
                    <a:pt x="394" y="150"/>
                    <a:pt x="377" y="120"/>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grpSp>
      <p:grpSp>
        <p:nvGrpSpPr>
          <p:cNvPr id="1443" name="Google Shape;1443;p48"/>
          <p:cNvGrpSpPr/>
          <p:nvPr/>
        </p:nvGrpSpPr>
        <p:grpSpPr>
          <a:xfrm>
            <a:off x="6908080" y="2682770"/>
            <a:ext cx="445629" cy="399565"/>
            <a:chOff x="9878975" y="3932835"/>
            <a:chExt cx="719918" cy="645502"/>
          </a:xfrm>
        </p:grpSpPr>
        <p:sp>
          <p:nvSpPr>
            <p:cNvPr id="1444" name="Google Shape;1444;p48"/>
            <p:cNvSpPr/>
            <p:nvPr/>
          </p:nvSpPr>
          <p:spPr>
            <a:xfrm>
              <a:off x="10225338" y="4216303"/>
              <a:ext cx="373555" cy="362034"/>
            </a:xfrm>
            <a:custGeom>
              <a:avLst/>
              <a:gdLst/>
              <a:ahLst/>
              <a:cxnLst/>
              <a:rect l="l" t="t" r="r" b="b"/>
              <a:pathLst>
                <a:path w="635" h="614" extrusionOk="0">
                  <a:moveTo>
                    <a:pt x="47" y="160"/>
                  </a:moveTo>
                  <a:cubicBezTo>
                    <a:pt x="9" y="230"/>
                    <a:pt x="0" y="310"/>
                    <a:pt x="20" y="386"/>
                  </a:cubicBezTo>
                  <a:cubicBezTo>
                    <a:pt x="42" y="466"/>
                    <a:pt x="92" y="532"/>
                    <a:pt x="163" y="573"/>
                  </a:cubicBezTo>
                  <a:cubicBezTo>
                    <a:pt x="210" y="600"/>
                    <a:pt x="263" y="614"/>
                    <a:pt x="317" y="614"/>
                  </a:cubicBezTo>
                  <a:cubicBezTo>
                    <a:pt x="426" y="614"/>
                    <a:pt x="528" y="555"/>
                    <a:pt x="583" y="460"/>
                  </a:cubicBezTo>
                  <a:cubicBezTo>
                    <a:pt x="624" y="389"/>
                    <a:pt x="635" y="307"/>
                    <a:pt x="613" y="227"/>
                  </a:cubicBezTo>
                  <a:cubicBezTo>
                    <a:pt x="592" y="148"/>
                    <a:pt x="541" y="82"/>
                    <a:pt x="470" y="41"/>
                  </a:cubicBezTo>
                  <a:cubicBezTo>
                    <a:pt x="426" y="15"/>
                    <a:pt x="376" y="1"/>
                    <a:pt x="325" y="0"/>
                  </a:cubicBezTo>
                  <a:cubicBezTo>
                    <a:pt x="266" y="97"/>
                    <a:pt x="161" y="157"/>
                    <a:pt x="47" y="160"/>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45" name="Google Shape;1445;p48"/>
            <p:cNvSpPr/>
            <p:nvPr/>
          </p:nvSpPr>
          <p:spPr>
            <a:xfrm>
              <a:off x="10067759" y="3932835"/>
              <a:ext cx="361073" cy="361365"/>
            </a:xfrm>
            <a:custGeom>
              <a:avLst/>
              <a:gdLst/>
              <a:ahLst/>
              <a:cxnLst/>
              <a:rect l="l" t="t" r="r" b="b"/>
              <a:pathLst>
                <a:path w="614" h="613" extrusionOk="0">
                  <a:moveTo>
                    <a:pt x="524" y="89"/>
                  </a:moveTo>
                  <a:cubicBezTo>
                    <a:pt x="466" y="32"/>
                    <a:pt x="389" y="0"/>
                    <a:pt x="307" y="0"/>
                  </a:cubicBezTo>
                  <a:cubicBezTo>
                    <a:pt x="138" y="0"/>
                    <a:pt x="0" y="137"/>
                    <a:pt x="0" y="307"/>
                  </a:cubicBezTo>
                  <a:cubicBezTo>
                    <a:pt x="0" y="358"/>
                    <a:pt x="13" y="408"/>
                    <a:pt x="37" y="453"/>
                  </a:cubicBezTo>
                  <a:cubicBezTo>
                    <a:pt x="151" y="456"/>
                    <a:pt x="256" y="517"/>
                    <a:pt x="315" y="613"/>
                  </a:cubicBezTo>
                  <a:cubicBezTo>
                    <a:pt x="481" y="609"/>
                    <a:pt x="614" y="473"/>
                    <a:pt x="614" y="307"/>
                  </a:cubicBezTo>
                  <a:cubicBezTo>
                    <a:pt x="614" y="225"/>
                    <a:pt x="582" y="147"/>
                    <a:pt x="524" y="89"/>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46" name="Google Shape;1446;p48"/>
            <p:cNvSpPr/>
            <p:nvPr/>
          </p:nvSpPr>
          <p:spPr>
            <a:xfrm>
              <a:off x="9878975" y="4216303"/>
              <a:ext cx="359959" cy="362034"/>
            </a:xfrm>
            <a:custGeom>
              <a:avLst/>
              <a:gdLst/>
              <a:ahLst/>
              <a:cxnLst/>
              <a:rect l="l" t="t" r="r" b="b"/>
              <a:pathLst>
                <a:path w="612" h="614" extrusionOk="0">
                  <a:moveTo>
                    <a:pt x="612" y="147"/>
                  </a:moveTo>
                  <a:cubicBezTo>
                    <a:pt x="556" y="56"/>
                    <a:pt x="457" y="0"/>
                    <a:pt x="350" y="0"/>
                  </a:cubicBezTo>
                  <a:cubicBezTo>
                    <a:pt x="296" y="0"/>
                    <a:pt x="243" y="14"/>
                    <a:pt x="197" y="41"/>
                  </a:cubicBezTo>
                  <a:cubicBezTo>
                    <a:pt x="50" y="126"/>
                    <a:pt x="0" y="314"/>
                    <a:pt x="84" y="460"/>
                  </a:cubicBezTo>
                  <a:cubicBezTo>
                    <a:pt x="139" y="555"/>
                    <a:pt x="241" y="614"/>
                    <a:pt x="350" y="614"/>
                  </a:cubicBezTo>
                  <a:cubicBezTo>
                    <a:pt x="350" y="614"/>
                    <a:pt x="350" y="614"/>
                    <a:pt x="350" y="614"/>
                  </a:cubicBezTo>
                  <a:cubicBezTo>
                    <a:pt x="404" y="614"/>
                    <a:pt x="457" y="600"/>
                    <a:pt x="504" y="573"/>
                  </a:cubicBezTo>
                  <a:cubicBezTo>
                    <a:pt x="548" y="547"/>
                    <a:pt x="585" y="511"/>
                    <a:pt x="612" y="467"/>
                  </a:cubicBezTo>
                  <a:cubicBezTo>
                    <a:pt x="558" y="368"/>
                    <a:pt x="558" y="246"/>
                    <a:pt x="612" y="147"/>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447" name="Google Shape;1447;p48"/>
          <p:cNvGrpSpPr/>
          <p:nvPr/>
        </p:nvGrpSpPr>
        <p:grpSpPr>
          <a:xfrm>
            <a:off x="7549097" y="2671571"/>
            <a:ext cx="445785" cy="421964"/>
            <a:chOff x="10914544" y="3914742"/>
            <a:chExt cx="720170" cy="681687"/>
          </a:xfrm>
        </p:grpSpPr>
        <p:sp>
          <p:nvSpPr>
            <p:cNvPr id="1448" name="Google Shape;1448;p48"/>
            <p:cNvSpPr/>
            <p:nvPr/>
          </p:nvSpPr>
          <p:spPr>
            <a:xfrm>
              <a:off x="10914544" y="3914742"/>
              <a:ext cx="349099" cy="392923"/>
            </a:xfrm>
            <a:custGeom>
              <a:avLst/>
              <a:gdLst/>
              <a:ahLst/>
              <a:cxnLst/>
              <a:rect l="l" t="t" r="r" b="b"/>
              <a:pathLst>
                <a:path w="632" h="712" extrusionOk="0">
                  <a:moveTo>
                    <a:pt x="138" y="607"/>
                  </a:moveTo>
                  <a:cubicBezTo>
                    <a:pt x="0" y="469"/>
                    <a:pt x="0" y="243"/>
                    <a:pt x="138" y="104"/>
                  </a:cubicBezTo>
                  <a:cubicBezTo>
                    <a:pt x="206" y="37"/>
                    <a:pt x="295" y="0"/>
                    <a:pt x="390" y="0"/>
                  </a:cubicBezTo>
                  <a:cubicBezTo>
                    <a:pt x="480" y="0"/>
                    <a:pt x="566" y="33"/>
                    <a:pt x="632" y="94"/>
                  </a:cubicBezTo>
                  <a:cubicBezTo>
                    <a:pt x="565" y="166"/>
                    <a:pt x="529" y="258"/>
                    <a:pt x="529" y="356"/>
                  </a:cubicBezTo>
                  <a:cubicBezTo>
                    <a:pt x="529" y="454"/>
                    <a:pt x="565" y="546"/>
                    <a:pt x="632" y="617"/>
                  </a:cubicBezTo>
                  <a:cubicBezTo>
                    <a:pt x="566" y="678"/>
                    <a:pt x="480" y="712"/>
                    <a:pt x="390" y="712"/>
                  </a:cubicBezTo>
                  <a:cubicBezTo>
                    <a:pt x="295" y="712"/>
                    <a:pt x="206" y="675"/>
                    <a:pt x="138" y="607"/>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49" name="Google Shape;1449;p48"/>
            <p:cNvSpPr/>
            <p:nvPr/>
          </p:nvSpPr>
          <p:spPr>
            <a:xfrm>
              <a:off x="10933187" y="4266889"/>
              <a:ext cx="393264" cy="329541"/>
            </a:xfrm>
            <a:custGeom>
              <a:avLst/>
              <a:gdLst/>
              <a:ahLst/>
              <a:cxnLst/>
              <a:rect l="l" t="t" r="r" b="b"/>
              <a:pathLst>
                <a:path w="712" h="597" extrusionOk="0">
                  <a:moveTo>
                    <a:pt x="356" y="102"/>
                  </a:moveTo>
                  <a:cubicBezTo>
                    <a:pt x="454" y="102"/>
                    <a:pt x="546" y="66"/>
                    <a:pt x="618" y="0"/>
                  </a:cubicBezTo>
                  <a:cubicBezTo>
                    <a:pt x="679" y="66"/>
                    <a:pt x="712" y="151"/>
                    <a:pt x="712" y="241"/>
                  </a:cubicBezTo>
                  <a:cubicBezTo>
                    <a:pt x="712" y="337"/>
                    <a:pt x="675" y="426"/>
                    <a:pt x="608" y="493"/>
                  </a:cubicBezTo>
                  <a:cubicBezTo>
                    <a:pt x="541" y="560"/>
                    <a:pt x="451" y="597"/>
                    <a:pt x="356" y="597"/>
                  </a:cubicBezTo>
                  <a:cubicBezTo>
                    <a:pt x="261" y="597"/>
                    <a:pt x="172" y="560"/>
                    <a:pt x="104" y="493"/>
                  </a:cubicBezTo>
                  <a:cubicBezTo>
                    <a:pt x="37" y="426"/>
                    <a:pt x="0" y="337"/>
                    <a:pt x="0" y="241"/>
                  </a:cubicBezTo>
                  <a:cubicBezTo>
                    <a:pt x="0" y="151"/>
                    <a:pt x="34" y="66"/>
                    <a:pt x="95" y="0"/>
                  </a:cubicBezTo>
                  <a:cubicBezTo>
                    <a:pt x="166" y="66"/>
                    <a:pt x="258" y="102"/>
                    <a:pt x="356" y="102"/>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50" name="Google Shape;1450;p48"/>
            <p:cNvSpPr/>
            <p:nvPr/>
          </p:nvSpPr>
          <p:spPr>
            <a:xfrm>
              <a:off x="11285615" y="4203950"/>
              <a:ext cx="330458" cy="392479"/>
            </a:xfrm>
            <a:custGeom>
              <a:avLst/>
              <a:gdLst/>
              <a:ahLst/>
              <a:cxnLst/>
              <a:rect l="l" t="t" r="r" b="b"/>
              <a:pathLst>
                <a:path w="598" h="711" extrusionOk="0">
                  <a:moveTo>
                    <a:pt x="493" y="607"/>
                  </a:moveTo>
                  <a:cubicBezTo>
                    <a:pt x="426" y="674"/>
                    <a:pt x="337" y="711"/>
                    <a:pt x="242" y="711"/>
                  </a:cubicBezTo>
                  <a:cubicBezTo>
                    <a:pt x="152" y="711"/>
                    <a:pt x="66" y="678"/>
                    <a:pt x="0" y="617"/>
                  </a:cubicBezTo>
                  <a:cubicBezTo>
                    <a:pt x="67" y="546"/>
                    <a:pt x="103" y="453"/>
                    <a:pt x="103" y="355"/>
                  </a:cubicBezTo>
                  <a:cubicBezTo>
                    <a:pt x="103" y="258"/>
                    <a:pt x="67" y="165"/>
                    <a:pt x="0" y="94"/>
                  </a:cubicBezTo>
                  <a:cubicBezTo>
                    <a:pt x="66" y="33"/>
                    <a:pt x="152" y="0"/>
                    <a:pt x="242" y="0"/>
                  </a:cubicBezTo>
                  <a:cubicBezTo>
                    <a:pt x="337" y="0"/>
                    <a:pt x="426" y="37"/>
                    <a:pt x="493" y="104"/>
                  </a:cubicBezTo>
                  <a:cubicBezTo>
                    <a:pt x="561" y="171"/>
                    <a:pt x="598" y="260"/>
                    <a:pt x="598" y="355"/>
                  </a:cubicBezTo>
                  <a:cubicBezTo>
                    <a:pt x="598" y="451"/>
                    <a:pt x="561" y="540"/>
                    <a:pt x="493" y="607"/>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51" name="Google Shape;1451;p48"/>
            <p:cNvSpPr/>
            <p:nvPr/>
          </p:nvSpPr>
          <p:spPr>
            <a:xfrm>
              <a:off x="11222808" y="3914742"/>
              <a:ext cx="411906" cy="329541"/>
            </a:xfrm>
            <a:custGeom>
              <a:avLst/>
              <a:gdLst/>
              <a:ahLst/>
              <a:cxnLst/>
              <a:rect l="l" t="t" r="r" b="b"/>
              <a:pathLst>
                <a:path w="746" h="597" extrusionOk="0">
                  <a:moveTo>
                    <a:pt x="356" y="0"/>
                  </a:moveTo>
                  <a:cubicBezTo>
                    <a:pt x="451" y="0"/>
                    <a:pt x="540" y="37"/>
                    <a:pt x="607" y="104"/>
                  </a:cubicBezTo>
                  <a:cubicBezTo>
                    <a:pt x="743" y="240"/>
                    <a:pt x="746" y="458"/>
                    <a:pt x="617" y="597"/>
                  </a:cubicBezTo>
                  <a:cubicBezTo>
                    <a:pt x="546" y="531"/>
                    <a:pt x="454" y="495"/>
                    <a:pt x="356" y="495"/>
                  </a:cubicBezTo>
                  <a:cubicBezTo>
                    <a:pt x="258" y="495"/>
                    <a:pt x="166" y="531"/>
                    <a:pt x="94" y="597"/>
                  </a:cubicBezTo>
                  <a:cubicBezTo>
                    <a:pt x="33" y="531"/>
                    <a:pt x="0" y="446"/>
                    <a:pt x="0" y="356"/>
                  </a:cubicBezTo>
                  <a:cubicBezTo>
                    <a:pt x="0" y="261"/>
                    <a:pt x="37" y="171"/>
                    <a:pt x="104" y="104"/>
                  </a:cubicBezTo>
                  <a:cubicBezTo>
                    <a:pt x="171" y="37"/>
                    <a:pt x="261" y="0"/>
                    <a:pt x="356" y="0"/>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452" name="Google Shape;1452;p48"/>
          <p:cNvGrpSpPr/>
          <p:nvPr/>
        </p:nvGrpSpPr>
        <p:grpSpPr>
          <a:xfrm>
            <a:off x="6266887" y="2679685"/>
            <a:ext cx="445805" cy="405735"/>
            <a:chOff x="8843122" y="3927851"/>
            <a:chExt cx="720202" cy="655469"/>
          </a:xfrm>
        </p:grpSpPr>
        <p:sp>
          <p:nvSpPr>
            <p:cNvPr id="1453" name="Google Shape;1453;p48"/>
            <p:cNvSpPr/>
            <p:nvPr/>
          </p:nvSpPr>
          <p:spPr>
            <a:xfrm>
              <a:off x="8843122" y="4171964"/>
              <a:ext cx="351295" cy="411356"/>
            </a:xfrm>
            <a:custGeom>
              <a:avLst/>
              <a:gdLst/>
              <a:ahLst/>
              <a:cxnLst/>
              <a:rect l="l" t="t" r="r" b="b"/>
              <a:pathLst>
                <a:path w="530" h="618" extrusionOk="0">
                  <a:moveTo>
                    <a:pt x="374" y="277"/>
                  </a:moveTo>
                  <a:cubicBezTo>
                    <a:pt x="280" y="220"/>
                    <a:pt x="216" y="122"/>
                    <a:pt x="203" y="13"/>
                  </a:cubicBezTo>
                  <a:cubicBezTo>
                    <a:pt x="202" y="5"/>
                    <a:pt x="192" y="0"/>
                    <a:pt x="185" y="5"/>
                  </a:cubicBezTo>
                  <a:cubicBezTo>
                    <a:pt x="44" y="104"/>
                    <a:pt x="0" y="297"/>
                    <a:pt x="88" y="449"/>
                  </a:cubicBezTo>
                  <a:cubicBezTo>
                    <a:pt x="148" y="553"/>
                    <a:pt x="259" y="618"/>
                    <a:pt x="380" y="618"/>
                  </a:cubicBezTo>
                  <a:cubicBezTo>
                    <a:pt x="380" y="618"/>
                    <a:pt x="380" y="618"/>
                    <a:pt x="380" y="618"/>
                  </a:cubicBezTo>
                  <a:cubicBezTo>
                    <a:pt x="428" y="618"/>
                    <a:pt x="477" y="607"/>
                    <a:pt x="521" y="586"/>
                  </a:cubicBezTo>
                  <a:cubicBezTo>
                    <a:pt x="529" y="583"/>
                    <a:pt x="530" y="572"/>
                    <a:pt x="523" y="567"/>
                  </a:cubicBezTo>
                  <a:cubicBezTo>
                    <a:pt x="435" y="501"/>
                    <a:pt x="382" y="397"/>
                    <a:pt x="380" y="287"/>
                  </a:cubicBezTo>
                  <a:cubicBezTo>
                    <a:pt x="380" y="283"/>
                    <a:pt x="378" y="279"/>
                    <a:pt x="374" y="277"/>
                  </a:cubicBezTo>
                  <a:close/>
                </a:path>
              </a:pathLst>
            </a:custGeom>
            <a:solidFill>
              <a:srgbClr val="6AA84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54" name="Google Shape;1454;p48"/>
            <p:cNvSpPr/>
            <p:nvPr/>
          </p:nvSpPr>
          <p:spPr>
            <a:xfrm>
              <a:off x="9232824" y="4171964"/>
              <a:ext cx="330500" cy="411356"/>
            </a:xfrm>
            <a:custGeom>
              <a:avLst/>
              <a:gdLst/>
              <a:ahLst/>
              <a:cxnLst/>
              <a:rect l="l" t="t" r="r" b="b"/>
              <a:pathLst>
                <a:path w="499" h="618" extrusionOk="0">
                  <a:moveTo>
                    <a:pt x="326" y="13"/>
                  </a:moveTo>
                  <a:cubicBezTo>
                    <a:pt x="313" y="122"/>
                    <a:pt x="250" y="220"/>
                    <a:pt x="155" y="277"/>
                  </a:cubicBezTo>
                  <a:cubicBezTo>
                    <a:pt x="152" y="279"/>
                    <a:pt x="149" y="283"/>
                    <a:pt x="149" y="287"/>
                  </a:cubicBezTo>
                  <a:cubicBezTo>
                    <a:pt x="147" y="397"/>
                    <a:pt x="94" y="501"/>
                    <a:pt x="7" y="567"/>
                  </a:cubicBezTo>
                  <a:cubicBezTo>
                    <a:pt x="0" y="572"/>
                    <a:pt x="1" y="583"/>
                    <a:pt x="9" y="586"/>
                  </a:cubicBezTo>
                  <a:cubicBezTo>
                    <a:pt x="53" y="607"/>
                    <a:pt x="101" y="618"/>
                    <a:pt x="150" y="618"/>
                  </a:cubicBezTo>
                  <a:cubicBezTo>
                    <a:pt x="270" y="618"/>
                    <a:pt x="382" y="553"/>
                    <a:pt x="442" y="449"/>
                  </a:cubicBezTo>
                  <a:cubicBezTo>
                    <a:pt x="487" y="371"/>
                    <a:pt x="499" y="281"/>
                    <a:pt x="476" y="194"/>
                  </a:cubicBezTo>
                  <a:cubicBezTo>
                    <a:pt x="455" y="117"/>
                    <a:pt x="409" y="51"/>
                    <a:pt x="344" y="5"/>
                  </a:cubicBezTo>
                  <a:cubicBezTo>
                    <a:pt x="337" y="0"/>
                    <a:pt x="327" y="5"/>
                    <a:pt x="326" y="13"/>
                  </a:cubicBezTo>
                  <a:close/>
                </a:path>
              </a:pathLst>
            </a:custGeom>
            <a:solidFill>
              <a:srgbClr val="45818E"/>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55" name="Google Shape;1455;p48"/>
            <p:cNvSpPr/>
            <p:nvPr/>
          </p:nvSpPr>
          <p:spPr>
            <a:xfrm>
              <a:off x="9108305" y="4366960"/>
              <a:ext cx="210630" cy="182470"/>
            </a:xfrm>
            <a:custGeom>
              <a:avLst/>
              <a:gdLst/>
              <a:ahLst/>
              <a:cxnLst/>
              <a:rect l="l" t="t" r="r" b="b"/>
              <a:pathLst>
                <a:path w="318" h="274" extrusionOk="0">
                  <a:moveTo>
                    <a:pt x="165" y="271"/>
                  </a:moveTo>
                  <a:cubicBezTo>
                    <a:pt x="253" y="214"/>
                    <a:pt x="309" y="118"/>
                    <a:pt x="317" y="14"/>
                  </a:cubicBezTo>
                  <a:cubicBezTo>
                    <a:pt x="318" y="6"/>
                    <a:pt x="309" y="0"/>
                    <a:pt x="301" y="3"/>
                  </a:cubicBezTo>
                  <a:cubicBezTo>
                    <a:pt x="256" y="23"/>
                    <a:pt x="208" y="33"/>
                    <a:pt x="159" y="33"/>
                  </a:cubicBezTo>
                  <a:cubicBezTo>
                    <a:pt x="110" y="33"/>
                    <a:pt x="61" y="23"/>
                    <a:pt x="16" y="3"/>
                  </a:cubicBezTo>
                  <a:cubicBezTo>
                    <a:pt x="8" y="0"/>
                    <a:pt x="0" y="6"/>
                    <a:pt x="0" y="14"/>
                  </a:cubicBezTo>
                  <a:cubicBezTo>
                    <a:pt x="9" y="118"/>
                    <a:pt x="65" y="214"/>
                    <a:pt x="152" y="271"/>
                  </a:cubicBezTo>
                  <a:cubicBezTo>
                    <a:pt x="156" y="274"/>
                    <a:pt x="161" y="274"/>
                    <a:pt x="165" y="271"/>
                  </a:cubicBezTo>
                  <a:close/>
                </a:path>
              </a:pathLst>
            </a:custGeom>
            <a:solidFill>
              <a:srgbClr val="A2C4C9"/>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56" name="Google Shape;1456;p48"/>
            <p:cNvSpPr/>
            <p:nvPr/>
          </p:nvSpPr>
          <p:spPr>
            <a:xfrm>
              <a:off x="8990881" y="3927851"/>
              <a:ext cx="445234" cy="224220"/>
            </a:xfrm>
            <a:custGeom>
              <a:avLst/>
              <a:gdLst/>
              <a:ahLst/>
              <a:cxnLst/>
              <a:rect l="l" t="t" r="r" b="b"/>
              <a:pathLst>
                <a:path w="672" h="337" extrusionOk="0">
                  <a:moveTo>
                    <a:pt x="336" y="0"/>
                  </a:moveTo>
                  <a:cubicBezTo>
                    <a:pt x="160" y="0"/>
                    <a:pt x="15" y="135"/>
                    <a:pt x="0" y="307"/>
                  </a:cubicBezTo>
                  <a:cubicBezTo>
                    <a:pt x="0" y="315"/>
                    <a:pt x="8" y="322"/>
                    <a:pt x="16" y="318"/>
                  </a:cubicBezTo>
                  <a:cubicBezTo>
                    <a:pt x="60" y="299"/>
                    <a:pt x="108" y="290"/>
                    <a:pt x="156" y="290"/>
                  </a:cubicBezTo>
                  <a:cubicBezTo>
                    <a:pt x="217" y="290"/>
                    <a:pt x="277" y="305"/>
                    <a:pt x="330" y="335"/>
                  </a:cubicBezTo>
                  <a:cubicBezTo>
                    <a:pt x="334" y="337"/>
                    <a:pt x="338" y="337"/>
                    <a:pt x="341" y="335"/>
                  </a:cubicBezTo>
                  <a:cubicBezTo>
                    <a:pt x="395" y="305"/>
                    <a:pt x="455" y="290"/>
                    <a:pt x="516" y="290"/>
                  </a:cubicBezTo>
                  <a:cubicBezTo>
                    <a:pt x="564" y="290"/>
                    <a:pt x="611" y="299"/>
                    <a:pt x="655" y="318"/>
                  </a:cubicBezTo>
                  <a:cubicBezTo>
                    <a:pt x="663" y="321"/>
                    <a:pt x="672" y="315"/>
                    <a:pt x="671" y="307"/>
                  </a:cubicBezTo>
                  <a:cubicBezTo>
                    <a:pt x="656" y="135"/>
                    <a:pt x="511" y="0"/>
                    <a:pt x="336" y="0"/>
                  </a:cubicBezTo>
                  <a:close/>
                </a:path>
              </a:pathLst>
            </a:custGeom>
            <a:solidFill>
              <a:srgbClr val="3C78D8"/>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57" name="Google Shape;1457;p48"/>
            <p:cNvSpPr/>
            <p:nvPr/>
          </p:nvSpPr>
          <p:spPr>
            <a:xfrm>
              <a:off x="8988924" y="4133407"/>
              <a:ext cx="207939" cy="207766"/>
            </a:xfrm>
            <a:custGeom>
              <a:avLst/>
              <a:gdLst/>
              <a:ahLst/>
              <a:cxnLst/>
              <a:rect l="l" t="t" r="r" b="b"/>
              <a:pathLst>
                <a:path w="314" h="312" extrusionOk="0">
                  <a:moveTo>
                    <a:pt x="147" y="307"/>
                  </a:moveTo>
                  <a:cubicBezTo>
                    <a:pt x="154" y="312"/>
                    <a:pt x="163" y="308"/>
                    <a:pt x="164" y="299"/>
                  </a:cubicBezTo>
                  <a:cubicBezTo>
                    <a:pt x="170" y="251"/>
                    <a:pt x="185" y="203"/>
                    <a:pt x="210" y="161"/>
                  </a:cubicBezTo>
                  <a:cubicBezTo>
                    <a:pt x="234" y="118"/>
                    <a:pt x="268" y="81"/>
                    <a:pt x="307" y="52"/>
                  </a:cubicBezTo>
                  <a:cubicBezTo>
                    <a:pt x="314" y="47"/>
                    <a:pt x="313" y="37"/>
                    <a:pt x="305" y="33"/>
                  </a:cubicBezTo>
                  <a:cubicBezTo>
                    <a:pt x="260" y="11"/>
                    <a:pt x="210" y="0"/>
                    <a:pt x="159" y="0"/>
                  </a:cubicBezTo>
                  <a:cubicBezTo>
                    <a:pt x="104" y="0"/>
                    <a:pt x="49" y="14"/>
                    <a:pt x="0" y="40"/>
                  </a:cubicBezTo>
                  <a:cubicBezTo>
                    <a:pt x="4" y="147"/>
                    <a:pt x="59" y="247"/>
                    <a:pt x="147" y="307"/>
                  </a:cubicBezTo>
                  <a:close/>
                </a:path>
              </a:pathLst>
            </a:custGeom>
            <a:solidFill>
              <a:srgbClr val="B6D7A8"/>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58" name="Google Shape;1458;p48"/>
            <p:cNvSpPr/>
            <p:nvPr/>
          </p:nvSpPr>
          <p:spPr>
            <a:xfrm>
              <a:off x="9232824" y="4134881"/>
              <a:ext cx="203291" cy="203591"/>
            </a:xfrm>
            <a:custGeom>
              <a:avLst/>
              <a:gdLst/>
              <a:ahLst/>
              <a:cxnLst/>
              <a:rect l="l" t="t" r="r" b="b"/>
              <a:pathLst>
                <a:path w="307" h="306" extrusionOk="0">
                  <a:moveTo>
                    <a:pt x="9" y="31"/>
                  </a:moveTo>
                  <a:cubicBezTo>
                    <a:pt x="1" y="35"/>
                    <a:pt x="0" y="45"/>
                    <a:pt x="7" y="51"/>
                  </a:cubicBezTo>
                  <a:cubicBezTo>
                    <a:pt x="45" y="79"/>
                    <a:pt x="77" y="116"/>
                    <a:pt x="101" y="158"/>
                  </a:cubicBezTo>
                  <a:cubicBezTo>
                    <a:pt x="126" y="199"/>
                    <a:pt x="141" y="246"/>
                    <a:pt x="147" y="293"/>
                  </a:cubicBezTo>
                  <a:cubicBezTo>
                    <a:pt x="148" y="302"/>
                    <a:pt x="158" y="306"/>
                    <a:pt x="165" y="301"/>
                  </a:cubicBezTo>
                  <a:cubicBezTo>
                    <a:pt x="248" y="243"/>
                    <a:pt x="301" y="149"/>
                    <a:pt x="307" y="46"/>
                  </a:cubicBezTo>
                  <a:cubicBezTo>
                    <a:pt x="307" y="42"/>
                    <a:pt x="305" y="38"/>
                    <a:pt x="301" y="35"/>
                  </a:cubicBezTo>
                  <a:cubicBezTo>
                    <a:pt x="254" y="12"/>
                    <a:pt x="202" y="0"/>
                    <a:pt x="151" y="0"/>
                  </a:cubicBezTo>
                  <a:cubicBezTo>
                    <a:pt x="101" y="0"/>
                    <a:pt x="53" y="11"/>
                    <a:pt x="9" y="31"/>
                  </a:cubicBezTo>
                  <a:close/>
                </a:path>
              </a:pathLst>
            </a:custGeom>
            <a:solidFill>
              <a:srgbClr val="A4C2F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459" name="Google Shape;1459;p48"/>
          <p:cNvGrpSpPr/>
          <p:nvPr/>
        </p:nvGrpSpPr>
        <p:grpSpPr>
          <a:xfrm>
            <a:off x="3069757" y="1978247"/>
            <a:ext cx="445812" cy="394518"/>
            <a:chOff x="1510757" y="2733015"/>
            <a:chExt cx="720214" cy="637347"/>
          </a:xfrm>
        </p:grpSpPr>
        <p:sp>
          <p:nvSpPr>
            <p:cNvPr id="1460" name="Google Shape;1460;p48"/>
            <p:cNvSpPr/>
            <p:nvPr/>
          </p:nvSpPr>
          <p:spPr>
            <a:xfrm>
              <a:off x="1774546" y="2983213"/>
              <a:ext cx="261417" cy="238347"/>
            </a:xfrm>
            <a:custGeom>
              <a:avLst/>
              <a:gdLst/>
              <a:ahLst/>
              <a:cxnLst/>
              <a:rect l="l" t="t" r="r" b="b"/>
              <a:pathLst>
                <a:path w="385" h="351" extrusionOk="0">
                  <a:moveTo>
                    <a:pt x="0" y="288"/>
                  </a:moveTo>
                  <a:cubicBezTo>
                    <a:pt x="0" y="195"/>
                    <a:pt x="0" y="195"/>
                    <a:pt x="0" y="195"/>
                  </a:cubicBezTo>
                  <a:cubicBezTo>
                    <a:pt x="7" y="203"/>
                    <a:pt x="17" y="209"/>
                    <a:pt x="28" y="209"/>
                  </a:cubicBezTo>
                  <a:cubicBezTo>
                    <a:pt x="39" y="209"/>
                    <a:pt x="49" y="204"/>
                    <a:pt x="56" y="195"/>
                  </a:cubicBezTo>
                  <a:cubicBezTo>
                    <a:pt x="66" y="183"/>
                    <a:pt x="72" y="166"/>
                    <a:pt x="71" y="146"/>
                  </a:cubicBezTo>
                  <a:cubicBezTo>
                    <a:pt x="72" y="127"/>
                    <a:pt x="66" y="110"/>
                    <a:pt x="56" y="98"/>
                  </a:cubicBezTo>
                  <a:cubicBezTo>
                    <a:pt x="49" y="89"/>
                    <a:pt x="39" y="84"/>
                    <a:pt x="28" y="84"/>
                  </a:cubicBezTo>
                  <a:cubicBezTo>
                    <a:pt x="17" y="84"/>
                    <a:pt x="7" y="89"/>
                    <a:pt x="0" y="98"/>
                  </a:cubicBezTo>
                  <a:cubicBezTo>
                    <a:pt x="0" y="0"/>
                    <a:pt x="0" y="0"/>
                    <a:pt x="0" y="0"/>
                  </a:cubicBezTo>
                  <a:cubicBezTo>
                    <a:pt x="189" y="0"/>
                    <a:pt x="189" y="0"/>
                    <a:pt x="189" y="0"/>
                  </a:cubicBezTo>
                  <a:cubicBezTo>
                    <a:pt x="312" y="0"/>
                    <a:pt x="312" y="0"/>
                    <a:pt x="312" y="0"/>
                  </a:cubicBezTo>
                  <a:cubicBezTo>
                    <a:pt x="313" y="0"/>
                    <a:pt x="313" y="0"/>
                    <a:pt x="313" y="0"/>
                  </a:cubicBezTo>
                  <a:cubicBezTo>
                    <a:pt x="313" y="122"/>
                    <a:pt x="313" y="122"/>
                    <a:pt x="313" y="122"/>
                  </a:cubicBezTo>
                  <a:cubicBezTo>
                    <a:pt x="314" y="125"/>
                    <a:pt x="317" y="128"/>
                    <a:pt x="320" y="128"/>
                  </a:cubicBezTo>
                  <a:cubicBezTo>
                    <a:pt x="327" y="129"/>
                    <a:pt x="334" y="129"/>
                    <a:pt x="338" y="122"/>
                  </a:cubicBezTo>
                  <a:cubicBezTo>
                    <a:pt x="341" y="119"/>
                    <a:pt x="342" y="115"/>
                    <a:pt x="345" y="111"/>
                  </a:cubicBezTo>
                  <a:cubicBezTo>
                    <a:pt x="351" y="100"/>
                    <a:pt x="366" y="99"/>
                    <a:pt x="374" y="109"/>
                  </a:cubicBezTo>
                  <a:cubicBezTo>
                    <a:pt x="382" y="119"/>
                    <a:pt x="385" y="133"/>
                    <a:pt x="385" y="146"/>
                  </a:cubicBezTo>
                  <a:cubicBezTo>
                    <a:pt x="385" y="160"/>
                    <a:pt x="382" y="174"/>
                    <a:pt x="374" y="184"/>
                  </a:cubicBezTo>
                  <a:cubicBezTo>
                    <a:pt x="366" y="194"/>
                    <a:pt x="351" y="193"/>
                    <a:pt x="345" y="182"/>
                  </a:cubicBezTo>
                  <a:cubicBezTo>
                    <a:pt x="342" y="178"/>
                    <a:pt x="341" y="174"/>
                    <a:pt x="338" y="170"/>
                  </a:cubicBezTo>
                  <a:cubicBezTo>
                    <a:pt x="334" y="164"/>
                    <a:pt x="327" y="164"/>
                    <a:pt x="320" y="164"/>
                  </a:cubicBezTo>
                  <a:cubicBezTo>
                    <a:pt x="317" y="164"/>
                    <a:pt x="314" y="168"/>
                    <a:pt x="313" y="171"/>
                  </a:cubicBezTo>
                  <a:cubicBezTo>
                    <a:pt x="313" y="351"/>
                    <a:pt x="313" y="351"/>
                    <a:pt x="313" y="351"/>
                  </a:cubicBezTo>
                  <a:cubicBezTo>
                    <a:pt x="107" y="324"/>
                    <a:pt x="107" y="324"/>
                    <a:pt x="107" y="324"/>
                  </a:cubicBezTo>
                  <a:cubicBezTo>
                    <a:pt x="107" y="324"/>
                    <a:pt x="74" y="316"/>
                    <a:pt x="52" y="310"/>
                  </a:cubicBezTo>
                  <a:cubicBezTo>
                    <a:pt x="32" y="305"/>
                    <a:pt x="0" y="288"/>
                    <a:pt x="0" y="288"/>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61" name="Google Shape;1461;p48"/>
            <p:cNvSpPr/>
            <p:nvPr/>
          </p:nvSpPr>
          <p:spPr>
            <a:xfrm>
              <a:off x="2000650" y="2934227"/>
              <a:ext cx="230321" cy="296287"/>
            </a:xfrm>
            <a:custGeom>
              <a:avLst/>
              <a:gdLst/>
              <a:ahLst/>
              <a:cxnLst/>
              <a:rect l="l" t="t" r="r" b="b"/>
              <a:pathLst>
                <a:path w="339" h="436" extrusionOk="0">
                  <a:moveTo>
                    <a:pt x="187" y="65"/>
                  </a:moveTo>
                  <a:cubicBezTo>
                    <a:pt x="187" y="58"/>
                    <a:pt x="187" y="51"/>
                    <a:pt x="193" y="47"/>
                  </a:cubicBezTo>
                  <a:cubicBezTo>
                    <a:pt x="197" y="45"/>
                    <a:pt x="201" y="43"/>
                    <a:pt x="205" y="41"/>
                  </a:cubicBezTo>
                  <a:cubicBezTo>
                    <a:pt x="216" y="34"/>
                    <a:pt x="217" y="20"/>
                    <a:pt x="207" y="11"/>
                  </a:cubicBezTo>
                  <a:cubicBezTo>
                    <a:pt x="197" y="3"/>
                    <a:pt x="183" y="0"/>
                    <a:pt x="169" y="0"/>
                  </a:cubicBezTo>
                  <a:cubicBezTo>
                    <a:pt x="156" y="0"/>
                    <a:pt x="142" y="3"/>
                    <a:pt x="132" y="11"/>
                  </a:cubicBezTo>
                  <a:cubicBezTo>
                    <a:pt x="122" y="20"/>
                    <a:pt x="123" y="34"/>
                    <a:pt x="134" y="41"/>
                  </a:cubicBezTo>
                  <a:cubicBezTo>
                    <a:pt x="138" y="43"/>
                    <a:pt x="142" y="45"/>
                    <a:pt x="145" y="47"/>
                  </a:cubicBezTo>
                  <a:cubicBezTo>
                    <a:pt x="152" y="51"/>
                    <a:pt x="152" y="58"/>
                    <a:pt x="151" y="65"/>
                  </a:cubicBezTo>
                  <a:cubicBezTo>
                    <a:pt x="151" y="69"/>
                    <a:pt x="148" y="71"/>
                    <a:pt x="145" y="72"/>
                  </a:cubicBezTo>
                  <a:cubicBezTo>
                    <a:pt x="61" y="72"/>
                    <a:pt x="61" y="72"/>
                    <a:pt x="61" y="72"/>
                  </a:cubicBezTo>
                  <a:cubicBezTo>
                    <a:pt x="0" y="72"/>
                    <a:pt x="0" y="72"/>
                    <a:pt x="0" y="72"/>
                  </a:cubicBezTo>
                  <a:cubicBezTo>
                    <a:pt x="0" y="170"/>
                    <a:pt x="0" y="170"/>
                    <a:pt x="0" y="170"/>
                  </a:cubicBezTo>
                  <a:cubicBezTo>
                    <a:pt x="7" y="161"/>
                    <a:pt x="17" y="156"/>
                    <a:pt x="28" y="156"/>
                  </a:cubicBezTo>
                  <a:cubicBezTo>
                    <a:pt x="39" y="156"/>
                    <a:pt x="49" y="161"/>
                    <a:pt x="56" y="170"/>
                  </a:cubicBezTo>
                  <a:cubicBezTo>
                    <a:pt x="66" y="182"/>
                    <a:pt x="71" y="199"/>
                    <a:pt x="71" y="218"/>
                  </a:cubicBezTo>
                  <a:cubicBezTo>
                    <a:pt x="71" y="238"/>
                    <a:pt x="66" y="255"/>
                    <a:pt x="56" y="267"/>
                  </a:cubicBezTo>
                  <a:cubicBezTo>
                    <a:pt x="49" y="276"/>
                    <a:pt x="39" y="281"/>
                    <a:pt x="28" y="281"/>
                  </a:cubicBezTo>
                  <a:cubicBezTo>
                    <a:pt x="17" y="281"/>
                    <a:pt x="7" y="275"/>
                    <a:pt x="0" y="267"/>
                  </a:cubicBezTo>
                  <a:cubicBezTo>
                    <a:pt x="0" y="425"/>
                    <a:pt x="0" y="425"/>
                    <a:pt x="0" y="425"/>
                  </a:cubicBezTo>
                  <a:cubicBezTo>
                    <a:pt x="86" y="436"/>
                    <a:pt x="86" y="436"/>
                    <a:pt x="86" y="436"/>
                  </a:cubicBezTo>
                  <a:cubicBezTo>
                    <a:pt x="128" y="431"/>
                    <a:pt x="201" y="415"/>
                    <a:pt x="248" y="367"/>
                  </a:cubicBezTo>
                  <a:cubicBezTo>
                    <a:pt x="307" y="309"/>
                    <a:pt x="328" y="205"/>
                    <a:pt x="328" y="205"/>
                  </a:cubicBezTo>
                  <a:cubicBezTo>
                    <a:pt x="328" y="205"/>
                    <a:pt x="339" y="143"/>
                    <a:pt x="333" y="72"/>
                  </a:cubicBezTo>
                  <a:cubicBezTo>
                    <a:pt x="193" y="72"/>
                    <a:pt x="193" y="72"/>
                    <a:pt x="193" y="72"/>
                  </a:cubicBezTo>
                  <a:cubicBezTo>
                    <a:pt x="190" y="71"/>
                    <a:pt x="187" y="69"/>
                    <a:pt x="187" y="65"/>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62" name="Google Shape;1462;p48"/>
            <p:cNvSpPr/>
            <p:nvPr/>
          </p:nvSpPr>
          <p:spPr>
            <a:xfrm>
              <a:off x="1774546" y="2733015"/>
              <a:ext cx="211874" cy="236503"/>
            </a:xfrm>
            <a:custGeom>
              <a:avLst/>
              <a:gdLst/>
              <a:ahLst/>
              <a:cxnLst/>
              <a:rect l="l" t="t" r="r" b="b"/>
              <a:pathLst>
                <a:path w="312" h="348" extrusionOk="0">
                  <a:moveTo>
                    <a:pt x="0" y="157"/>
                  </a:moveTo>
                  <a:cubicBezTo>
                    <a:pt x="7" y="149"/>
                    <a:pt x="17" y="143"/>
                    <a:pt x="28" y="143"/>
                  </a:cubicBezTo>
                  <a:cubicBezTo>
                    <a:pt x="39" y="143"/>
                    <a:pt x="49" y="148"/>
                    <a:pt x="56" y="157"/>
                  </a:cubicBezTo>
                  <a:cubicBezTo>
                    <a:pt x="66" y="169"/>
                    <a:pt x="72" y="186"/>
                    <a:pt x="71" y="206"/>
                  </a:cubicBezTo>
                  <a:cubicBezTo>
                    <a:pt x="72" y="225"/>
                    <a:pt x="66" y="242"/>
                    <a:pt x="56" y="255"/>
                  </a:cubicBezTo>
                  <a:cubicBezTo>
                    <a:pt x="49" y="263"/>
                    <a:pt x="39" y="268"/>
                    <a:pt x="28" y="268"/>
                  </a:cubicBezTo>
                  <a:cubicBezTo>
                    <a:pt x="17" y="268"/>
                    <a:pt x="7" y="263"/>
                    <a:pt x="0" y="254"/>
                  </a:cubicBezTo>
                  <a:cubicBezTo>
                    <a:pt x="0" y="348"/>
                    <a:pt x="0" y="348"/>
                    <a:pt x="0" y="348"/>
                  </a:cubicBezTo>
                  <a:cubicBezTo>
                    <a:pt x="189" y="348"/>
                    <a:pt x="189" y="348"/>
                    <a:pt x="189" y="348"/>
                  </a:cubicBezTo>
                  <a:cubicBezTo>
                    <a:pt x="312" y="348"/>
                    <a:pt x="312" y="348"/>
                    <a:pt x="312" y="348"/>
                  </a:cubicBezTo>
                  <a:cubicBezTo>
                    <a:pt x="312" y="254"/>
                    <a:pt x="312" y="254"/>
                    <a:pt x="312" y="254"/>
                  </a:cubicBezTo>
                  <a:cubicBezTo>
                    <a:pt x="305" y="263"/>
                    <a:pt x="295" y="268"/>
                    <a:pt x="284" y="268"/>
                  </a:cubicBezTo>
                  <a:cubicBezTo>
                    <a:pt x="274" y="268"/>
                    <a:pt x="264" y="263"/>
                    <a:pt x="257" y="255"/>
                  </a:cubicBezTo>
                  <a:cubicBezTo>
                    <a:pt x="246" y="242"/>
                    <a:pt x="241" y="225"/>
                    <a:pt x="241" y="206"/>
                  </a:cubicBezTo>
                  <a:cubicBezTo>
                    <a:pt x="241" y="186"/>
                    <a:pt x="246" y="169"/>
                    <a:pt x="257" y="157"/>
                  </a:cubicBezTo>
                  <a:cubicBezTo>
                    <a:pt x="264" y="148"/>
                    <a:pt x="274" y="143"/>
                    <a:pt x="284" y="143"/>
                  </a:cubicBezTo>
                  <a:cubicBezTo>
                    <a:pt x="295" y="143"/>
                    <a:pt x="305" y="149"/>
                    <a:pt x="312" y="157"/>
                  </a:cubicBezTo>
                  <a:cubicBezTo>
                    <a:pt x="312" y="23"/>
                    <a:pt x="312" y="23"/>
                    <a:pt x="312" y="23"/>
                  </a:cubicBezTo>
                  <a:cubicBezTo>
                    <a:pt x="292" y="20"/>
                    <a:pt x="273" y="18"/>
                    <a:pt x="256" y="17"/>
                  </a:cubicBezTo>
                  <a:cubicBezTo>
                    <a:pt x="182" y="11"/>
                    <a:pt x="96" y="0"/>
                    <a:pt x="0" y="12"/>
                  </a:cubicBezTo>
                  <a:lnTo>
                    <a:pt x="0" y="157"/>
                  </a:ln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63" name="Google Shape;1463;p48"/>
            <p:cNvSpPr/>
            <p:nvPr/>
          </p:nvSpPr>
          <p:spPr>
            <a:xfrm>
              <a:off x="1951107" y="2751450"/>
              <a:ext cx="274329" cy="218067"/>
            </a:xfrm>
            <a:custGeom>
              <a:avLst/>
              <a:gdLst/>
              <a:ahLst/>
              <a:cxnLst/>
              <a:rect l="l" t="t" r="r" b="b"/>
              <a:pathLst>
                <a:path w="404" h="321" extrusionOk="0">
                  <a:moveTo>
                    <a:pt x="72" y="155"/>
                  </a:moveTo>
                  <a:cubicBezTo>
                    <a:pt x="71" y="158"/>
                    <a:pt x="69" y="161"/>
                    <a:pt x="65" y="161"/>
                  </a:cubicBezTo>
                  <a:cubicBezTo>
                    <a:pt x="58" y="161"/>
                    <a:pt x="52" y="161"/>
                    <a:pt x="47" y="155"/>
                  </a:cubicBezTo>
                  <a:cubicBezTo>
                    <a:pt x="45" y="151"/>
                    <a:pt x="43" y="147"/>
                    <a:pt x="41" y="143"/>
                  </a:cubicBezTo>
                  <a:cubicBezTo>
                    <a:pt x="34" y="132"/>
                    <a:pt x="20" y="131"/>
                    <a:pt x="11" y="141"/>
                  </a:cubicBezTo>
                  <a:cubicBezTo>
                    <a:pt x="3" y="151"/>
                    <a:pt x="0" y="165"/>
                    <a:pt x="0" y="179"/>
                  </a:cubicBezTo>
                  <a:cubicBezTo>
                    <a:pt x="0" y="192"/>
                    <a:pt x="3" y="206"/>
                    <a:pt x="11" y="216"/>
                  </a:cubicBezTo>
                  <a:cubicBezTo>
                    <a:pt x="20" y="226"/>
                    <a:pt x="34" y="225"/>
                    <a:pt x="41" y="214"/>
                  </a:cubicBezTo>
                  <a:cubicBezTo>
                    <a:pt x="43" y="210"/>
                    <a:pt x="45" y="206"/>
                    <a:pt x="47" y="203"/>
                  </a:cubicBezTo>
                  <a:cubicBezTo>
                    <a:pt x="52" y="196"/>
                    <a:pt x="58" y="196"/>
                    <a:pt x="65" y="197"/>
                  </a:cubicBezTo>
                  <a:cubicBezTo>
                    <a:pt x="69" y="197"/>
                    <a:pt x="71" y="200"/>
                    <a:pt x="72" y="203"/>
                  </a:cubicBezTo>
                  <a:cubicBezTo>
                    <a:pt x="72" y="321"/>
                    <a:pt x="72" y="321"/>
                    <a:pt x="72" y="321"/>
                  </a:cubicBezTo>
                  <a:cubicBezTo>
                    <a:pt x="134" y="321"/>
                    <a:pt x="134" y="321"/>
                    <a:pt x="134" y="321"/>
                  </a:cubicBezTo>
                  <a:cubicBezTo>
                    <a:pt x="194" y="321"/>
                    <a:pt x="194" y="321"/>
                    <a:pt x="194" y="321"/>
                  </a:cubicBezTo>
                  <a:cubicBezTo>
                    <a:pt x="185" y="314"/>
                    <a:pt x="180" y="304"/>
                    <a:pt x="180" y="293"/>
                  </a:cubicBezTo>
                  <a:cubicBezTo>
                    <a:pt x="180" y="283"/>
                    <a:pt x="185" y="272"/>
                    <a:pt x="193" y="265"/>
                  </a:cubicBezTo>
                  <a:cubicBezTo>
                    <a:pt x="206" y="255"/>
                    <a:pt x="223" y="250"/>
                    <a:pt x="242" y="250"/>
                  </a:cubicBezTo>
                  <a:cubicBezTo>
                    <a:pt x="262" y="250"/>
                    <a:pt x="279" y="255"/>
                    <a:pt x="291" y="265"/>
                  </a:cubicBezTo>
                  <a:cubicBezTo>
                    <a:pt x="300" y="272"/>
                    <a:pt x="305" y="283"/>
                    <a:pt x="305" y="293"/>
                  </a:cubicBezTo>
                  <a:cubicBezTo>
                    <a:pt x="305" y="304"/>
                    <a:pt x="299" y="314"/>
                    <a:pt x="291" y="321"/>
                  </a:cubicBezTo>
                  <a:cubicBezTo>
                    <a:pt x="404" y="321"/>
                    <a:pt x="404" y="321"/>
                    <a:pt x="404" y="321"/>
                  </a:cubicBezTo>
                  <a:cubicBezTo>
                    <a:pt x="403" y="315"/>
                    <a:pt x="402" y="308"/>
                    <a:pt x="401" y="301"/>
                  </a:cubicBezTo>
                  <a:cubicBezTo>
                    <a:pt x="396" y="273"/>
                    <a:pt x="371" y="189"/>
                    <a:pt x="282" y="113"/>
                  </a:cubicBezTo>
                  <a:cubicBezTo>
                    <a:pt x="199" y="42"/>
                    <a:pt x="130" y="13"/>
                    <a:pt x="72" y="0"/>
                  </a:cubicBezTo>
                  <a:lnTo>
                    <a:pt x="72" y="155"/>
                  </a:ln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64" name="Google Shape;1464;p48"/>
            <p:cNvSpPr/>
            <p:nvPr/>
          </p:nvSpPr>
          <p:spPr>
            <a:xfrm>
              <a:off x="1858610" y="3218135"/>
              <a:ext cx="173926" cy="152226"/>
            </a:xfrm>
            <a:custGeom>
              <a:avLst/>
              <a:gdLst/>
              <a:ahLst/>
              <a:cxnLst/>
              <a:rect l="l" t="t" r="r" b="b"/>
              <a:pathLst>
                <a:path w="256" h="224" extrusionOk="0">
                  <a:moveTo>
                    <a:pt x="253" y="39"/>
                  </a:moveTo>
                  <a:cubicBezTo>
                    <a:pt x="254" y="37"/>
                    <a:pt x="255" y="35"/>
                    <a:pt x="256" y="34"/>
                  </a:cubicBezTo>
                  <a:cubicBezTo>
                    <a:pt x="0" y="0"/>
                    <a:pt x="0" y="0"/>
                    <a:pt x="0" y="0"/>
                  </a:cubicBezTo>
                  <a:cubicBezTo>
                    <a:pt x="142" y="206"/>
                    <a:pt x="142" y="206"/>
                    <a:pt x="142" y="206"/>
                  </a:cubicBezTo>
                  <a:cubicBezTo>
                    <a:pt x="148" y="216"/>
                    <a:pt x="159" y="221"/>
                    <a:pt x="170" y="222"/>
                  </a:cubicBezTo>
                  <a:cubicBezTo>
                    <a:pt x="225" y="224"/>
                    <a:pt x="225" y="224"/>
                    <a:pt x="225" y="224"/>
                  </a:cubicBezTo>
                  <a:cubicBezTo>
                    <a:pt x="233" y="224"/>
                    <a:pt x="235" y="221"/>
                    <a:pt x="233" y="218"/>
                  </a:cubicBezTo>
                  <a:cubicBezTo>
                    <a:pt x="229" y="209"/>
                    <a:pt x="220" y="192"/>
                    <a:pt x="212" y="175"/>
                  </a:cubicBezTo>
                  <a:cubicBezTo>
                    <a:pt x="207" y="166"/>
                    <a:pt x="206" y="154"/>
                    <a:pt x="210" y="144"/>
                  </a:cubicBezTo>
                  <a:lnTo>
                    <a:pt x="253" y="39"/>
                  </a:ln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65" name="Google Shape;1465;p48"/>
            <p:cNvSpPr/>
            <p:nvPr/>
          </p:nvSpPr>
          <p:spPr>
            <a:xfrm>
              <a:off x="1521825" y="2934227"/>
              <a:ext cx="288560" cy="234396"/>
            </a:xfrm>
            <a:custGeom>
              <a:avLst/>
              <a:gdLst/>
              <a:ahLst/>
              <a:cxnLst/>
              <a:rect l="l" t="t" r="r" b="b"/>
              <a:pathLst>
                <a:path w="425" h="345" extrusionOk="0">
                  <a:moveTo>
                    <a:pt x="299" y="269"/>
                  </a:moveTo>
                  <a:cubicBezTo>
                    <a:pt x="299" y="269"/>
                    <a:pt x="299" y="269"/>
                    <a:pt x="299" y="269"/>
                  </a:cubicBezTo>
                  <a:cubicBezTo>
                    <a:pt x="308" y="298"/>
                    <a:pt x="328" y="324"/>
                    <a:pt x="352" y="345"/>
                  </a:cubicBezTo>
                  <a:cubicBezTo>
                    <a:pt x="352" y="243"/>
                    <a:pt x="352" y="243"/>
                    <a:pt x="352" y="243"/>
                  </a:cubicBezTo>
                  <a:cubicBezTo>
                    <a:pt x="353" y="240"/>
                    <a:pt x="356" y="236"/>
                    <a:pt x="359" y="236"/>
                  </a:cubicBezTo>
                  <a:cubicBezTo>
                    <a:pt x="366" y="236"/>
                    <a:pt x="373" y="236"/>
                    <a:pt x="377" y="242"/>
                  </a:cubicBezTo>
                  <a:cubicBezTo>
                    <a:pt x="380" y="246"/>
                    <a:pt x="381" y="250"/>
                    <a:pt x="384" y="254"/>
                  </a:cubicBezTo>
                  <a:cubicBezTo>
                    <a:pt x="391" y="265"/>
                    <a:pt x="405" y="266"/>
                    <a:pt x="413" y="256"/>
                  </a:cubicBezTo>
                  <a:cubicBezTo>
                    <a:pt x="421" y="246"/>
                    <a:pt x="425" y="232"/>
                    <a:pt x="424" y="218"/>
                  </a:cubicBezTo>
                  <a:cubicBezTo>
                    <a:pt x="425" y="205"/>
                    <a:pt x="421" y="191"/>
                    <a:pt x="413" y="181"/>
                  </a:cubicBezTo>
                  <a:cubicBezTo>
                    <a:pt x="405" y="171"/>
                    <a:pt x="391" y="172"/>
                    <a:pt x="384" y="183"/>
                  </a:cubicBezTo>
                  <a:cubicBezTo>
                    <a:pt x="381" y="187"/>
                    <a:pt x="380" y="191"/>
                    <a:pt x="377" y="194"/>
                  </a:cubicBezTo>
                  <a:cubicBezTo>
                    <a:pt x="373" y="201"/>
                    <a:pt x="366" y="201"/>
                    <a:pt x="359" y="200"/>
                  </a:cubicBezTo>
                  <a:cubicBezTo>
                    <a:pt x="356" y="200"/>
                    <a:pt x="353" y="197"/>
                    <a:pt x="352" y="194"/>
                  </a:cubicBezTo>
                  <a:cubicBezTo>
                    <a:pt x="352" y="72"/>
                    <a:pt x="352" y="72"/>
                    <a:pt x="352" y="72"/>
                  </a:cubicBezTo>
                  <a:cubicBezTo>
                    <a:pt x="205" y="72"/>
                    <a:pt x="205" y="72"/>
                    <a:pt x="205" y="72"/>
                  </a:cubicBezTo>
                  <a:cubicBezTo>
                    <a:pt x="202" y="71"/>
                    <a:pt x="198" y="69"/>
                    <a:pt x="198" y="65"/>
                  </a:cubicBezTo>
                  <a:cubicBezTo>
                    <a:pt x="198" y="58"/>
                    <a:pt x="198" y="51"/>
                    <a:pt x="204" y="47"/>
                  </a:cubicBezTo>
                  <a:cubicBezTo>
                    <a:pt x="208" y="45"/>
                    <a:pt x="212" y="43"/>
                    <a:pt x="216" y="41"/>
                  </a:cubicBezTo>
                  <a:cubicBezTo>
                    <a:pt x="227" y="34"/>
                    <a:pt x="228" y="20"/>
                    <a:pt x="218" y="11"/>
                  </a:cubicBezTo>
                  <a:cubicBezTo>
                    <a:pt x="208" y="3"/>
                    <a:pt x="194" y="0"/>
                    <a:pt x="180" y="0"/>
                  </a:cubicBezTo>
                  <a:cubicBezTo>
                    <a:pt x="167" y="0"/>
                    <a:pt x="153" y="3"/>
                    <a:pt x="143" y="11"/>
                  </a:cubicBezTo>
                  <a:cubicBezTo>
                    <a:pt x="133" y="20"/>
                    <a:pt x="134" y="34"/>
                    <a:pt x="145" y="41"/>
                  </a:cubicBezTo>
                  <a:cubicBezTo>
                    <a:pt x="149" y="43"/>
                    <a:pt x="153" y="45"/>
                    <a:pt x="156" y="47"/>
                  </a:cubicBezTo>
                  <a:cubicBezTo>
                    <a:pt x="163" y="51"/>
                    <a:pt x="163" y="58"/>
                    <a:pt x="162" y="65"/>
                  </a:cubicBezTo>
                  <a:cubicBezTo>
                    <a:pt x="162" y="69"/>
                    <a:pt x="159" y="71"/>
                    <a:pt x="156" y="72"/>
                  </a:cubicBezTo>
                  <a:cubicBezTo>
                    <a:pt x="0" y="72"/>
                    <a:pt x="0" y="72"/>
                    <a:pt x="0" y="72"/>
                  </a:cubicBezTo>
                  <a:cubicBezTo>
                    <a:pt x="0" y="72"/>
                    <a:pt x="0" y="72"/>
                    <a:pt x="0" y="72"/>
                  </a:cubicBezTo>
                  <a:cubicBezTo>
                    <a:pt x="3" y="89"/>
                    <a:pt x="23" y="134"/>
                    <a:pt x="23" y="134"/>
                  </a:cubicBezTo>
                  <a:cubicBezTo>
                    <a:pt x="53" y="249"/>
                    <a:pt x="185" y="304"/>
                    <a:pt x="299" y="269"/>
                  </a:cubicBezTo>
                  <a:cubicBezTo>
                    <a:pt x="299" y="269"/>
                    <a:pt x="299" y="269"/>
                    <a:pt x="299" y="269"/>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66" name="Google Shape;1466;p48"/>
            <p:cNvSpPr/>
            <p:nvPr/>
          </p:nvSpPr>
          <p:spPr>
            <a:xfrm>
              <a:off x="1510757" y="2742496"/>
              <a:ext cx="299628" cy="227021"/>
            </a:xfrm>
            <a:custGeom>
              <a:avLst/>
              <a:gdLst/>
              <a:ahLst/>
              <a:cxnLst/>
              <a:rect l="l" t="t" r="r" b="b"/>
              <a:pathLst>
                <a:path w="441" h="334" extrusionOk="0">
                  <a:moveTo>
                    <a:pt x="148" y="334"/>
                  </a:moveTo>
                  <a:cubicBezTo>
                    <a:pt x="139" y="327"/>
                    <a:pt x="134" y="317"/>
                    <a:pt x="134" y="306"/>
                  </a:cubicBezTo>
                  <a:cubicBezTo>
                    <a:pt x="134" y="296"/>
                    <a:pt x="139" y="285"/>
                    <a:pt x="147" y="278"/>
                  </a:cubicBezTo>
                  <a:cubicBezTo>
                    <a:pt x="160" y="268"/>
                    <a:pt x="177" y="263"/>
                    <a:pt x="196" y="263"/>
                  </a:cubicBezTo>
                  <a:cubicBezTo>
                    <a:pt x="216" y="263"/>
                    <a:pt x="233" y="268"/>
                    <a:pt x="245" y="278"/>
                  </a:cubicBezTo>
                  <a:cubicBezTo>
                    <a:pt x="254" y="285"/>
                    <a:pt x="259" y="296"/>
                    <a:pt x="259" y="306"/>
                  </a:cubicBezTo>
                  <a:cubicBezTo>
                    <a:pt x="259" y="317"/>
                    <a:pt x="253" y="327"/>
                    <a:pt x="245" y="334"/>
                  </a:cubicBezTo>
                  <a:cubicBezTo>
                    <a:pt x="368" y="334"/>
                    <a:pt x="368" y="334"/>
                    <a:pt x="368" y="334"/>
                  </a:cubicBezTo>
                  <a:cubicBezTo>
                    <a:pt x="368" y="216"/>
                    <a:pt x="368" y="216"/>
                    <a:pt x="368" y="216"/>
                  </a:cubicBezTo>
                  <a:cubicBezTo>
                    <a:pt x="369" y="213"/>
                    <a:pt x="372" y="210"/>
                    <a:pt x="375" y="210"/>
                  </a:cubicBezTo>
                  <a:cubicBezTo>
                    <a:pt x="382" y="209"/>
                    <a:pt x="389" y="209"/>
                    <a:pt x="393" y="216"/>
                  </a:cubicBezTo>
                  <a:cubicBezTo>
                    <a:pt x="396" y="219"/>
                    <a:pt x="397" y="223"/>
                    <a:pt x="400" y="227"/>
                  </a:cubicBezTo>
                  <a:cubicBezTo>
                    <a:pt x="407" y="238"/>
                    <a:pt x="421" y="239"/>
                    <a:pt x="429" y="229"/>
                  </a:cubicBezTo>
                  <a:cubicBezTo>
                    <a:pt x="437" y="219"/>
                    <a:pt x="441" y="205"/>
                    <a:pt x="440" y="192"/>
                  </a:cubicBezTo>
                  <a:cubicBezTo>
                    <a:pt x="441" y="178"/>
                    <a:pt x="437" y="164"/>
                    <a:pt x="429" y="154"/>
                  </a:cubicBezTo>
                  <a:cubicBezTo>
                    <a:pt x="421" y="144"/>
                    <a:pt x="407" y="145"/>
                    <a:pt x="400" y="156"/>
                  </a:cubicBezTo>
                  <a:cubicBezTo>
                    <a:pt x="397" y="160"/>
                    <a:pt x="396" y="164"/>
                    <a:pt x="393" y="168"/>
                  </a:cubicBezTo>
                  <a:cubicBezTo>
                    <a:pt x="389" y="174"/>
                    <a:pt x="382" y="174"/>
                    <a:pt x="375" y="174"/>
                  </a:cubicBezTo>
                  <a:cubicBezTo>
                    <a:pt x="372" y="174"/>
                    <a:pt x="369" y="171"/>
                    <a:pt x="368" y="168"/>
                  </a:cubicBezTo>
                  <a:cubicBezTo>
                    <a:pt x="368" y="0"/>
                    <a:pt x="368" y="0"/>
                    <a:pt x="368" y="0"/>
                  </a:cubicBezTo>
                  <a:cubicBezTo>
                    <a:pt x="367" y="1"/>
                    <a:pt x="366" y="1"/>
                    <a:pt x="365" y="1"/>
                  </a:cubicBezTo>
                  <a:cubicBezTo>
                    <a:pt x="253" y="36"/>
                    <a:pt x="253" y="36"/>
                    <a:pt x="253" y="36"/>
                  </a:cubicBezTo>
                  <a:cubicBezTo>
                    <a:pt x="226" y="45"/>
                    <a:pt x="199" y="57"/>
                    <a:pt x="175" y="72"/>
                  </a:cubicBezTo>
                  <a:cubicBezTo>
                    <a:pt x="175" y="72"/>
                    <a:pt x="109" y="111"/>
                    <a:pt x="90" y="130"/>
                  </a:cubicBezTo>
                  <a:cubicBezTo>
                    <a:pt x="32" y="188"/>
                    <a:pt x="0" y="227"/>
                    <a:pt x="14" y="334"/>
                  </a:cubicBezTo>
                  <a:lnTo>
                    <a:pt x="148" y="334"/>
                  </a:ln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467" name="Google Shape;1467;p48"/>
          <p:cNvGrpSpPr/>
          <p:nvPr/>
        </p:nvGrpSpPr>
        <p:grpSpPr>
          <a:xfrm>
            <a:off x="3761148" y="1995767"/>
            <a:ext cx="445767" cy="359478"/>
            <a:chOff x="2595501" y="2761318"/>
            <a:chExt cx="720141" cy="580739"/>
          </a:xfrm>
        </p:grpSpPr>
        <p:sp>
          <p:nvSpPr>
            <p:cNvPr id="1468" name="Google Shape;1468;p48"/>
            <p:cNvSpPr/>
            <p:nvPr/>
          </p:nvSpPr>
          <p:spPr>
            <a:xfrm>
              <a:off x="2595501" y="2777400"/>
              <a:ext cx="416349" cy="273171"/>
            </a:xfrm>
            <a:custGeom>
              <a:avLst/>
              <a:gdLst/>
              <a:ahLst/>
              <a:cxnLst/>
              <a:rect l="l" t="t" r="r" b="b"/>
              <a:pathLst>
                <a:path w="722" h="472" extrusionOk="0">
                  <a:moveTo>
                    <a:pt x="250" y="429"/>
                  </a:moveTo>
                  <a:cubicBezTo>
                    <a:pt x="250" y="413"/>
                    <a:pt x="258" y="398"/>
                    <a:pt x="270" y="388"/>
                  </a:cubicBezTo>
                  <a:cubicBezTo>
                    <a:pt x="289" y="372"/>
                    <a:pt x="315" y="364"/>
                    <a:pt x="344" y="365"/>
                  </a:cubicBezTo>
                  <a:cubicBezTo>
                    <a:pt x="373" y="364"/>
                    <a:pt x="399" y="372"/>
                    <a:pt x="418" y="388"/>
                  </a:cubicBezTo>
                  <a:cubicBezTo>
                    <a:pt x="431" y="398"/>
                    <a:pt x="438" y="413"/>
                    <a:pt x="438" y="429"/>
                  </a:cubicBezTo>
                  <a:cubicBezTo>
                    <a:pt x="438" y="446"/>
                    <a:pt x="430" y="461"/>
                    <a:pt x="417" y="472"/>
                  </a:cubicBezTo>
                  <a:cubicBezTo>
                    <a:pt x="598" y="472"/>
                    <a:pt x="598" y="472"/>
                    <a:pt x="598" y="472"/>
                  </a:cubicBezTo>
                  <a:cubicBezTo>
                    <a:pt x="606" y="472"/>
                    <a:pt x="613" y="465"/>
                    <a:pt x="613" y="457"/>
                  </a:cubicBezTo>
                  <a:cubicBezTo>
                    <a:pt x="613" y="457"/>
                    <a:pt x="613" y="457"/>
                    <a:pt x="613" y="457"/>
                  </a:cubicBezTo>
                  <a:cubicBezTo>
                    <a:pt x="613" y="457"/>
                    <a:pt x="613" y="457"/>
                    <a:pt x="613" y="457"/>
                  </a:cubicBezTo>
                  <a:cubicBezTo>
                    <a:pt x="613" y="320"/>
                    <a:pt x="613" y="320"/>
                    <a:pt x="613" y="320"/>
                  </a:cubicBezTo>
                  <a:cubicBezTo>
                    <a:pt x="615" y="315"/>
                    <a:pt x="619" y="310"/>
                    <a:pt x="624" y="310"/>
                  </a:cubicBezTo>
                  <a:cubicBezTo>
                    <a:pt x="635" y="310"/>
                    <a:pt x="645" y="310"/>
                    <a:pt x="651" y="319"/>
                  </a:cubicBezTo>
                  <a:cubicBezTo>
                    <a:pt x="655" y="325"/>
                    <a:pt x="657" y="331"/>
                    <a:pt x="661" y="336"/>
                  </a:cubicBezTo>
                  <a:cubicBezTo>
                    <a:pt x="671" y="353"/>
                    <a:pt x="693" y="355"/>
                    <a:pt x="705" y="340"/>
                  </a:cubicBezTo>
                  <a:cubicBezTo>
                    <a:pt x="718" y="325"/>
                    <a:pt x="722" y="303"/>
                    <a:pt x="722" y="283"/>
                  </a:cubicBezTo>
                  <a:cubicBezTo>
                    <a:pt x="722" y="263"/>
                    <a:pt x="718" y="242"/>
                    <a:pt x="705" y="227"/>
                  </a:cubicBezTo>
                  <a:cubicBezTo>
                    <a:pt x="693" y="211"/>
                    <a:pt x="671" y="213"/>
                    <a:pt x="661" y="230"/>
                  </a:cubicBezTo>
                  <a:cubicBezTo>
                    <a:pt x="657" y="235"/>
                    <a:pt x="655" y="241"/>
                    <a:pt x="651" y="247"/>
                  </a:cubicBezTo>
                  <a:cubicBezTo>
                    <a:pt x="645" y="256"/>
                    <a:pt x="635" y="256"/>
                    <a:pt x="624" y="256"/>
                  </a:cubicBezTo>
                  <a:cubicBezTo>
                    <a:pt x="619" y="256"/>
                    <a:pt x="615" y="251"/>
                    <a:pt x="613" y="247"/>
                  </a:cubicBezTo>
                  <a:cubicBezTo>
                    <a:pt x="613" y="104"/>
                    <a:pt x="613" y="104"/>
                    <a:pt x="613" y="104"/>
                  </a:cubicBezTo>
                  <a:cubicBezTo>
                    <a:pt x="613" y="96"/>
                    <a:pt x="609" y="89"/>
                    <a:pt x="602" y="85"/>
                  </a:cubicBezTo>
                  <a:cubicBezTo>
                    <a:pt x="600" y="84"/>
                    <a:pt x="598" y="82"/>
                    <a:pt x="595" y="81"/>
                  </a:cubicBezTo>
                  <a:cubicBezTo>
                    <a:pt x="520" y="29"/>
                    <a:pt x="437" y="0"/>
                    <a:pt x="345" y="0"/>
                  </a:cubicBezTo>
                  <a:cubicBezTo>
                    <a:pt x="147" y="9"/>
                    <a:pt x="0" y="128"/>
                    <a:pt x="25" y="345"/>
                  </a:cubicBezTo>
                  <a:cubicBezTo>
                    <a:pt x="29" y="385"/>
                    <a:pt x="37" y="424"/>
                    <a:pt x="49" y="461"/>
                  </a:cubicBezTo>
                  <a:cubicBezTo>
                    <a:pt x="52" y="467"/>
                    <a:pt x="57" y="472"/>
                    <a:pt x="64" y="472"/>
                  </a:cubicBezTo>
                  <a:cubicBezTo>
                    <a:pt x="271" y="472"/>
                    <a:pt x="271" y="472"/>
                    <a:pt x="271" y="472"/>
                  </a:cubicBezTo>
                  <a:cubicBezTo>
                    <a:pt x="258" y="461"/>
                    <a:pt x="250" y="446"/>
                    <a:pt x="250" y="429"/>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69" name="Google Shape;1469;p48"/>
            <p:cNvSpPr/>
            <p:nvPr/>
          </p:nvSpPr>
          <p:spPr>
            <a:xfrm>
              <a:off x="2903528" y="3067770"/>
              <a:ext cx="374670" cy="273617"/>
            </a:xfrm>
            <a:custGeom>
              <a:avLst/>
              <a:gdLst/>
              <a:ahLst/>
              <a:cxnLst/>
              <a:rect l="l" t="t" r="r" b="b"/>
              <a:pathLst>
                <a:path w="650" h="473" extrusionOk="0">
                  <a:moveTo>
                    <a:pt x="455" y="42"/>
                  </a:moveTo>
                  <a:cubicBezTo>
                    <a:pt x="455" y="58"/>
                    <a:pt x="448" y="74"/>
                    <a:pt x="435" y="84"/>
                  </a:cubicBezTo>
                  <a:cubicBezTo>
                    <a:pt x="417" y="100"/>
                    <a:pt x="391" y="108"/>
                    <a:pt x="361" y="107"/>
                  </a:cubicBezTo>
                  <a:cubicBezTo>
                    <a:pt x="332" y="108"/>
                    <a:pt x="306" y="100"/>
                    <a:pt x="288" y="84"/>
                  </a:cubicBezTo>
                  <a:cubicBezTo>
                    <a:pt x="275" y="74"/>
                    <a:pt x="268" y="58"/>
                    <a:pt x="268" y="42"/>
                  </a:cubicBezTo>
                  <a:cubicBezTo>
                    <a:pt x="268" y="26"/>
                    <a:pt x="275" y="11"/>
                    <a:pt x="289" y="0"/>
                  </a:cubicBezTo>
                  <a:cubicBezTo>
                    <a:pt x="124" y="0"/>
                    <a:pt x="124" y="0"/>
                    <a:pt x="124" y="0"/>
                  </a:cubicBezTo>
                  <a:cubicBezTo>
                    <a:pt x="116" y="0"/>
                    <a:pt x="109" y="7"/>
                    <a:pt x="109" y="15"/>
                  </a:cubicBezTo>
                  <a:cubicBezTo>
                    <a:pt x="109" y="181"/>
                    <a:pt x="109" y="181"/>
                    <a:pt x="109" y="181"/>
                  </a:cubicBezTo>
                  <a:cubicBezTo>
                    <a:pt x="107" y="186"/>
                    <a:pt x="104" y="190"/>
                    <a:pt x="98" y="191"/>
                  </a:cubicBezTo>
                  <a:cubicBezTo>
                    <a:pt x="88" y="191"/>
                    <a:pt x="78" y="191"/>
                    <a:pt x="71" y="181"/>
                  </a:cubicBezTo>
                  <a:cubicBezTo>
                    <a:pt x="68" y="176"/>
                    <a:pt x="65" y="170"/>
                    <a:pt x="62" y="164"/>
                  </a:cubicBezTo>
                  <a:cubicBezTo>
                    <a:pt x="51" y="148"/>
                    <a:pt x="30" y="146"/>
                    <a:pt x="17" y="161"/>
                  </a:cubicBezTo>
                  <a:cubicBezTo>
                    <a:pt x="5" y="176"/>
                    <a:pt x="0" y="198"/>
                    <a:pt x="1" y="218"/>
                  </a:cubicBezTo>
                  <a:cubicBezTo>
                    <a:pt x="0" y="238"/>
                    <a:pt x="5" y="259"/>
                    <a:pt x="17" y="274"/>
                  </a:cubicBezTo>
                  <a:cubicBezTo>
                    <a:pt x="30" y="289"/>
                    <a:pt x="51" y="288"/>
                    <a:pt x="62" y="271"/>
                  </a:cubicBezTo>
                  <a:cubicBezTo>
                    <a:pt x="65" y="265"/>
                    <a:pt x="68" y="259"/>
                    <a:pt x="71" y="254"/>
                  </a:cubicBezTo>
                  <a:cubicBezTo>
                    <a:pt x="78" y="244"/>
                    <a:pt x="88" y="244"/>
                    <a:pt x="98" y="245"/>
                  </a:cubicBezTo>
                  <a:cubicBezTo>
                    <a:pt x="104" y="245"/>
                    <a:pt x="107" y="250"/>
                    <a:pt x="109" y="254"/>
                  </a:cubicBezTo>
                  <a:cubicBezTo>
                    <a:pt x="109" y="457"/>
                    <a:pt x="109" y="457"/>
                    <a:pt x="109" y="457"/>
                  </a:cubicBezTo>
                  <a:cubicBezTo>
                    <a:pt x="109" y="466"/>
                    <a:pt x="118" y="473"/>
                    <a:pt x="127" y="470"/>
                  </a:cubicBezTo>
                  <a:cubicBezTo>
                    <a:pt x="132" y="468"/>
                    <a:pt x="138" y="466"/>
                    <a:pt x="143" y="464"/>
                  </a:cubicBezTo>
                  <a:cubicBezTo>
                    <a:pt x="264" y="406"/>
                    <a:pt x="377" y="334"/>
                    <a:pt x="477" y="243"/>
                  </a:cubicBezTo>
                  <a:cubicBezTo>
                    <a:pt x="549" y="178"/>
                    <a:pt x="607" y="105"/>
                    <a:pt x="646" y="21"/>
                  </a:cubicBezTo>
                  <a:cubicBezTo>
                    <a:pt x="650" y="11"/>
                    <a:pt x="643" y="0"/>
                    <a:pt x="632" y="0"/>
                  </a:cubicBezTo>
                  <a:cubicBezTo>
                    <a:pt x="434" y="0"/>
                    <a:pt x="434" y="0"/>
                    <a:pt x="434" y="0"/>
                  </a:cubicBezTo>
                  <a:cubicBezTo>
                    <a:pt x="448" y="11"/>
                    <a:pt x="455" y="26"/>
                    <a:pt x="455" y="42"/>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70" name="Google Shape;1470;p48"/>
            <p:cNvSpPr/>
            <p:nvPr/>
          </p:nvSpPr>
          <p:spPr>
            <a:xfrm>
              <a:off x="2635397" y="3004782"/>
              <a:ext cx="313600" cy="337276"/>
            </a:xfrm>
            <a:custGeom>
              <a:avLst/>
              <a:gdLst/>
              <a:ahLst/>
              <a:cxnLst/>
              <a:rect l="l" t="t" r="r" b="b"/>
              <a:pathLst>
                <a:path w="544" h="583" extrusionOk="0">
                  <a:moveTo>
                    <a:pt x="502" y="420"/>
                  </a:moveTo>
                  <a:cubicBezTo>
                    <a:pt x="486" y="420"/>
                    <a:pt x="471" y="413"/>
                    <a:pt x="460" y="400"/>
                  </a:cubicBezTo>
                  <a:cubicBezTo>
                    <a:pt x="445" y="382"/>
                    <a:pt x="436" y="356"/>
                    <a:pt x="437" y="327"/>
                  </a:cubicBezTo>
                  <a:cubicBezTo>
                    <a:pt x="436" y="298"/>
                    <a:pt x="445" y="271"/>
                    <a:pt x="460" y="253"/>
                  </a:cubicBezTo>
                  <a:cubicBezTo>
                    <a:pt x="471" y="240"/>
                    <a:pt x="486" y="233"/>
                    <a:pt x="502" y="233"/>
                  </a:cubicBezTo>
                  <a:cubicBezTo>
                    <a:pt x="518" y="233"/>
                    <a:pt x="534" y="241"/>
                    <a:pt x="544" y="254"/>
                  </a:cubicBezTo>
                  <a:cubicBezTo>
                    <a:pt x="544" y="124"/>
                    <a:pt x="544" y="124"/>
                    <a:pt x="544" y="124"/>
                  </a:cubicBezTo>
                  <a:cubicBezTo>
                    <a:pt x="544" y="116"/>
                    <a:pt x="537" y="109"/>
                    <a:pt x="529" y="109"/>
                  </a:cubicBezTo>
                  <a:cubicBezTo>
                    <a:pt x="312" y="109"/>
                    <a:pt x="312" y="109"/>
                    <a:pt x="312" y="109"/>
                  </a:cubicBezTo>
                  <a:cubicBezTo>
                    <a:pt x="307" y="107"/>
                    <a:pt x="302" y="103"/>
                    <a:pt x="302" y="98"/>
                  </a:cubicBezTo>
                  <a:cubicBezTo>
                    <a:pt x="302" y="87"/>
                    <a:pt x="302" y="78"/>
                    <a:pt x="311" y="71"/>
                  </a:cubicBezTo>
                  <a:cubicBezTo>
                    <a:pt x="317" y="67"/>
                    <a:pt x="323" y="65"/>
                    <a:pt x="328" y="61"/>
                  </a:cubicBezTo>
                  <a:cubicBezTo>
                    <a:pt x="345" y="51"/>
                    <a:pt x="347" y="30"/>
                    <a:pt x="332" y="17"/>
                  </a:cubicBezTo>
                  <a:cubicBezTo>
                    <a:pt x="317" y="5"/>
                    <a:pt x="295" y="0"/>
                    <a:pt x="275" y="0"/>
                  </a:cubicBezTo>
                  <a:cubicBezTo>
                    <a:pt x="255" y="0"/>
                    <a:pt x="234" y="5"/>
                    <a:pt x="219" y="17"/>
                  </a:cubicBezTo>
                  <a:cubicBezTo>
                    <a:pt x="203" y="30"/>
                    <a:pt x="205" y="51"/>
                    <a:pt x="222" y="61"/>
                  </a:cubicBezTo>
                  <a:cubicBezTo>
                    <a:pt x="227" y="65"/>
                    <a:pt x="233" y="67"/>
                    <a:pt x="239" y="71"/>
                  </a:cubicBezTo>
                  <a:cubicBezTo>
                    <a:pt x="248" y="78"/>
                    <a:pt x="248" y="87"/>
                    <a:pt x="248" y="98"/>
                  </a:cubicBezTo>
                  <a:cubicBezTo>
                    <a:pt x="248" y="103"/>
                    <a:pt x="243" y="107"/>
                    <a:pt x="239" y="109"/>
                  </a:cubicBezTo>
                  <a:cubicBezTo>
                    <a:pt x="19" y="109"/>
                    <a:pt x="19" y="109"/>
                    <a:pt x="19" y="109"/>
                  </a:cubicBezTo>
                  <a:cubicBezTo>
                    <a:pt x="8" y="109"/>
                    <a:pt x="0" y="120"/>
                    <a:pt x="5" y="130"/>
                  </a:cubicBezTo>
                  <a:cubicBezTo>
                    <a:pt x="18" y="157"/>
                    <a:pt x="32" y="183"/>
                    <a:pt x="50" y="208"/>
                  </a:cubicBezTo>
                  <a:cubicBezTo>
                    <a:pt x="170" y="381"/>
                    <a:pt x="338" y="493"/>
                    <a:pt x="525" y="579"/>
                  </a:cubicBezTo>
                  <a:cubicBezTo>
                    <a:pt x="525" y="579"/>
                    <a:pt x="525" y="579"/>
                    <a:pt x="525" y="579"/>
                  </a:cubicBezTo>
                  <a:cubicBezTo>
                    <a:pt x="534" y="583"/>
                    <a:pt x="544" y="576"/>
                    <a:pt x="544" y="567"/>
                  </a:cubicBezTo>
                  <a:cubicBezTo>
                    <a:pt x="544" y="399"/>
                    <a:pt x="544" y="399"/>
                    <a:pt x="544" y="399"/>
                  </a:cubicBezTo>
                  <a:cubicBezTo>
                    <a:pt x="534" y="413"/>
                    <a:pt x="518" y="420"/>
                    <a:pt x="502" y="420"/>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71" name="Google Shape;1471;p48"/>
            <p:cNvSpPr/>
            <p:nvPr/>
          </p:nvSpPr>
          <p:spPr>
            <a:xfrm>
              <a:off x="2966382" y="2761318"/>
              <a:ext cx="349261" cy="352241"/>
            </a:xfrm>
            <a:custGeom>
              <a:avLst/>
              <a:gdLst/>
              <a:ahLst/>
              <a:cxnLst/>
              <a:rect l="l" t="t" r="r" b="b"/>
              <a:pathLst>
                <a:path w="606" h="609" extrusionOk="0">
                  <a:moveTo>
                    <a:pt x="397" y="49"/>
                  </a:moveTo>
                  <a:cubicBezTo>
                    <a:pt x="262" y="0"/>
                    <a:pt x="137" y="39"/>
                    <a:pt x="19" y="109"/>
                  </a:cubicBezTo>
                  <a:cubicBezTo>
                    <a:pt x="17" y="110"/>
                    <a:pt x="15" y="111"/>
                    <a:pt x="13" y="112"/>
                  </a:cubicBezTo>
                  <a:cubicBezTo>
                    <a:pt x="5" y="116"/>
                    <a:pt x="0" y="124"/>
                    <a:pt x="0" y="132"/>
                  </a:cubicBezTo>
                  <a:cubicBezTo>
                    <a:pt x="0" y="238"/>
                    <a:pt x="0" y="238"/>
                    <a:pt x="0" y="238"/>
                  </a:cubicBezTo>
                  <a:cubicBezTo>
                    <a:pt x="11" y="225"/>
                    <a:pt x="26" y="217"/>
                    <a:pt x="43" y="217"/>
                  </a:cubicBezTo>
                  <a:cubicBezTo>
                    <a:pt x="59" y="217"/>
                    <a:pt x="74" y="225"/>
                    <a:pt x="85" y="237"/>
                  </a:cubicBezTo>
                  <a:cubicBezTo>
                    <a:pt x="100" y="256"/>
                    <a:pt x="108" y="282"/>
                    <a:pt x="108" y="311"/>
                  </a:cubicBezTo>
                  <a:cubicBezTo>
                    <a:pt x="108" y="340"/>
                    <a:pt x="100" y="366"/>
                    <a:pt x="85" y="385"/>
                  </a:cubicBezTo>
                  <a:cubicBezTo>
                    <a:pt x="74" y="398"/>
                    <a:pt x="59" y="405"/>
                    <a:pt x="43" y="405"/>
                  </a:cubicBezTo>
                  <a:cubicBezTo>
                    <a:pt x="26" y="405"/>
                    <a:pt x="11" y="397"/>
                    <a:pt x="0" y="384"/>
                  </a:cubicBezTo>
                  <a:cubicBezTo>
                    <a:pt x="0" y="485"/>
                    <a:pt x="0" y="485"/>
                    <a:pt x="0" y="485"/>
                  </a:cubicBezTo>
                  <a:cubicBezTo>
                    <a:pt x="0" y="493"/>
                    <a:pt x="7" y="500"/>
                    <a:pt x="15" y="500"/>
                  </a:cubicBezTo>
                  <a:cubicBezTo>
                    <a:pt x="216" y="500"/>
                    <a:pt x="216" y="500"/>
                    <a:pt x="216" y="500"/>
                  </a:cubicBezTo>
                  <a:cubicBezTo>
                    <a:pt x="221" y="502"/>
                    <a:pt x="225" y="505"/>
                    <a:pt x="225" y="511"/>
                  </a:cubicBezTo>
                  <a:cubicBezTo>
                    <a:pt x="226" y="521"/>
                    <a:pt x="226" y="531"/>
                    <a:pt x="216" y="538"/>
                  </a:cubicBezTo>
                  <a:cubicBezTo>
                    <a:pt x="211" y="541"/>
                    <a:pt x="205" y="544"/>
                    <a:pt x="199" y="547"/>
                  </a:cubicBezTo>
                  <a:cubicBezTo>
                    <a:pt x="183" y="558"/>
                    <a:pt x="181" y="579"/>
                    <a:pt x="196" y="592"/>
                  </a:cubicBezTo>
                  <a:cubicBezTo>
                    <a:pt x="211" y="604"/>
                    <a:pt x="233" y="609"/>
                    <a:pt x="252" y="609"/>
                  </a:cubicBezTo>
                  <a:cubicBezTo>
                    <a:pt x="272" y="609"/>
                    <a:pt x="294" y="604"/>
                    <a:pt x="309" y="592"/>
                  </a:cubicBezTo>
                  <a:cubicBezTo>
                    <a:pt x="324" y="579"/>
                    <a:pt x="322" y="558"/>
                    <a:pt x="306" y="547"/>
                  </a:cubicBezTo>
                  <a:cubicBezTo>
                    <a:pt x="300" y="544"/>
                    <a:pt x="294" y="541"/>
                    <a:pt x="289" y="538"/>
                  </a:cubicBezTo>
                  <a:cubicBezTo>
                    <a:pt x="279" y="531"/>
                    <a:pt x="279" y="521"/>
                    <a:pt x="279" y="511"/>
                  </a:cubicBezTo>
                  <a:cubicBezTo>
                    <a:pt x="280" y="505"/>
                    <a:pt x="284" y="502"/>
                    <a:pt x="289" y="500"/>
                  </a:cubicBezTo>
                  <a:cubicBezTo>
                    <a:pt x="547" y="500"/>
                    <a:pt x="547" y="500"/>
                    <a:pt x="547" y="500"/>
                  </a:cubicBezTo>
                  <a:cubicBezTo>
                    <a:pt x="554" y="500"/>
                    <a:pt x="559" y="496"/>
                    <a:pt x="561" y="490"/>
                  </a:cubicBezTo>
                  <a:cubicBezTo>
                    <a:pt x="574" y="451"/>
                    <a:pt x="583" y="411"/>
                    <a:pt x="588" y="368"/>
                  </a:cubicBezTo>
                  <a:cubicBezTo>
                    <a:pt x="606" y="217"/>
                    <a:pt x="540" y="101"/>
                    <a:pt x="397" y="49"/>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472" name="Google Shape;1472;p48"/>
          <p:cNvGrpSpPr/>
          <p:nvPr/>
        </p:nvGrpSpPr>
        <p:grpSpPr>
          <a:xfrm>
            <a:off x="5143819" y="1952735"/>
            <a:ext cx="443879" cy="445541"/>
            <a:chOff x="4764809" y="2691801"/>
            <a:chExt cx="717090" cy="719775"/>
          </a:xfrm>
        </p:grpSpPr>
        <p:sp>
          <p:nvSpPr>
            <p:cNvPr id="1473" name="Google Shape;1473;p48"/>
            <p:cNvSpPr/>
            <p:nvPr/>
          </p:nvSpPr>
          <p:spPr>
            <a:xfrm>
              <a:off x="5143387" y="2739968"/>
              <a:ext cx="338512" cy="556553"/>
            </a:xfrm>
            <a:custGeom>
              <a:avLst/>
              <a:gdLst/>
              <a:ahLst/>
              <a:cxnLst/>
              <a:rect l="l" t="t" r="r" b="b"/>
              <a:pathLst>
                <a:path w="517" h="847" extrusionOk="0">
                  <a:moveTo>
                    <a:pt x="0" y="802"/>
                  </a:moveTo>
                  <a:cubicBezTo>
                    <a:pt x="37" y="819"/>
                    <a:pt x="110" y="847"/>
                    <a:pt x="190" y="847"/>
                  </a:cubicBezTo>
                  <a:cubicBezTo>
                    <a:pt x="190" y="847"/>
                    <a:pt x="190" y="847"/>
                    <a:pt x="190" y="847"/>
                  </a:cubicBezTo>
                  <a:cubicBezTo>
                    <a:pt x="199" y="847"/>
                    <a:pt x="209" y="847"/>
                    <a:pt x="218" y="846"/>
                  </a:cubicBezTo>
                  <a:cubicBezTo>
                    <a:pt x="349" y="835"/>
                    <a:pt x="430" y="763"/>
                    <a:pt x="441" y="754"/>
                  </a:cubicBezTo>
                  <a:cubicBezTo>
                    <a:pt x="491" y="669"/>
                    <a:pt x="517" y="573"/>
                    <a:pt x="517" y="474"/>
                  </a:cubicBezTo>
                  <a:cubicBezTo>
                    <a:pt x="517" y="274"/>
                    <a:pt x="411" y="96"/>
                    <a:pt x="244" y="0"/>
                  </a:cubicBezTo>
                  <a:cubicBezTo>
                    <a:pt x="282" y="43"/>
                    <a:pt x="320" y="107"/>
                    <a:pt x="335" y="201"/>
                  </a:cubicBezTo>
                  <a:cubicBezTo>
                    <a:pt x="354" y="317"/>
                    <a:pt x="329" y="414"/>
                    <a:pt x="305" y="476"/>
                  </a:cubicBezTo>
                  <a:cubicBezTo>
                    <a:pt x="279" y="543"/>
                    <a:pt x="249" y="582"/>
                    <a:pt x="247" y="583"/>
                  </a:cubicBezTo>
                  <a:cubicBezTo>
                    <a:pt x="247" y="583"/>
                    <a:pt x="247" y="583"/>
                    <a:pt x="247" y="583"/>
                  </a:cubicBezTo>
                  <a:cubicBezTo>
                    <a:pt x="236" y="599"/>
                    <a:pt x="224" y="615"/>
                    <a:pt x="210" y="631"/>
                  </a:cubicBezTo>
                  <a:cubicBezTo>
                    <a:pt x="168" y="680"/>
                    <a:pt x="115" y="725"/>
                    <a:pt x="50" y="770"/>
                  </a:cubicBezTo>
                  <a:cubicBezTo>
                    <a:pt x="35" y="780"/>
                    <a:pt x="20" y="790"/>
                    <a:pt x="5" y="800"/>
                  </a:cubicBezTo>
                  <a:cubicBezTo>
                    <a:pt x="3" y="800"/>
                    <a:pt x="2" y="801"/>
                    <a:pt x="0" y="802"/>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74" name="Google Shape;1474;p48"/>
            <p:cNvSpPr/>
            <p:nvPr/>
          </p:nvSpPr>
          <p:spPr>
            <a:xfrm>
              <a:off x="4783248" y="2925790"/>
              <a:ext cx="616697" cy="485785"/>
            </a:xfrm>
            <a:custGeom>
              <a:avLst/>
              <a:gdLst/>
              <a:ahLst/>
              <a:cxnLst/>
              <a:rect l="l" t="t" r="r" b="b"/>
              <a:pathLst>
                <a:path w="942" h="739" extrusionOk="0">
                  <a:moveTo>
                    <a:pt x="84" y="145"/>
                  </a:moveTo>
                  <a:cubicBezTo>
                    <a:pt x="0" y="309"/>
                    <a:pt x="79" y="508"/>
                    <a:pt x="87" y="527"/>
                  </a:cubicBezTo>
                  <a:cubicBezTo>
                    <a:pt x="192" y="662"/>
                    <a:pt x="349" y="739"/>
                    <a:pt x="520" y="739"/>
                  </a:cubicBezTo>
                  <a:cubicBezTo>
                    <a:pt x="683" y="739"/>
                    <a:pt x="839" y="664"/>
                    <a:pt x="942" y="540"/>
                  </a:cubicBezTo>
                  <a:cubicBezTo>
                    <a:pt x="901" y="562"/>
                    <a:pt x="843" y="585"/>
                    <a:pt x="770" y="591"/>
                  </a:cubicBezTo>
                  <a:cubicBezTo>
                    <a:pt x="760" y="592"/>
                    <a:pt x="750" y="593"/>
                    <a:pt x="740" y="593"/>
                  </a:cubicBezTo>
                  <a:cubicBezTo>
                    <a:pt x="629" y="593"/>
                    <a:pt x="541" y="547"/>
                    <a:pt x="524" y="539"/>
                  </a:cubicBezTo>
                  <a:cubicBezTo>
                    <a:pt x="519" y="537"/>
                    <a:pt x="510" y="532"/>
                    <a:pt x="508" y="531"/>
                  </a:cubicBezTo>
                  <a:cubicBezTo>
                    <a:pt x="451" y="498"/>
                    <a:pt x="405" y="464"/>
                    <a:pt x="363" y="429"/>
                  </a:cubicBezTo>
                  <a:cubicBezTo>
                    <a:pt x="308" y="383"/>
                    <a:pt x="268" y="340"/>
                    <a:pt x="237" y="293"/>
                  </a:cubicBezTo>
                  <a:cubicBezTo>
                    <a:pt x="212" y="256"/>
                    <a:pt x="196" y="220"/>
                    <a:pt x="188" y="183"/>
                  </a:cubicBezTo>
                  <a:cubicBezTo>
                    <a:pt x="176" y="134"/>
                    <a:pt x="179" y="91"/>
                    <a:pt x="195" y="51"/>
                  </a:cubicBezTo>
                  <a:cubicBezTo>
                    <a:pt x="203" y="32"/>
                    <a:pt x="213" y="15"/>
                    <a:pt x="225" y="0"/>
                  </a:cubicBezTo>
                  <a:cubicBezTo>
                    <a:pt x="175" y="27"/>
                    <a:pt x="122" y="72"/>
                    <a:pt x="84" y="145"/>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75" name="Google Shape;1475;p48"/>
            <p:cNvSpPr/>
            <p:nvPr/>
          </p:nvSpPr>
          <p:spPr>
            <a:xfrm>
              <a:off x="4764809" y="2691801"/>
              <a:ext cx="585965" cy="520485"/>
            </a:xfrm>
            <a:custGeom>
              <a:avLst/>
              <a:gdLst/>
              <a:ahLst/>
              <a:cxnLst/>
              <a:rect l="l" t="t" r="r" b="b"/>
              <a:pathLst>
                <a:path w="895" h="792" extrusionOk="0">
                  <a:moveTo>
                    <a:pt x="885" y="279"/>
                  </a:moveTo>
                  <a:cubicBezTo>
                    <a:pt x="871" y="194"/>
                    <a:pt x="837" y="125"/>
                    <a:pt x="783" y="74"/>
                  </a:cubicBezTo>
                  <a:cubicBezTo>
                    <a:pt x="745" y="38"/>
                    <a:pt x="710" y="24"/>
                    <a:pt x="706" y="23"/>
                  </a:cubicBezTo>
                  <a:cubicBezTo>
                    <a:pt x="655" y="8"/>
                    <a:pt x="602" y="0"/>
                    <a:pt x="548" y="0"/>
                  </a:cubicBezTo>
                  <a:cubicBezTo>
                    <a:pt x="246" y="0"/>
                    <a:pt x="0" y="245"/>
                    <a:pt x="0" y="547"/>
                  </a:cubicBezTo>
                  <a:cubicBezTo>
                    <a:pt x="0" y="634"/>
                    <a:pt x="20" y="717"/>
                    <a:pt x="57" y="792"/>
                  </a:cubicBezTo>
                  <a:cubicBezTo>
                    <a:pt x="40" y="710"/>
                    <a:pt x="32" y="594"/>
                    <a:pt x="87" y="488"/>
                  </a:cubicBezTo>
                  <a:cubicBezTo>
                    <a:pt x="170" y="327"/>
                    <a:pt x="318" y="293"/>
                    <a:pt x="378" y="286"/>
                  </a:cubicBezTo>
                  <a:cubicBezTo>
                    <a:pt x="387" y="285"/>
                    <a:pt x="396" y="284"/>
                    <a:pt x="405" y="284"/>
                  </a:cubicBezTo>
                  <a:cubicBezTo>
                    <a:pt x="406" y="284"/>
                    <a:pt x="406" y="284"/>
                    <a:pt x="406" y="284"/>
                  </a:cubicBezTo>
                  <a:cubicBezTo>
                    <a:pt x="408" y="284"/>
                    <a:pt x="408" y="284"/>
                    <a:pt x="408" y="284"/>
                  </a:cubicBezTo>
                  <a:cubicBezTo>
                    <a:pt x="410" y="285"/>
                    <a:pt x="410" y="285"/>
                    <a:pt x="410" y="285"/>
                  </a:cubicBezTo>
                  <a:cubicBezTo>
                    <a:pt x="441" y="285"/>
                    <a:pt x="472" y="294"/>
                    <a:pt x="500" y="311"/>
                  </a:cubicBezTo>
                  <a:cubicBezTo>
                    <a:pt x="519" y="322"/>
                    <a:pt x="535" y="337"/>
                    <a:pt x="548" y="356"/>
                  </a:cubicBezTo>
                  <a:cubicBezTo>
                    <a:pt x="570" y="322"/>
                    <a:pt x="603" y="301"/>
                    <a:pt x="645" y="291"/>
                  </a:cubicBezTo>
                  <a:cubicBezTo>
                    <a:pt x="662" y="287"/>
                    <a:pt x="678" y="285"/>
                    <a:pt x="694" y="285"/>
                  </a:cubicBezTo>
                  <a:cubicBezTo>
                    <a:pt x="737" y="285"/>
                    <a:pt x="776" y="299"/>
                    <a:pt x="812" y="326"/>
                  </a:cubicBezTo>
                  <a:cubicBezTo>
                    <a:pt x="850" y="356"/>
                    <a:pt x="874" y="395"/>
                    <a:pt x="883" y="444"/>
                  </a:cubicBezTo>
                  <a:cubicBezTo>
                    <a:pt x="892" y="395"/>
                    <a:pt x="895" y="340"/>
                    <a:pt x="885" y="279"/>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476" name="Google Shape;1476;p48"/>
          <p:cNvGrpSpPr/>
          <p:nvPr/>
        </p:nvGrpSpPr>
        <p:grpSpPr>
          <a:xfrm>
            <a:off x="4452495" y="1981700"/>
            <a:ext cx="445746" cy="387612"/>
            <a:chOff x="3680173" y="2738593"/>
            <a:chExt cx="720106" cy="626190"/>
          </a:xfrm>
        </p:grpSpPr>
        <p:sp>
          <p:nvSpPr>
            <p:cNvPr id="1477" name="Google Shape;1477;p48"/>
            <p:cNvSpPr/>
            <p:nvPr/>
          </p:nvSpPr>
          <p:spPr>
            <a:xfrm>
              <a:off x="3680173" y="2739979"/>
              <a:ext cx="468746" cy="451568"/>
            </a:xfrm>
            <a:custGeom>
              <a:avLst/>
              <a:gdLst/>
              <a:ahLst/>
              <a:cxnLst/>
              <a:rect l="l" t="t" r="r" b="b"/>
              <a:pathLst>
                <a:path w="341" h="326" extrusionOk="0">
                  <a:moveTo>
                    <a:pt x="337" y="79"/>
                  </a:moveTo>
                  <a:cubicBezTo>
                    <a:pt x="332" y="73"/>
                    <a:pt x="325" y="65"/>
                    <a:pt x="312" y="52"/>
                  </a:cubicBezTo>
                  <a:cubicBezTo>
                    <a:pt x="290" y="31"/>
                    <a:pt x="264" y="16"/>
                    <a:pt x="261" y="15"/>
                  </a:cubicBezTo>
                  <a:cubicBezTo>
                    <a:pt x="237" y="5"/>
                    <a:pt x="211" y="0"/>
                    <a:pt x="184" y="0"/>
                  </a:cubicBezTo>
                  <a:cubicBezTo>
                    <a:pt x="180" y="0"/>
                    <a:pt x="180" y="0"/>
                    <a:pt x="180" y="0"/>
                  </a:cubicBezTo>
                  <a:cubicBezTo>
                    <a:pt x="124" y="2"/>
                    <a:pt x="76" y="24"/>
                    <a:pt x="44" y="61"/>
                  </a:cubicBezTo>
                  <a:cubicBezTo>
                    <a:pt x="13" y="97"/>
                    <a:pt x="0" y="144"/>
                    <a:pt x="5" y="195"/>
                  </a:cubicBezTo>
                  <a:cubicBezTo>
                    <a:pt x="10" y="237"/>
                    <a:pt x="24" y="275"/>
                    <a:pt x="47" y="308"/>
                  </a:cubicBezTo>
                  <a:cubicBezTo>
                    <a:pt x="51" y="314"/>
                    <a:pt x="56" y="320"/>
                    <a:pt x="61" y="326"/>
                  </a:cubicBezTo>
                  <a:cubicBezTo>
                    <a:pt x="50" y="296"/>
                    <a:pt x="39" y="251"/>
                    <a:pt x="47" y="200"/>
                  </a:cubicBezTo>
                  <a:cubicBezTo>
                    <a:pt x="62" y="106"/>
                    <a:pt x="151" y="88"/>
                    <a:pt x="162" y="86"/>
                  </a:cubicBezTo>
                  <a:cubicBezTo>
                    <a:pt x="162" y="86"/>
                    <a:pt x="162" y="86"/>
                    <a:pt x="162" y="86"/>
                  </a:cubicBezTo>
                  <a:cubicBezTo>
                    <a:pt x="169" y="85"/>
                    <a:pt x="176" y="84"/>
                    <a:pt x="183" y="83"/>
                  </a:cubicBezTo>
                  <a:cubicBezTo>
                    <a:pt x="184" y="83"/>
                    <a:pt x="184" y="83"/>
                    <a:pt x="184" y="83"/>
                  </a:cubicBezTo>
                  <a:cubicBezTo>
                    <a:pt x="210" y="83"/>
                    <a:pt x="234" y="91"/>
                    <a:pt x="257" y="107"/>
                  </a:cubicBezTo>
                  <a:cubicBezTo>
                    <a:pt x="259" y="109"/>
                    <a:pt x="261" y="109"/>
                    <a:pt x="262" y="109"/>
                  </a:cubicBezTo>
                  <a:cubicBezTo>
                    <a:pt x="264" y="109"/>
                    <a:pt x="266" y="108"/>
                    <a:pt x="269" y="107"/>
                  </a:cubicBezTo>
                  <a:cubicBezTo>
                    <a:pt x="295" y="91"/>
                    <a:pt x="318" y="84"/>
                    <a:pt x="341" y="83"/>
                  </a:cubicBezTo>
                  <a:cubicBezTo>
                    <a:pt x="339" y="82"/>
                    <a:pt x="338" y="80"/>
                    <a:pt x="337" y="79"/>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78" name="Google Shape;1478;p48"/>
            <p:cNvSpPr/>
            <p:nvPr/>
          </p:nvSpPr>
          <p:spPr>
            <a:xfrm>
              <a:off x="3743529" y="2915755"/>
              <a:ext cx="548171" cy="449028"/>
            </a:xfrm>
            <a:custGeom>
              <a:avLst/>
              <a:gdLst/>
              <a:ahLst/>
              <a:cxnLst/>
              <a:rect l="l" t="t" r="r" b="b"/>
              <a:pathLst>
                <a:path w="399" h="324" extrusionOk="0">
                  <a:moveTo>
                    <a:pt x="399" y="221"/>
                  </a:moveTo>
                  <a:cubicBezTo>
                    <a:pt x="381" y="231"/>
                    <a:pt x="357" y="241"/>
                    <a:pt x="329" y="246"/>
                  </a:cubicBezTo>
                  <a:cubicBezTo>
                    <a:pt x="315" y="249"/>
                    <a:pt x="299" y="250"/>
                    <a:pt x="284" y="250"/>
                  </a:cubicBezTo>
                  <a:cubicBezTo>
                    <a:pt x="244" y="250"/>
                    <a:pt x="214" y="241"/>
                    <a:pt x="209" y="239"/>
                  </a:cubicBezTo>
                  <a:cubicBezTo>
                    <a:pt x="208" y="239"/>
                    <a:pt x="206" y="239"/>
                    <a:pt x="204" y="238"/>
                  </a:cubicBezTo>
                  <a:cubicBezTo>
                    <a:pt x="143" y="209"/>
                    <a:pt x="100" y="176"/>
                    <a:pt x="70" y="133"/>
                  </a:cubicBezTo>
                  <a:cubicBezTo>
                    <a:pt x="55" y="111"/>
                    <a:pt x="46" y="86"/>
                    <a:pt x="43" y="59"/>
                  </a:cubicBezTo>
                  <a:cubicBezTo>
                    <a:pt x="40" y="36"/>
                    <a:pt x="44" y="16"/>
                    <a:pt x="53" y="0"/>
                  </a:cubicBezTo>
                  <a:cubicBezTo>
                    <a:pt x="35" y="16"/>
                    <a:pt x="18" y="39"/>
                    <a:pt x="12" y="75"/>
                  </a:cubicBezTo>
                  <a:cubicBezTo>
                    <a:pt x="0" y="154"/>
                    <a:pt x="37" y="221"/>
                    <a:pt x="41" y="228"/>
                  </a:cubicBezTo>
                  <a:cubicBezTo>
                    <a:pt x="74" y="261"/>
                    <a:pt x="116" y="289"/>
                    <a:pt x="169" y="314"/>
                  </a:cubicBezTo>
                  <a:cubicBezTo>
                    <a:pt x="183" y="320"/>
                    <a:pt x="199" y="324"/>
                    <a:pt x="215" y="324"/>
                  </a:cubicBezTo>
                  <a:cubicBezTo>
                    <a:pt x="233" y="324"/>
                    <a:pt x="252" y="319"/>
                    <a:pt x="268" y="312"/>
                  </a:cubicBezTo>
                  <a:cubicBezTo>
                    <a:pt x="312" y="291"/>
                    <a:pt x="350" y="266"/>
                    <a:pt x="383" y="236"/>
                  </a:cubicBezTo>
                  <a:cubicBezTo>
                    <a:pt x="389" y="231"/>
                    <a:pt x="394" y="226"/>
                    <a:pt x="399" y="221"/>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79" name="Google Shape;1479;p48"/>
            <p:cNvSpPr/>
            <p:nvPr/>
          </p:nvSpPr>
          <p:spPr>
            <a:xfrm>
              <a:off x="4061000" y="2738593"/>
              <a:ext cx="339279" cy="508390"/>
            </a:xfrm>
            <a:custGeom>
              <a:avLst/>
              <a:gdLst/>
              <a:ahLst/>
              <a:cxnLst/>
              <a:rect l="l" t="t" r="r" b="b"/>
              <a:pathLst>
                <a:path w="247" h="367" extrusionOk="0">
                  <a:moveTo>
                    <a:pt x="53" y="367"/>
                  </a:moveTo>
                  <a:cubicBezTo>
                    <a:pt x="68" y="367"/>
                    <a:pt x="82" y="365"/>
                    <a:pt x="96" y="363"/>
                  </a:cubicBezTo>
                  <a:cubicBezTo>
                    <a:pt x="150" y="353"/>
                    <a:pt x="191" y="320"/>
                    <a:pt x="195" y="316"/>
                  </a:cubicBezTo>
                  <a:cubicBezTo>
                    <a:pt x="221" y="279"/>
                    <a:pt x="237" y="239"/>
                    <a:pt x="242" y="195"/>
                  </a:cubicBezTo>
                  <a:cubicBezTo>
                    <a:pt x="247" y="155"/>
                    <a:pt x="239" y="116"/>
                    <a:pt x="221" y="85"/>
                  </a:cubicBezTo>
                  <a:cubicBezTo>
                    <a:pt x="201" y="51"/>
                    <a:pt x="170" y="26"/>
                    <a:pt x="130" y="12"/>
                  </a:cubicBezTo>
                  <a:cubicBezTo>
                    <a:pt x="110" y="4"/>
                    <a:pt x="88" y="0"/>
                    <a:pt x="66" y="0"/>
                  </a:cubicBezTo>
                  <a:cubicBezTo>
                    <a:pt x="44" y="0"/>
                    <a:pt x="22" y="4"/>
                    <a:pt x="0" y="11"/>
                  </a:cubicBezTo>
                  <a:cubicBezTo>
                    <a:pt x="11" y="18"/>
                    <a:pt x="28" y="30"/>
                    <a:pt x="43" y="44"/>
                  </a:cubicBezTo>
                  <a:cubicBezTo>
                    <a:pt x="57" y="58"/>
                    <a:pt x="64" y="66"/>
                    <a:pt x="69" y="72"/>
                  </a:cubicBezTo>
                  <a:cubicBezTo>
                    <a:pt x="71" y="74"/>
                    <a:pt x="72" y="76"/>
                    <a:pt x="74" y="78"/>
                  </a:cubicBezTo>
                  <a:cubicBezTo>
                    <a:pt x="80" y="85"/>
                    <a:pt x="89" y="87"/>
                    <a:pt x="89" y="87"/>
                  </a:cubicBezTo>
                  <a:cubicBezTo>
                    <a:pt x="102" y="91"/>
                    <a:pt x="102" y="91"/>
                    <a:pt x="102" y="91"/>
                  </a:cubicBezTo>
                  <a:cubicBezTo>
                    <a:pt x="102" y="91"/>
                    <a:pt x="102" y="91"/>
                    <a:pt x="102" y="91"/>
                  </a:cubicBezTo>
                  <a:cubicBezTo>
                    <a:pt x="143" y="106"/>
                    <a:pt x="164" y="140"/>
                    <a:pt x="159" y="185"/>
                  </a:cubicBezTo>
                  <a:cubicBezTo>
                    <a:pt x="154" y="230"/>
                    <a:pt x="133" y="268"/>
                    <a:pt x="96" y="302"/>
                  </a:cubicBezTo>
                  <a:cubicBezTo>
                    <a:pt x="70" y="326"/>
                    <a:pt x="40" y="345"/>
                    <a:pt x="5" y="362"/>
                  </a:cubicBezTo>
                  <a:cubicBezTo>
                    <a:pt x="18" y="365"/>
                    <a:pt x="34" y="367"/>
                    <a:pt x="53" y="367"/>
                  </a:cubicBezTo>
                  <a:cubicBezTo>
                    <a:pt x="53" y="367"/>
                    <a:pt x="53" y="367"/>
                    <a:pt x="53" y="367"/>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480" name="Google Shape;1480;p48"/>
          <p:cNvGrpSpPr/>
          <p:nvPr/>
        </p:nvGrpSpPr>
        <p:grpSpPr>
          <a:xfrm>
            <a:off x="6524582" y="1952696"/>
            <a:ext cx="443283" cy="445620"/>
            <a:chOff x="6931035" y="2691736"/>
            <a:chExt cx="716128" cy="719903"/>
          </a:xfrm>
        </p:grpSpPr>
        <p:sp>
          <p:nvSpPr>
            <p:cNvPr id="1481" name="Google Shape;1481;p48"/>
            <p:cNvSpPr/>
            <p:nvPr/>
          </p:nvSpPr>
          <p:spPr>
            <a:xfrm>
              <a:off x="7304099" y="2937699"/>
              <a:ext cx="343064" cy="228463"/>
            </a:xfrm>
            <a:custGeom>
              <a:avLst/>
              <a:gdLst/>
              <a:ahLst/>
              <a:cxnLst/>
              <a:rect l="l" t="t" r="r" b="b"/>
              <a:pathLst>
                <a:path w="590" h="391" extrusionOk="0">
                  <a:moveTo>
                    <a:pt x="507" y="0"/>
                  </a:moveTo>
                  <a:cubicBezTo>
                    <a:pt x="196" y="0"/>
                    <a:pt x="196" y="0"/>
                    <a:pt x="196" y="0"/>
                  </a:cubicBezTo>
                  <a:cubicBezTo>
                    <a:pt x="194" y="0"/>
                    <a:pt x="192" y="0"/>
                    <a:pt x="191" y="2"/>
                  </a:cubicBezTo>
                  <a:cubicBezTo>
                    <a:pt x="2" y="190"/>
                    <a:pt x="2" y="190"/>
                    <a:pt x="2" y="190"/>
                  </a:cubicBezTo>
                  <a:cubicBezTo>
                    <a:pt x="0" y="193"/>
                    <a:pt x="0" y="197"/>
                    <a:pt x="2" y="200"/>
                  </a:cubicBezTo>
                  <a:cubicBezTo>
                    <a:pt x="191" y="389"/>
                    <a:pt x="191" y="389"/>
                    <a:pt x="191" y="389"/>
                  </a:cubicBezTo>
                  <a:cubicBezTo>
                    <a:pt x="192" y="390"/>
                    <a:pt x="194" y="391"/>
                    <a:pt x="196" y="391"/>
                  </a:cubicBezTo>
                  <a:cubicBezTo>
                    <a:pt x="507" y="391"/>
                    <a:pt x="507" y="391"/>
                    <a:pt x="507" y="391"/>
                  </a:cubicBezTo>
                  <a:cubicBezTo>
                    <a:pt x="553" y="391"/>
                    <a:pt x="590" y="353"/>
                    <a:pt x="590" y="307"/>
                  </a:cubicBezTo>
                  <a:cubicBezTo>
                    <a:pt x="590" y="83"/>
                    <a:pt x="590" y="83"/>
                    <a:pt x="590" y="83"/>
                  </a:cubicBezTo>
                  <a:cubicBezTo>
                    <a:pt x="590" y="37"/>
                    <a:pt x="553" y="0"/>
                    <a:pt x="507" y="0"/>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82" name="Google Shape;1482;p48"/>
            <p:cNvSpPr/>
            <p:nvPr/>
          </p:nvSpPr>
          <p:spPr>
            <a:xfrm>
              <a:off x="6931035" y="2937699"/>
              <a:ext cx="343548" cy="228463"/>
            </a:xfrm>
            <a:custGeom>
              <a:avLst/>
              <a:gdLst/>
              <a:ahLst/>
              <a:cxnLst/>
              <a:rect l="l" t="t" r="r" b="b"/>
              <a:pathLst>
                <a:path w="591" h="391" extrusionOk="0">
                  <a:moveTo>
                    <a:pt x="84" y="0"/>
                  </a:moveTo>
                  <a:cubicBezTo>
                    <a:pt x="38" y="0"/>
                    <a:pt x="0" y="37"/>
                    <a:pt x="0" y="83"/>
                  </a:cubicBezTo>
                  <a:cubicBezTo>
                    <a:pt x="0" y="307"/>
                    <a:pt x="0" y="307"/>
                    <a:pt x="0" y="307"/>
                  </a:cubicBezTo>
                  <a:cubicBezTo>
                    <a:pt x="0" y="353"/>
                    <a:pt x="38" y="391"/>
                    <a:pt x="84" y="391"/>
                  </a:cubicBezTo>
                  <a:cubicBezTo>
                    <a:pt x="395" y="391"/>
                    <a:pt x="395" y="391"/>
                    <a:pt x="395" y="391"/>
                  </a:cubicBezTo>
                  <a:cubicBezTo>
                    <a:pt x="396" y="391"/>
                    <a:pt x="398" y="390"/>
                    <a:pt x="399" y="389"/>
                  </a:cubicBezTo>
                  <a:cubicBezTo>
                    <a:pt x="588" y="200"/>
                    <a:pt x="588" y="200"/>
                    <a:pt x="588" y="200"/>
                  </a:cubicBezTo>
                  <a:cubicBezTo>
                    <a:pt x="591" y="197"/>
                    <a:pt x="591" y="193"/>
                    <a:pt x="588" y="190"/>
                  </a:cubicBezTo>
                  <a:cubicBezTo>
                    <a:pt x="399" y="2"/>
                    <a:pt x="399" y="2"/>
                    <a:pt x="399" y="2"/>
                  </a:cubicBezTo>
                  <a:cubicBezTo>
                    <a:pt x="398" y="0"/>
                    <a:pt x="396" y="0"/>
                    <a:pt x="395" y="0"/>
                  </a:cubicBezTo>
                  <a:lnTo>
                    <a:pt x="84" y="0"/>
                  </a:ln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83" name="Google Shape;1483;p48"/>
            <p:cNvSpPr/>
            <p:nvPr/>
          </p:nvSpPr>
          <p:spPr>
            <a:xfrm>
              <a:off x="7175631" y="2691736"/>
              <a:ext cx="227419" cy="345369"/>
            </a:xfrm>
            <a:custGeom>
              <a:avLst/>
              <a:gdLst/>
              <a:ahLst/>
              <a:cxnLst/>
              <a:rect l="l" t="t" r="r" b="b"/>
              <a:pathLst>
                <a:path w="391" h="591" extrusionOk="0">
                  <a:moveTo>
                    <a:pt x="307" y="0"/>
                  </a:moveTo>
                  <a:cubicBezTo>
                    <a:pt x="84" y="0"/>
                    <a:pt x="84" y="0"/>
                    <a:pt x="84" y="0"/>
                  </a:cubicBezTo>
                  <a:cubicBezTo>
                    <a:pt x="37" y="0"/>
                    <a:pt x="0" y="38"/>
                    <a:pt x="0" y="84"/>
                  </a:cubicBezTo>
                  <a:cubicBezTo>
                    <a:pt x="0" y="395"/>
                    <a:pt x="0" y="395"/>
                    <a:pt x="0" y="395"/>
                  </a:cubicBezTo>
                  <a:cubicBezTo>
                    <a:pt x="0" y="396"/>
                    <a:pt x="1" y="398"/>
                    <a:pt x="2" y="399"/>
                  </a:cubicBezTo>
                  <a:cubicBezTo>
                    <a:pt x="191" y="588"/>
                    <a:pt x="191" y="588"/>
                    <a:pt x="191" y="588"/>
                  </a:cubicBezTo>
                  <a:cubicBezTo>
                    <a:pt x="193" y="591"/>
                    <a:pt x="198" y="591"/>
                    <a:pt x="200" y="588"/>
                  </a:cubicBezTo>
                  <a:cubicBezTo>
                    <a:pt x="389" y="399"/>
                    <a:pt x="389" y="399"/>
                    <a:pt x="389" y="399"/>
                  </a:cubicBezTo>
                  <a:cubicBezTo>
                    <a:pt x="390" y="398"/>
                    <a:pt x="391" y="396"/>
                    <a:pt x="391" y="395"/>
                  </a:cubicBezTo>
                  <a:cubicBezTo>
                    <a:pt x="391" y="84"/>
                    <a:pt x="391" y="84"/>
                    <a:pt x="391" y="84"/>
                  </a:cubicBezTo>
                  <a:cubicBezTo>
                    <a:pt x="391" y="38"/>
                    <a:pt x="354" y="0"/>
                    <a:pt x="307" y="0"/>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84" name="Google Shape;1484;p48"/>
            <p:cNvSpPr/>
            <p:nvPr/>
          </p:nvSpPr>
          <p:spPr>
            <a:xfrm>
              <a:off x="7175631" y="3066271"/>
              <a:ext cx="227419" cy="345369"/>
            </a:xfrm>
            <a:custGeom>
              <a:avLst/>
              <a:gdLst/>
              <a:ahLst/>
              <a:cxnLst/>
              <a:rect l="l" t="t" r="r" b="b"/>
              <a:pathLst>
                <a:path w="391" h="591" extrusionOk="0">
                  <a:moveTo>
                    <a:pt x="84" y="591"/>
                  </a:moveTo>
                  <a:cubicBezTo>
                    <a:pt x="307" y="591"/>
                    <a:pt x="307" y="591"/>
                    <a:pt x="307" y="591"/>
                  </a:cubicBezTo>
                  <a:cubicBezTo>
                    <a:pt x="354" y="591"/>
                    <a:pt x="391" y="553"/>
                    <a:pt x="391" y="507"/>
                  </a:cubicBezTo>
                  <a:cubicBezTo>
                    <a:pt x="391" y="197"/>
                    <a:pt x="391" y="197"/>
                    <a:pt x="391" y="197"/>
                  </a:cubicBezTo>
                  <a:cubicBezTo>
                    <a:pt x="391" y="195"/>
                    <a:pt x="390" y="193"/>
                    <a:pt x="389" y="192"/>
                  </a:cubicBezTo>
                  <a:cubicBezTo>
                    <a:pt x="200" y="3"/>
                    <a:pt x="200" y="3"/>
                    <a:pt x="200" y="3"/>
                  </a:cubicBezTo>
                  <a:cubicBezTo>
                    <a:pt x="198" y="0"/>
                    <a:pt x="193" y="0"/>
                    <a:pt x="191" y="3"/>
                  </a:cubicBezTo>
                  <a:cubicBezTo>
                    <a:pt x="2" y="192"/>
                    <a:pt x="2" y="192"/>
                    <a:pt x="2" y="192"/>
                  </a:cubicBezTo>
                  <a:cubicBezTo>
                    <a:pt x="1" y="193"/>
                    <a:pt x="0" y="195"/>
                    <a:pt x="0" y="197"/>
                  </a:cubicBezTo>
                  <a:cubicBezTo>
                    <a:pt x="0" y="507"/>
                    <a:pt x="0" y="507"/>
                    <a:pt x="0" y="507"/>
                  </a:cubicBezTo>
                  <a:cubicBezTo>
                    <a:pt x="0" y="553"/>
                    <a:pt x="37" y="591"/>
                    <a:pt x="84" y="591"/>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485" name="Google Shape;1485;p48"/>
          <p:cNvGrpSpPr/>
          <p:nvPr/>
        </p:nvGrpSpPr>
        <p:grpSpPr>
          <a:xfrm>
            <a:off x="5833276" y="1952648"/>
            <a:ext cx="445727" cy="445714"/>
            <a:chOff x="5846429" y="2691660"/>
            <a:chExt cx="720076" cy="720055"/>
          </a:xfrm>
        </p:grpSpPr>
        <p:sp>
          <p:nvSpPr>
            <p:cNvPr id="1486" name="Google Shape;1486;p48"/>
            <p:cNvSpPr/>
            <p:nvPr/>
          </p:nvSpPr>
          <p:spPr>
            <a:xfrm>
              <a:off x="6207893" y="2691660"/>
              <a:ext cx="355998" cy="422879"/>
            </a:xfrm>
            <a:custGeom>
              <a:avLst/>
              <a:gdLst/>
              <a:ahLst/>
              <a:cxnLst/>
              <a:rect l="l" t="t" r="r" b="b"/>
              <a:pathLst>
                <a:path w="540" h="642" extrusionOk="0">
                  <a:moveTo>
                    <a:pt x="473" y="593"/>
                  </a:moveTo>
                  <a:cubicBezTo>
                    <a:pt x="536" y="545"/>
                    <a:pt x="540" y="487"/>
                    <a:pt x="540" y="480"/>
                  </a:cubicBezTo>
                  <a:cubicBezTo>
                    <a:pt x="507" y="208"/>
                    <a:pt x="276" y="2"/>
                    <a:pt x="0" y="0"/>
                  </a:cubicBezTo>
                  <a:cubicBezTo>
                    <a:pt x="24" y="14"/>
                    <a:pt x="46" y="33"/>
                    <a:pt x="64" y="57"/>
                  </a:cubicBezTo>
                  <a:cubicBezTo>
                    <a:pt x="117" y="125"/>
                    <a:pt x="119" y="216"/>
                    <a:pt x="119" y="220"/>
                  </a:cubicBezTo>
                  <a:cubicBezTo>
                    <a:pt x="119" y="425"/>
                    <a:pt x="119" y="425"/>
                    <a:pt x="119" y="425"/>
                  </a:cubicBezTo>
                  <a:cubicBezTo>
                    <a:pt x="337" y="425"/>
                    <a:pt x="337" y="425"/>
                    <a:pt x="337" y="425"/>
                  </a:cubicBezTo>
                  <a:cubicBezTo>
                    <a:pt x="337" y="642"/>
                    <a:pt x="337" y="642"/>
                    <a:pt x="337" y="642"/>
                  </a:cubicBezTo>
                  <a:cubicBezTo>
                    <a:pt x="365" y="640"/>
                    <a:pt x="425" y="630"/>
                    <a:pt x="473" y="593"/>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87" name="Google Shape;1487;p48"/>
            <p:cNvSpPr/>
            <p:nvPr/>
          </p:nvSpPr>
          <p:spPr>
            <a:xfrm>
              <a:off x="5846429" y="2694269"/>
              <a:ext cx="423253" cy="355759"/>
            </a:xfrm>
            <a:custGeom>
              <a:avLst/>
              <a:gdLst/>
              <a:ahLst/>
              <a:cxnLst/>
              <a:rect l="l" t="t" r="r" b="b"/>
              <a:pathLst>
                <a:path w="642" h="540" extrusionOk="0">
                  <a:moveTo>
                    <a:pt x="480" y="0"/>
                  </a:moveTo>
                  <a:cubicBezTo>
                    <a:pt x="207" y="33"/>
                    <a:pt x="1" y="265"/>
                    <a:pt x="0" y="540"/>
                  </a:cubicBezTo>
                  <a:cubicBezTo>
                    <a:pt x="13" y="516"/>
                    <a:pt x="32" y="495"/>
                    <a:pt x="56" y="476"/>
                  </a:cubicBezTo>
                  <a:cubicBezTo>
                    <a:pt x="125" y="423"/>
                    <a:pt x="215" y="421"/>
                    <a:pt x="219" y="421"/>
                  </a:cubicBezTo>
                  <a:cubicBezTo>
                    <a:pt x="425" y="421"/>
                    <a:pt x="425" y="421"/>
                    <a:pt x="425" y="421"/>
                  </a:cubicBezTo>
                  <a:cubicBezTo>
                    <a:pt x="425" y="203"/>
                    <a:pt x="425" y="203"/>
                    <a:pt x="425" y="203"/>
                  </a:cubicBezTo>
                  <a:cubicBezTo>
                    <a:pt x="642" y="203"/>
                    <a:pt x="642" y="203"/>
                    <a:pt x="642" y="203"/>
                  </a:cubicBezTo>
                  <a:cubicBezTo>
                    <a:pt x="639" y="176"/>
                    <a:pt x="629" y="115"/>
                    <a:pt x="593" y="68"/>
                  </a:cubicBezTo>
                  <a:cubicBezTo>
                    <a:pt x="544" y="4"/>
                    <a:pt x="486" y="1"/>
                    <a:pt x="480" y="0"/>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88" name="Google Shape;1488;p48"/>
            <p:cNvSpPr/>
            <p:nvPr/>
          </p:nvSpPr>
          <p:spPr>
            <a:xfrm>
              <a:off x="5849043" y="2988600"/>
              <a:ext cx="355998" cy="423115"/>
            </a:xfrm>
            <a:custGeom>
              <a:avLst/>
              <a:gdLst/>
              <a:ahLst/>
              <a:cxnLst/>
              <a:rect l="l" t="t" r="r" b="b"/>
              <a:pathLst>
                <a:path w="540" h="642" extrusionOk="0">
                  <a:moveTo>
                    <a:pt x="476" y="586"/>
                  </a:moveTo>
                  <a:cubicBezTo>
                    <a:pt x="423" y="517"/>
                    <a:pt x="421" y="426"/>
                    <a:pt x="421" y="423"/>
                  </a:cubicBezTo>
                  <a:cubicBezTo>
                    <a:pt x="421" y="217"/>
                    <a:pt x="421" y="217"/>
                    <a:pt x="421" y="217"/>
                  </a:cubicBezTo>
                  <a:cubicBezTo>
                    <a:pt x="203" y="217"/>
                    <a:pt x="203" y="217"/>
                    <a:pt x="203" y="217"/>
                  </a:cubicBezTo>
                  <a:cubicBezTo>
                    <a:pt x="203" y="0"/>
                    <a:pt x="203" y="0"/>
                    <a:pt x="203" y="0"/>
                  </a:cubicBezTo>
                  <a:cubicBezTo>
                    <a:pt x="175" y="2"/>
                    <a:pt x="114" y="12"/>
                    <a:pt x="67" y="49"/>
                  </a:cubicBezTo>
                  <a:cubicBezTo>
                    <a:pt x="4" y="97"/>
                    <a:pt x="0" y="155"/>
                    <a:pt x="0" y="162"/>
                  </a:cubicBezTo>
                  <a:cubicBezTo>
                    <a:pt x="32" y="434"/>
                    <a:pt x="264" y="641"/>
                    <a:pt x="540" y="642"/>
                  </a:cubicBezTo>
                  <a:cubicBezTo>
                    <a:pt x="516" y="628"/>
                    <a:pt x="494" y="610"/>
                    <a:pt x="476" y="586"/>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89" name="Google Shape;1489;p48"/>
            <p:cNvSpPr/>
            <p:nvPr/>
          </p:nvSpPr>
          <p:spPr>
            <a:xfrm>
              <a:off x="6143252" y="3053348"/>
              <a:ext cx="423253" cy="355759"/>
            </a:xfrm>
            <a:custGeom>
              <a:avLst/>
              <a:gdLst/>
              <a:ahLst/>
              <a:cxnLst/>
              <a:rect l="l" t="t" r="r" b="b"/>
              <a:pathLst>
                <a:path w="642" h="540" extrusionOk="0">
                  <a:moveTo>
                    <a:pt x="423" y="119"/>
                  </a:moveTo>
                  <a:cubicBezTo>
                    <a:pt x="217" y="119"/>
                    <a:pt x="217" y="119"/>
                    <a:pt x="217" y="119"/>
                  </a:cubicBezTo>
                  <a:cubicBezTo>
                    <a:pt x="217" y="337"/>
                    <a:pt x="217" y="337"/>
                    <a:pt x="217" y="337"/>
                  </a:cubicBezTo>
                  <a:cubicBezTo>
                    <a:pt x="0" y="337"/>
                    <a:pt x="0" y="337"/>
                    <a:pt x="0" y="337"/>
                  </a:cubicBezTo>
                  <a:cubicBezTo>
                    <a:pt x="3" y="365"/>
                    <a:pt x="12" y="425"/>
                    <a:pt x="49" y="473"/>
                  </a:cubicBezTo>
                  <a:cubicBezTo>
                    <a:pt x="98" y="536"/>
                    <a:pt x="156" y="540"/>
                    <a:pt x="162" y="540"/>
                  </a:cubicBezTo>
                  <a:cubicBezTo>
                    <a:pt x="435" y="507"/>
                    <a:pt x="641" y="275"/>
                    <a:pt x="642" y="0"/>
                  </a:cubicBezTo>
                  <a:cubicBezTo>
                    <a:pt x="629" y="24"/>
                    <a:pt x="610" y="45"/>
                    <a:pt x="586" y="64"/>
                  </a:cubicBezTo>
                  <a:cubicBezTo>
                    <a:pt x="517" y="117"/>
                    <a:pt x="427" y="119"/>
                    <a:pt x="423" y="119"/>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490" name="Google Shape;1490;p48"/>
          <p:cNvGrpSpPr/>
          <p:nvPr/>
        </p:nvGrpSpPr>
        <p:grpSpPr>
          <a:xfrm>
            <a:off x="2520481" y="1952593"/>
            <a:ext cx="303698" cy="445825"/>
            <a:chOff x="655600" y="2691571"/>
            <a:chExt cx="490627" cy="720234"/>
          </a:xfrm>
        </p:grpSpPr>
        <p:sp>
          <p:nvSpPr>
            <p:cNvPr id="1491" name="Google Shape;1491;p48"/>
            <p:cNvSpPr/>
            <p:nvPr/>
          </p:nvSpPr>
          <p:spPr>
            <a:xfrm>
              <a:off x="781315" y="2969157"/>
              <a:ext cx="274086" cy="162243"/>
            </a:xfrm>
            <a:custGeom>
              <a:avLst/>
              <a:gdLst/>
              <a:ahLst/>
              <a:cxnLst/>
              <a:rect l="l" t="t" r="r" b="b"/>
              <a:pathLst>
                <a:path w="513" h="302" extrusionOk="0">
                  <a:moveTo>
                    <a:pt x="447" y="170"/>
                  </a:moveTo>
                  <a:cubicBezTo>
                    <a:pt x="454" y="167"/>
                    <a:pt x="462" y="168"/>
                    <a:pt x="468" y="172"/>
                  </a:cubicBezTo>
                  <a:cubicBezTo>
                    <a:pt x="474" y="175"/>
                    <a:pt x="478" y="182"/>
                    <a:pt x="479" y="189"/>
                  </a:cubicBezTo>
                  <a:cubicBezTo>
                    <a:pt x="511" y="137"/>
                    <a:pt x="511" y="137"/>
                    <a:pt x="511" y="137"/>
                  </a:cubicBezTo>
                  <a:cubicBezTo>
                    <a:pt x="513" y="133"/>
                    <a:pt x="511" y="127"/>
                    <a:pt x="507" y="125"/>
                  </a:cubicBezTo>
                  <a:cubicBezTo>
                    <a:pt x="466" y="104"/>
                    <a:pt x="418" y="87"/>
                    <a:pt x="363" y="73"/>
                  </a:cubicBezTo>
                  <a:cubicBezTo>
                    <a:pt x="339" y="68"/>
                    <a:pt x="220" y="38"/>
                    <a:pt x="197" y="31"/>
                  </a:cubicBezTo>
                  <a:cubicBezTo>
                    <a:pt x="153" y="20"/>
                    <a:pt x="118" y="10"/>
                    <a:pt x="89" y="1"/>
                  </a:cubicBezTo>
                  <a:cubicBezTo>
                    <a:pt x="85" y="0"/>
                    <a:pt x="80" y="2"/>
                    <a:pt x="78" y="6"/>
                  </a:cubicBezTo>
                  <a:cubicBezTo>
                    <a:pt x="55" y="75"/>
                    <a:pt x="55" y="75"/>
                    <a:pt x="55" y="75"/>
                  </a:cubicBezTo>
                  <a:cubicBezTo>
                    <a:pt x="54" y="76"/>
                    <a:pt x="51" y="78"/>
                    <a:pt x="49" y="77"/>
                  </a:cubicBezTo>
                  <a:cubicBezTo>
                    <a:pt x="45" y="76"/>
                    <a:pt x="41" y="74"/>
                    <a:pt x="39" y="69"/>
                  </a:cubicBezTo>
                  <a:cubicBezTo>
                    <a:pt x="38" y="67"/>
                    <a:pt x="38" y="64"/>
                    <a:pt x="37" y="61"/>
                  </a:cubicBezTo>
                  <a:cubicBezTo>
                    <a:pt x="35" y="52"/>
                    <a:pt x="27" y="48"/>
                    <a:pt x="19" y="53"/>
                  </a:cubicBezTo>
                  <a:cubicBezTo>
                    <a:pt x="12" y="58"/>
                    <a:pt x="7" y="66"/>
                    <a:pt x="4" y="74"/>
                  </a:cubicBezTo>
                  <a:cubicBezTo>
                    <a:pt x="1" y="83"/>
                    <a:pt x="0" y="93"/>
                    <a:pt x="3" y="101"/>
                  </a:cubicBezTo>
                  <a:cubicBezTo>
                    <a:pt x="6" y="109"/>
                    <a:pt x="15" y="111"/>
                    <a:pt x="22" y="106"/>
                  </a:cubicBezTo>
                  <a:cubicBezTo>
                    <a:pt x="24" y="104"/>
                    <a:pt x="26" y="102"/>
                    <a:pt x="29" y="100"/>
                  </a:cubicBezTo>
                  <a:cubicBezTo>
                    <a:pt x="33" y="97"/>
                    <a:pt x="37" y="98"/>
                    <a:pt x="41" y="100"/>
                  </a:cubicBezTo>
                  <a:cubicBezTo>
                    <a:pt x="44" y="101"/>
                    <a:pt x="44" y="103"/>
                    <a:pt x="45" y="106"/>
                  </a:cubicBezTo>
                  <a:cubicBezTo>
                    <a:pt x="20" y="179"/>
                    <a:pt x="20" y="179"/>
                    <a:pt x="20" y="179"/>
                  </a:cubicBezTo>
                  <a:cubicBezTo>
                    <a:pt x="18" y="183"/>
                    <a:pt x="21" y="188"/>
                    <a:pt x="25" y="189"/>
                  </a:cubicBezTo>
                  <a:cubicBezTo>
                    <a:pt x="53" y="198"/>
                    <a:pt x="81" y="206"/>
                    <a:pt x="111" y="214"/>
                  </a:cubicBezTo>
                  <a:cubicBezTo>
                    <a:pt x="135" y="220"/>
                    <a:pt x="278" y="256"/>
                    <a:pt x="301" y="261"/>
                  </a:cubicBezTo>
                  <a:cubicBezTo>
                    <a:pt x="346" y="272"/>
                    <a:pt x="380" y="285"/>
                    <a:pt x="404" y="299"/>
                  </a:cubicBezTo>
                  <a:cubicBezTo>
                    <a:pt x="408" y="302"/>
                    <a:pt x="414" y="300"/>
                    <a:pt x="416" y="296"/>
                  </a:cubicBezTo>
                  <a:cubicBezTo>
                    <a:pt x="446" y="245"/>
                    <a:pt x="446" y="245"/>
                    <a:pt x="446" y="245"/>
                  </a:cubicBezTo>
                  <a:cubicBezTo>
                    <a:pt x="439" y="248"/>
                    <a:pt x="432" y="247"/>
                    <a:pt x="425" y="243"/>
                  </a:cubicBezTo>
                  <a:cubicBezTo>
                    <a:pt x="419" y="240"/>
                    <a:pt x="415" y="234"/>
                    <a:pt x="414" y="226"/>
                  </a:cubicBezTo>
                  <a:cubicBezTo>
                    <a:pt x="412" y="216"/>
                    <a:pt x="415" y="204"/>
                    <a:pt x="422" y="193"/>
                  </a:cubicBezTo>
                  <a:cubicBezTo>
                    <a:pt x="428" y="182"/>
                    <a:pt x="437" y="173"/>
                    <a:pt x="447" y="170"/>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92" name="Google Shape;1492;p48"/>
            <p:cNvSpPr/>
            <p:nvPr/>
          </p:nvSpPr>
          <p:spPr>
            <a:xfrm>
              <a:off x="850087" y="2691571"/>
              <a:ext cx="259850" cy="244775"/>
            </a:xfrm>
            <a:custGeom>
              <a:avLst/>
              <a:gdLst/>
              <a:ahLst/>
              <a:cxnLst/>
              <a:rect l="l" t="t" r="r" b="b"/>
              <a:pathLst>
                <a:path w="486" h="456" extrusionOk="0">
                  <a:moveTo>
                    <a:pt x="0" y="212"/>
                  </a:moveTo>
                  <a:cubicBezTo>
                    <a:pt x="4" y="206"/>
                    <a:pt x="11" y="203"/>
                    <a:pt x="18" y="203"/>
                  </a:cubicBezTo>
                  <a:cubicBezTo>
                    <a:pt x="26" y="203"/>
                    <a:pt x="32" y="206"/>
                    <a:pt x="37" y="212"/>
                  </a:cubicBezTo>
                  <a:cubicBezTo>
                    <a:pt x="44" y="220"/>
                    <a:pt x="48" y="232"/>
                    <a:pt x="47" y="245"/>
                  </a:cubicBezTo>
                  <a:cubicBezTo>
                    <a:pt x="48" y="258"/>
                    <a:pt x="44" y="269"/>
                    <a:pt x="37" y="277"/>
                  </a:cubicBezTo>
                  <a:cubicBezTo>
                    <a:pt x="32" y="283"/>
                    <a:pt x="26" y="286"/>
                    <a:pt x="18" y="286"/>
                  </a:cubicBezTo>
                  <a:cubicBezTo>
                    <a:pt x="11" y="286"/>
                    <a:pt x="4" y="283"/>
                    <a:pt x="0" y="277"/>
                  </a:cubicBezTo>
                  <a:cubicBezTo>
                    <a:pt x="0" y="331"/>
                    <a:pt x="0" y="331"/>
                    <a:pt x="0" y="331"/>
                  </a:cubicBezTo>
                  <a:cubicBezTo>
                    <a:pt x="0" y="336"/>
                    <a:pt x="4" y="340"/>
                    <a:pt x="9" y="340"/>
                  </a:cubicBezTo>
                  <a:cubicBezTo>
                    <a:pt x="31" y="337"/>
                    <a:pt x="55" y="336"/>
                    <a:pt x="83" y="336"/>
                  </a:cubicBezTo>
                  <a:cubicBezTo>
                    <a:pt x="202" y="336"/>
                    <a:pt x="321" y="425"/>
                    <a:pt x="321" y="425"/>
                  </a:cubicBezTo>
                  <a:cubicBezTo>
                    <a:pt x="368" y="456"/>
                    <a:pt x="397" y="454"/>
                    <a:pt x="436" y="417"/>
                  </a:cubicBezTo>
                  <a:cubicBezTo>
                    <a:pt x="436" y="417"/>
                    <a:pt x="486" y="374"/>
                    <a:pt x="486" y="334"/>
                  </a:cubicBezTo>
                  <a:cubicBezTo>
                    <a:pt x="486" y="273"/>
                    <a:pt x="343" y="186"/>
                    <a:pt x="190" y="155"/>
                  </a:cubicBezTo>
                  <a:cubicBezTo>
                    <a:pt x="190" y="49"/>
                    <a:pt x="190" y="49"/>
                    <a:pt x="190" y="49"/>
                  </a:cubicBezTo>
                  <a:cubicBezTo>
                    <a:pt x="190" y="22"/>
                    <a:pt x="163" y="0"/>
                    <a:pt x="130" y="0"/>
                  </a:cubicBezTo>
                  <a:cubicBezTo>
                    <a:pt x="60" y="0"/>
                    <a:pt x="60" y="0"/>
                    <a:pt x="60" y="0"/>
                  </a:cubicBezTo>
                  <a:cubicBezTo>
                    <a:pt x="27" y="0"/>
                    <a:pt x="0" y="22"/>
                    <a:pt x="0" y="49"/>
                  </a:cubicBezTo>
                  <a:cubicBezTo>
                    <a:pt x="0" y="148"/>
                    <a:pt x="0" y="148"/>
                    <a:pt x="0" y="148"/>
                  </a:cubicBezTo>
                  <a:cubicBezTo>
                    <a:pt x="0" y="148"/>
                    <a:pt x="0" y="148"/>
                    <a:pt x="0" y="148"/>
                  </a:cubicBezTo>
                  <a:lnTo>
                    <a:pt x="0" y="212"/>
                  </a:ln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93" name="Google Shape;1493;p48"/>
            <p:cNvSpPr/>
            <p:nvPr/>
          </p:nvSpPr>
          <p:spPr>
            <a:xfrm>
              <a:off x="655600" y="2772089"/>
              <a:ext cx="213333" cy="294294"/>
            </a:xfrm>
            <a:custGeom>
              <a:avLst/>
              <a:gdLst/>
              <a:ahLst/>
              <a:cxnLst/>
              <a:rect l="l" t="t" r="r" b="b"/>
              <a:pathLst>
                <a:path w="399" h="548" extrusionOk="0">
                  <a:moveTo>
                    <a:pt x="242" y="541"/>
                  </a:moveTo>
                  <a:cubicBezTo>
                    <a:pt x="262" y="483"/>
                    <a:pt x="262" y="483"/>
                    <a:pt x="262" y="483"/>
                  </a:cubicBezTo>
                  <a:cubicBezTo>
                    <a:pt x="255" y="488"/>
                    <a:pt x="248" y="489"/>
                    <a:pt x="241" y="486"/>
                  </a:cubicBezTo>
                  <a:cubicBezTo>
                    <a:pt x="234" y="484"/>
                    <a:pt x="229" y="479"/>
                    <a:pt x="226" y="472"/>
                  </a:cubicBezTo>
                  <a:cubicBezTo>
                    <a:pt x="222" y="462"/>
                    <a:pt x="223" y="450"/>
                    <a:pt x="227" y="437"/>
                  </a:cubicBezTo>
                  <a:cubicBezTo>
                    <a:pt x="231" y="425"/>
                    <a:pt x="238" y="415"/>
                    <a:pt x="247" y="410"/>
                  </a:cubicBezTo>
                  <a:cubicBezTo>
                    <a:pt x="254" y="406"/>
                    <a:pt x="261" y="405"/>
                    <a:pt x="268" y="407"/>
                  </a:cubicBezTo>
                  <a:cubicBezTo>
                    <a:pt x="275" y="409"/>
                    <a:pt x="280" y="415"/>
                    <a:pt x="283" y="422"/>
                  </a:cubicBezTo>
                  <a:cubicBezTo>
                    <a:pt x="301" y="369"/>
                    <a:pt x="301" y="369"/>
                    <a:pt x="301" y="369"/>
                  </a:cubicBezTo>
                  <a:cubicBezTo>
                    <a:pt x="302" y="364"/>
                    <a:pt x="300" y="359"/>
                    <a:pt x="296" y="358"/>
                  </a:cubicBezTo>
                  <a:cubicBezTo>
                    <a:pt x="238" y="335"/>
                    <a:pt x="219" y="315"/>
                    <a:pt x="219" y="287"/>
                  </a:cubicBezTo>
                  <a:cubicBezTo>
                    <a:pt x="219" y="250"/>
                    <a:pt x="254" y="211"/>
                    <a:pt x="343" y="194"/>
                  </a:cubicBezTo>
                  <a:cubicBezTo>
                    <a:pt x="347" y="193"/>
                    <a:pt x="350" y="190"/>
                    <a:pt x="350" y="186"/>
                  </a:cubicBezTo>
                  <a:cubicBezTo>
                    <a:pt x="350" y="111"/>
                    <a:pt x="350" y="111"/>
                    <a:pt x="350" y="111"/>
                  </a:cubicBezTo>
                  <a:cubicBezTo>
                    <a:pt x="351" y="109"/>
                    <a:pt x="353" y="107"/>
                    <a:pt x="355" y="107"/>
                  </a:cubicBezTo>
                  <a:cubicBezTo>
                    <a:pt x="360" y="106"/>
                    <a:pt x="364" y="107"/>
                    <a:pt x="367" y="111"/>
                  </a:cubicBezTo>
                  <a:cubicBezTo>
                    <a:pt x="369" y="113"/>
                    <a:pt x="370" y="116"/>
                    <a:pt x="371" y="118"/>
                  </a:cubicBezTo>
                  <a:cubicBezTo>
                    <a:pt x="376" y="126"/>
                    <a:pt x="385" y="127"/>
                    <a:pt x="391" y="120"/>
                  </a:cubicBezTo>
                  <a:cubicBezTo>
                    <a:pt x="397" y="113"/>
                    <a:pt x="399" y="104"/>
                    <a:pt x="399" y="95"/>
                  </a:cubicBezTo>
                  <a:cubicBezTo>
                    <a:pt x="399" y="86"/>
                    <a:pt x="397" y="76"/>
                    <a:pt x="391" y="69"/>
                  </a:cubicBezTo>
                  <a:cubicBezTo>
                    <a:pt x="385" y="63"/>
                    <a:pt x="376" y="63"/>
                    <a:pt x="371" y="71"/>
                  </a:cubicBezTo>
                  <a:cubicBezTo>
                    <a:pt x="370" y="73"/>
                    <a:pt x="369" y="76"/>
                    <a:pt x="367" y="78"/>
                  </a:cubicBezTo>
                  <a:cubicBezTo>
                    <a:pt x="364" y="83"/>
                    <a:pt x="360" y="83"/>
                    <a:pt x="355" y="83"/>
                  </a:cubicBezTo>
                  <a:cubicBezTo>
                    <a:pt x="353" y="82"/>
                    <a:pt x="351" y="80"/>
                    <a:pt x="350" y="78"/>
                  </a:cubicBezTo>
                  <a:cubicBezTo>
                    <a:pt x="350" y="9"/>
                    <a:pt x="350" y="9"/>
                    <a:pt x="350" y="9"/>
                  </a:cubicBezTo>
                  <a:cubicBezTo>
                    <a:pt x="350" y="4"/>
                    <a:pt x="346" y="0"/>
                    <a:pt x="341" y="1"/>
                  </a:cubicBezTo>
                  <a:cubicBezTo>
                    <a:pt x="117" y="30"/>
                    <a:pt x="0" y="150"/>
                    <a:pt x="0" y="292"/>
                  </a:cubicBezTo>
                  <a:cubicBezTo>
                    <a:pt x="0" y="428"/>
                    <a:pt x="100" y="499"/>
                    <a:pt x="231" y="546"/>
                  </a:cubicBezTo>
                  <a:cubicBezTo>
                    <a:pt x="236" y="548"/>
                    <a:pt x="240" y="546"/>
                    <a:pt x="242" y="541"/>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94" name="Google Shape;1494;p48"/>
            <p:cNvSpPr/>
            <p:nvPr/>
          </p:nvSpPr>
          <p:spPr>
            <a:xfrm>
              <a:off x="673846" y="3161998"/>
              <a:ext cx="303960" cy="249807"/>
            </a:xfrm>
            <a:custGeom>
              <a:avLst/>
              <a:gdLst/>
              <a:ahLst/>
              <a:cxnLst/>
              <a:rect l="l" t="t" r="r" b="b"/>
              <a:pathLst>
                <a:path w="569" h="465" extrusionOk="0">
                  <a:moveTo>
                    <a:pt x="520" y="368"/>
                  </a:moveTo>
                  <a:cubicBezTo>
                    <a:pt x="520" y="233"/>
                    <a:pt x="520" y="233"/>
                    <a:pt x="520" y="233"/>
                  </a:cubicBezTo>
                  <a:cubicBezTo>
                    <a:pt x="521" y="231"/>
                    <a:pt x="523" y="229"/>
                    <a:pt x="525" y="229"/>
                  </a:cubicBezTo>
                  <a:cubicBezTo>
                    <a:pt x="530" y="229"/>
                    <a:pt x="534" y="229"/>
                    <a:pt x="537" y="233"/>
                  </a:cubicBezTo>
                  <a:cubicBezTo>
                    <a:pt x="539" y="236"/>
                    <a:pt x="540" y="238"/>
                    <a:pt x="542" y="241"/>
                  </a:cubicBezTo>
                  <a:cubicBezTo>
                    <a:pt x="546" y="248"/>
                    <a:pt x="556" y="249"/>
                    <a:pt x="561" y="242"/>
                  </a:cubicBezTo>
                  <a:cubicBezTo>
                    <a:pt x="567" y="236"/>
                    <a:pt x="569" y="226"/>
                    <a:pt x="569" y="217"/>
                  </a:cubicBezTo>
                  <a:cubicBezTo>
                    <a:pt x="569" y="208"/>
                    <a:pt x="567" y="199"/>
                    <a:pt x="561" y="192"/>
                  </a:cubicBezTo>
                  <a:cubicBezTo>
                    <a:pt x="556" y="185"/>
                    <a:pt x="546" y="186"/>
                    <a:pt x="542" y="194"/>
                  </a:cubicBezTo>
                  <a:cubicBezTo>
                    <a:pt x="540" y="196"/>
                    <a:pt x="539" y="199"/>
                    <a:pt x="537" y="201"/>
                  </a:cubicBezTo>
                  <a:cubicBezTo>
                    <a:pt x="534" y="205"/>
                    <a:pt x="530" y="205"/>
                    <a:pt x="525" y="205"/>
                  </a:cubicBezTo>
                  <a:cubicBezTo>
                    <a:pt x="523" y="205"/>
                    <a:pt x="521" y="203"/>
                    <a:pt x="520" y="201"/>
                  </a:cubicBezTo>
                  <a:cubicBezTo>
                    <a:pt x="520" y="133"/>
                    <a:pt x="520" y="133"/>
                    <a:pt x="520" y="133"/>
                  </a:cubicBezTo>
                  <a:cubicBezTo>
                    <a:pt x="520" y="128"/>
                    <a:pt x="516" y="124"/>
                    <a:pt x="511" y="124"/>
                  </a:cubicBezTo>
                  <a:cubicBezTo>
                    <a:pt x="489" y="127"/>
                    <a:pt x="464" y="129"/>
                    <a:pt x="436" y="129"/>
                  </a:cubicBezTo>
                  <a:cubicBezTo>
                    <a:pt x="317" y="129"/>
                    <a:pt x="154" y="29"/>
                    <a:pt x="154" y="29"/>
                  </a:cubicBezTo>
                  <a:cubicBezTo>
                    <a:pt x="110" y="0"/>
                    <a:pt x="67" y="8"/>
                    <a:pt x="30" y="51"/>
                  </a:cubicBezTo>
                  <a:cubicBezTo>
                    <a:pt x="30" y="51"/>
                    <a:pt x="0" y="88"/>
                    <a:pt x="0" y="130"/>
                  </a:cubicBezTo>
                  <a:cubicBezTo>
                    <a:pt x="0" y="194"/>
                    <a:pt x="169" y="278"/>
                    <a:pt x="330" y="309"/>
                  </a:cubicBezTo>
                  <a:cubicBezTo>
                    <a:pt x="330" y="416"/>
                    <a:pt x="330" y="416"/>
                    <a:pt x="330" y="416"/>
                  </a:cubicBezTo>
                  <a:cubicBezTo>
                    <a:pt x="330" y="443"/>
                    <a:pt x="357" y="465"/>
                    <a:pt x="390" y="465"/>
                  </a:cubicBezTo>
                  <a:cubicBezTo>
                    <a:pt x="460" y="465"/>
                    <a:pt x="460" y="465"/>
                    <a:pt x="460" y="465"/>
                  </a:cubicBezTo>
                  <a:cubicBezTo>
                    <a:pt x="493" y="465"/>
                    <a:pt x="520" y="443"/>
                    <a:pt x="520" y="416"/>
                  </a:cubicBezTo>
                  <a:cubicBezTo>
                    <a:pt x="520" y="368"/>
                    <a:pt x="520" y="368"/>
                    <a:pt x="520" y="368"/>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495" name="Google Shape;1495;p48"/>
            <p:cNvSpPr/>
            <p:nvPr/>
          </p:nvSpPr>
          <p:spPr>
            <a:xfrm>
              <a:off x="959159" y="3042831"/>
              <a:ext cx="187068" cy="287248"/>
            </a:xfrm>
            <a:custGeom>
              <a:avLst/>
              <a:gdLst/>
              <a:ahLst/>
              <a:cxnLst/>
              <a:rect l="l" t="t" r="r" b="b"/>
              <a:pathLst>
                <a:path w="350" h="535" extrusionOk="0">
                  <a:moveTo>
                    <a:pt x="201" y="3"/>
                  </a:moveTo>
                  <a:cubicBezTo>
                    <a:pt x="197" y="0"/>
                    <a:pt x="192" y="2"/>
                    <a:pt x="190" y="6"/>
                  </a:cubicBezTo>
                  <a:cubicBezTo>
                    <a:pt x="150" y="73"/>
                    <a:pt x="150" y="73"/>
                    <a:pt x="150" y="73"/>
                  </a:cubicBezTo>
                  <a:cubicBezTo>
                    <a:pt x="148" y="74"/>
                    <a:pt x="146" y="75"/>
                    <a:pt x="143" y="74"/>
                  </a:cubicBezTo>
                  <a:cubicBezTo>
                    <a:pt x="139" y="72"/>
                    <a:pt x="135" y="70"/>
                    <a:pt x="135" y="64"/>
                  </a:cubicBezTo>
                  <a:cubicBezTo>
                    <a:pt x="135" y="62"/>
                    <a:pt x="135" y="59"/>
                    <a:pt x="135" y="56"/>
                  </a:cubicBezTo>
                  <a:cubicBezTo>
                    <a:pt x="135" y="47"/>
                    <a:pt x="127" y="41"/>
                    <a:pt x="119" y="44"/>
                  </a:cubicBezTo>
                  <a:cubicBezTo>
                    <a:pt x="111" y="47"/>
                    <a:pt x="104" y="55"/>
                    <a:pt x="100" y="62"/>
                  </a:cubicBezTo>
                  <a:cubicBezTo>
                    <a:pt x="95" y="70"/>
                    <a:pt x="92" y="79"/>
                    <a:pt x="93" y="88"/>
                  </a:cubicBezTo>
                  <a:cubicBezTo>
                    <a:pt x="95" y="96"/>
                    <a:pt x="103" y="101"/>
                    <a:pt x="111" y="97"/>
                  </a:cubicBezTo>
                  <a:cubicBezTo>
                    <a:pt x="114" y="95"/>
                    <a:pt x="116" y="94"/>
                    <a:pt x="119" y="92"/>
                  </a:cubicBezTo>
                  <a:cubicBezTo>
                    <a:pt x="123" y="90"/>
                    <a:pt x="127" y="92"/>
                    <a:pt x="131" y="95"/>
                  </a:cubicBezTo>
                  <a:cubicBezTo>
                    <a:pt x="133" y="96"/>
                    <a:pt x="133" y="99"/>
                    <a:pt x="133" y="101"/>
                  </a:cubicBezTo>
                  <a:cubicBezTo>
                    <a:pt x="94" y="168"/>
                    <a:pt x="94" y="168"/>
                    <a:pt x="94" y="168"/>
                  </a:cubicBezTo>
                  <a:cubicBezTo>
                    <a:pt x="91" y="171"/>
                    <a:pt x="92" y="176"/>
                    <a:pt x="96" y="179"/>
                  </a:cubicBezTo>
                  <a:cubicBezTo>
                    <a:pt x="123" y="201"/>
                    <a:pt x="131" y="223"/>
                    <a:pt x="131" y="240"/>
                  </a:cubicBezTo>
                  <a:cubicBezTo>
                    <a:pt x="131" y="283"/>
                    <a:pt x="96" y="324"/>
                    <a:pt x="7" y="342"/>
                  </a:cubicBezTo>
                  <a:cubicBezTo>
                    <a:pt x="3" y="342"/>
                    <a:pt x="0" y="346"/>
                    <a:pt x="0" y="350"/>
                  </a:cubicBezTo>
                  <a:cubicBezTo>
                    <a:pt x="0" y="407"/>
                    <a:pt x="0" y="407"/>
                    <a:pt x="0" y="407"/>
                  </a:cubicBezTo>
                  <a:cubicBezTo>
                    <a:pt x="4" y="401"/>
                    <a:pt x="11" y="397"/>
                    <a:pt x="19" y="397"/>
                  </a:cubicBezTo>
                  <a:cubicBezTo>
                    <a:pt x="26" y="397"/>
                    <a:pt x="33" y="401"/>
                    <a:pt x="37" y="406"/>
                  </a:cubicBezTo>
                  <a:cubicBezTo>
                    <a:pt x="44" y="415"/>
                    <a:pt x="48" y="426"/>
                    <a:pt x="48" y="439"/>
                  </a:cubicBezTo>
                  <a:cubicBezTo>
                    <a:pt x="48" y="452"/>
                    <a:pt x="44" y="464"/>
                    <a:pt x="37" y="472"/>
                  </a:cubicBezTo>
                  <a:cubicBezTo>
                    <a:pt x="33" y="478"/>
                    <a:pt x="26" y="481"/>
                    <a:pt x="19" y="481"/>
                  </a:cubicBezTo>
                  <a:cubicBezTo>
                    <a:pt x="11" y="481"/>
                    <a:pt x="4" y="478"/>
                    <a:pt x="0" y="472"/>
                  </a:cubicBezTo>
                  <a:cubicBezTo>
                    <a:pt x="0" y="526"/>
                    <a:pt x="0" y="526"/>
                    <a:pt x="0" y="526"/>
                  </a:cubicBezTo>
                  <a:cubicBezTo>
                    <a:pt x="0" y="531"/>
                    <a:pt x="4" y="535"/>
                    <a:pt x="9" y="535"/>
                  </a:cubicBezTo>
                  <a:cubicBezTo>
                    <a:pt x="245" y="503"/>
                    <a:pt x="350" y="374"/>
                    <a:pt x="350" y="237"/>
                  </a:cubicBezTo>
                  <a:cubicBezTo>
                    <a:pt x="350" y="143"/>
                    <a:pt x="301" y="62"/>
                    <a:pt x="201" y="3"/>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496" name="Google Shape;1496;p48"/>
          <p:cNvGrpSpPr/>
          <p:nvPr/>
        </p:nvGrpSpPr>
        <p:grpSpPr>
          <a:xfrm>
            <a:off x="7213443" y="1952709"/>
            <a:ext cx="189785" cy="445592"/>
            <a:chOff x="8011692" y="2691759"/>
            <a:chExt cx="306600" cy="719859"/>
          </a:xfrm>
        </p:grpSpPr>
        <p:sp>
          <p:nvSpPr>
            <p:cNvPr id="1497" name="Google Shape;1497;p48"/>
            <p:cNvSpPr/>
            <p:nvPr/>
          </p:nvSpPr>
          <p:spPr>
            <a:xfrm>
              <a:off x="8011692" y="3392689"/>
              <a:ext cx="306496" cy="18928"/>
            </a:xfrm>
            <a:custGeom>
              <a:avLst/>
              <a:gdLst/>
              <a:ahLst/>
              <a:cxnLst/>
              <a:rect l="l" t="t" r="r" b="b"/>
              <a:pathLst>
                <a:path w="569" h="35" extrusionOk="0">
                  <a:moveTo>
                    <a:pt x="569" y="13"/>
                  </a:moveTo>
                  <a:cubicBezTo>
                    <a:pt x="569" y="19"/>
                    <a:pt x="562" y="23"/>
                    <a:pt x="554" y="24"/>
                  </a:cubicBezTo>
                  <a:cubicBezTo>
                    <a:pt x="520" y="28"/>
                    <a:pt x="430" y="35"/>
                    <a:pt x="284" y="35"/>
                  </a:cubicBezTo>
                  <a:cubicBezTo>
                    <a:pt x="134" y="35"/>
                    <a:pt x="47" y="28"/>
                    <a:pt x="14" y="24"/>
                  </a:cubicBezTo>
                  <a:cubicBezTo>
                    <a:pt x="6" y="23"/>
                    <a:pt x="0" y="19"/>
                    <a:pt x="0" y="13"/>
                  </a:cubicBezTo>
                  <a:cubicBezTo>
                    <a:pt x="0" y="0"/>
                    <a:pt x="0" y="0"/>
                    <a:pt x="0" y="0"/>
                  </a:cubicBezTo>
                  <a:cubicBezTo>
                    <a:pt x="569" y="0"/>
                    <a:pt x="569" y="0"/>
                    <a:pt x="569" y="0"/>
                  </a:cubicBezTo>
                  <a:lnTo>
                    <a:pt x="569" y="13"/>
                  </a:lnTo>
                  <a:close/>
                </a:path>
              </a:pathLst>
            </a:custGeom>
            <a:solidFill>
              <a:schemeClr val="dk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sp>
          <p:nvSpPr>
            <p:cNvPr id="1498" name="Google Shape;1498;p48"/>
            <p:cNvSpPr/>
            <p:nvPr/>
          </p:nvSpPr>
          <p:spPr>
            <a:xfrm>
              <a:off x="8011692" y="2691759"/>
              <a:ext cx="306496" cy="40025"/>
            </a:xfrm>
            <a:custGeom>
              <a:avLst/>
              <a:gdLst/>
              <a:ahLst/>
              <a:cxnLst/>
              <a:rect l="l" t="t" r="r" b="b"/>
              <a:pathLst>
                <a:path w="569" h="74" extrusionOk="0">
                  <a:moveTo>
                    <a:pt x="372" y="32"/>
                  </a:moveTo>
                  <a:cubicBezTo>
                    <a:pt x="372" y="24"/>
                    <a:pt x="372" y="24"/>
                    <a:pt x="372" y="24"/>
                  </a:cubicBezTo>
                  <a:cubicBezTo>
                    <a:pt x="372" y="14"/>
                    <a:pt x="360" y="6"/>
                    <a:pt x="345" y="4"/>
                  </a:cubicBezTo>
                  <a:cubicBezTo>
                    <a:pt x="325" y="2"/>
                    <a:pt x="316" y="0"/>
                    <a:pt x="287" y="0"/>
                  </a:cubicBezTo>
                  <a:cubicBezTo>
                    <a:pt x="255" y="0"/>
                    <a:pt x="247" y="2"/>
                    <a:pt x="228" y="4"/>
                  </a:cubicBezTo>
                  <a:cubicBezTo>
                    <a:pt x="212" y="5"/>
                    <a:pt x="201" y="14"/>
                    <a:pt x="201" y="24"/>
                  </a:cubicBezTo>
                  <a:cubicBezTo>
                    <a:pt x="201" y="32"/>
                    <a:pt x="201" y="32"/>
                    <a:pt x="201" y="32"/>
                  </a:cubicBezTo>
                  <a:cubicBezTo>
                    <a:pt x="201" y="36"/>
                    <a:pt x="195" y="40"/>
                    <a:pt x="188" y="41"/>
                  </a:cubicBezTo>
                  <a:cubicBezTo>
                    <a:pt x="108" y="43"/>
                    <a:pt x="36" y="48"/>
                    <a:pt x="13" y="50"/>
                  </a:cubicBezTo>
                  <a:cubicBezTo>
                    <a:pt x="6" y="51"/>
                    <a:pt x="0" y="55"/>
                    <a:pt x="0" y="60"/>
                  </a:cubicBezTo>
                  <a:cubicBezTo>
                    <a:pt x="0" y="74"/>
                    <a:pt x="0" y="74"/>
                    <a:pt x="0" y="74"/>
                  </a:cubicBezTo>
                  <a:cubicBezTo>
                    <a:pt x="569" y="74"/>
                    <a:pt x="569" y="74"/>
                    <a:pt x="569" y="74"/>
                  </a:cubicBezTo>
                  <a:cubicBezTo>
                    <a:pt x="569" y="60"/>
                    <a:pt x="569" y="60"/>
                    <a:pt x="569" y="60"/>
                  </a:cubicBezTo>
                  <a:cubicBezTo>
                    <a:pt x="569" y="55"/>
                    <a:pt x="563" y="51"/>
                    <a:pt x="555" y="50"/>
                  </a:cubicBezTo>
                  <a:cubicBezTo>
                    <a:pt x="533" y="47"/>
                    <a:pt x="464" y="43"/>
                    <a:pt x="385" y="41"/>
                  </a:cubicBezTo>
                  <a:cubicBezTo>
                    <a:pt x="378" y="40"/>
                    <a:pt x="372" y="36"/>
                    <a:pt x="372" y="32"/>
                  </a:cubicBezTo>
                  <a:close/>
                </a:path>
              </a:pathLst>
            </a:custGeom>
            <a:solidFill>
              <a:schemeClr val="dk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sp>
          <p:nvSpPr>
            <p:cNvPr id="1499" name="Google Shape;1499;p48"/>
            <p:cNvSpPr txBox="1"/>
            <p:nvPr/>
          </p:nvSpPr>
          <p:spPr>
            <a:xfrm>
              <a:off x="8011692" y="2902925"/>
              <a:ext cx="306600" cy="157200"/>
            </a:xfrm>
            <a:prstGeom prst="rect">
              <a:avLst/>
            </a:pr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sp>
          <p:nvSpPr>
            <p:cNvPr id="1500" name="Google Shape;1500;p48"/>
            <p:cNvSpPr txBox="1"/>
            <p:nvPr/>
          </p:nvSpPr>
          <p:spPr>
            <a:xfrm>
              <a:off x="8011692" y="2739276"/>
              <a:ext cx="306600" cy="159300"/>
            </a:xfrm>
            <a:prstGeom prst="rect">
              <a:avLst/>
            </a:pr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sp>
          <p:nvSpPr>
            <p:cNvPr id="1501" name="Google Shape;1501;p48"/>
            <p:cNvSpPr txBox="1"/>
            <p:nvPr/>
          </p:nvSpPr>
          <p:spPr>
            <a:xfrm>
              <a:off x="8011692" y="3225885"/>
              <a:ext cx="306600" cy="159300"/>
            </a:xfrm>
            <a:prstGeom prst="rect">
              <a:avLst/>
            </a:pr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sp>
          <p:nvSpPr>
            <p:cNvPr id="1502" name="Google Shape;1502;p48"/>
            <p:cNvSpPr txBox="1"/>
            <p:nvPr/>
          </p:nvSpPr>
          <p:spPr>
            <a:xfrm>
              <a:off x="8011692" y="3064405"/>
              <a:ext cx="306600" cy="157200"/>
            </a:xfrm>
            <a:prstGeom prst="rect">
              <a:avLst/>
            </a:pr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grpSp>
      <p:grpSp>
        <p:nvGrpSpPr>
          <p:cNvPr id="1503" name="Google Shape;1503;p48"/>
          <p:cNvGrpSpPr/>
          <p:nvPr/>
        </p:nvGrpSpPr>
        <p:grpSpPr>
          <a:xfrm>
            <a:off x="7648230" y="1952459"/>
            <a:ext cx="246199" cy="445516"/>
            <a:chOff x="4556125" y="-3179763"/>
            <a:chExt cx="3081338" cy="5568950"/>
          </a:xfrm>
        </p:grpSpPr>
        <p:sp>
          <p:nvSpPr>
            <p:cNvPr id="1504" name="Google Shape;1504;p48"/>
            <p:cNvSpPr/>
            <p:nvPr/>
          </p:nvSpPr>
          <p:spPr>
            <a:xfrm>
              <a:off x="4756150" y="-3179763"/>
              <a:ext cx="2397126" cy="1016000"/>
            </a:xfrm>
            <a:custGeom>
              <a:avLst/>
              <a:gdLst/>
              <a:ahLst/>
              <a:cxnLst/>
              <a:rect l="l" t="t" r="r" b="b"/>
              <a:pathLst>
                <a:path w="550" h="233" extrusionOk="0">
                  <a:moveTo>
                    <a:pt x="88" y="233"/>
                  </a:moveTo>
                  <a:cubicBezTo>
                    <a:pt x="49" y="233"/>
                    <a:pt x="14" y="205"/>
                    <a:pt x="7" y="165"/>
                  </a:cubicBezTo>
                  <a:cubicBezTo>
                    <a:pt x="0" y="120"/>
                    <a:pt x="30" y="78"/>
                    <a:pt x="74" y="71"/>
                  </a:cubicBezTo>
                  <a:cubicBezTo>
                    <a:pt x="448" y="8"/>
                    <a:pt x="448" y="8"/>
                    <a:pt x="448" y="8"/>
                  </a:cubicBezTo>
                  <a:cubicBezTo>
                    <a:pt x="492" y="0"/>
                    <a:pt x="535" y="30"/>
                    <a:pt x="542" y="75"/>
                  </a:cubicBezTo>
                  <a:cubicBezTo>
                    <a:pt x="550" y="120"/>
                    <a:pt x="520" y="162"/>
                    <a:pt x="475" y="169"/>
                  </a:cubicBezTo>
                  <a:cubicBezTo>
                    <a:pt x="102" y="232"/>
                    <a:pt x="102" y="232"/>
                    <a:pt x="102" y="232"/>
                  </a:cubicBezTo>
                  <a:cubicBezTo>
                    <a:pt x="97" y="233"/>
                    <a:pt x="92" y="233"/>
                    <a:pt x="88" y="233"/>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sp>
          <p:nvSpPr>
            <p:cNvPr id="1505" name="Google Shape;1505;p48"/>
            <p:cNvSpPr/>
            <p:nvPr/>
          </p:nvSpPr>
          <p:spPr>
            <a:xfrm>
              <a:off x="4556125" y="-2452688"/>
              <a:ext cx="3081338" cy="1135062"/>
            </a:xfrm>
            <a:custGeom>
              <a:avLst/>
              <a:gdLst/>
              <a:ahLst/>
              <a:cxnLst/>
              <a:rect l="l" t="t" r="r" b="b"/>
              <a:pathLst>
                <a:path w="707" h="260" extrusionOk="0">
                  <a:moveTo>
                    <a:pt x="88" y="260"/>
                  </a:moveTo>
                  <a:cubicBezTo>
                    <a:pt x="49" y="260"/>
                    <a:pt x="14" y="232"/>
                    <a:pt x="7" y="192"/>
                  </a:cubicBezTo>
                  <a:cubicBezTo>
                    <a:pt x="0" y="147"/>
                    <a:pt x="30" y="105"/>
                    <a:pt x="74" y="97"/>
                  </a:cubicBezTo>
                  <a:cubicBezTo>
                    <a:pt x="605" y="7"/>
                    <a:pt x="605" y="7"/>
                    <a:pt x="605" y="7"/>
                  </a:cubicBezTo>
                  <a:cubicBezTo>
                    <a:pt x="649" y="0"/>
                    <a:pt x="692" y="30"/>
                    <a:pt x="699" y="75"/>
                  </a:cubicBezTo>
                  <a:cubicBezTo>
                    <a:pt x="707" y="119"/>
                    <a:pt x="677" y="161"/>
                    <a:pt x="632" y="169"/>
                  </a:cubicBezTo>
                  <a:cubicBezTo>
                    <a:pt x="102" y="259"/>
                    <a:pt x="102" y="259"/>
                    <a:pt x="102" y="259"/>
                  </a:cubicBezTo>
                  <a:cubicBezTo>
                    <a:pt x="97" y="260"/>
                    <a:pt x="93" y="260"/>
                    <a:pt x="88" y="260"/>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sp>
          <p:nvSpPr>
            <p:cNvPr id="1506" name="Google Shape;1506;p48"/>
            <p:cNvSpPr/>
            <p:nvPr/>
          </p:nvSpPr>
          <p:spPr>
            <a:xfrm>
              <a:off x="4556125" y="-1641475"/>
              <a:ext cx="3081338" cy="1139825"/>
            </a:xfrm>
            <a:custGeom>
              <a:avLst/>
              <a:gdLst/>
              <a:ahLst/>
              <a:cxnLst/>
              <a:rect l="l" t="t" r="r" b="b"/>
              <a:pathLst>
                <a:path w="707" h="261" extrusionOk="0">
                  <a:moveTo>
                    <a:pt x="88" y="261"/>
                  </a:moveTo>
                  <a:cubicBezTo>
                    <a:pt x="49" y="261"/>
                    <a:pt x="14" y="232"/>
                    <a:pt x="7" y="192"/>
                  </a:cubicBezTo>
                  <a:cubicBezTo>
                    <a:pt x="0" y="148"/>
                    <a:pt x="30" y="105"/>
                    <a:pt x="74" y="98"/>
                  </a:cubicBezTo>
                  <a:cubicBezTo>
                    <a:pt x="605" y="8"/>
                    <a:pt x="605" y="8"/>
                    <a:pt x="605" y="8"/>
                  </a:cubicBezTo>
                  <a:cubicBezTo>
                    <a:pt x="649" y="0"/>
                    <a:pt x="692" y="30"/>
                    <a:pt x="699" y="75"/>
                  </a:cubicBezTo>
                  <a:cubicBezTo>
                    <a:pt x="707" y="119"/>
                    <a:pt x="677" y="162"/>
                    <a:pt x="632" y="169"/>
                  </a:cubicBezTo>
                  <a:cubicBezTo>
                    <a:pt x="102" y="259"/>
                    <a:pt x="102" y="259"/>
                    <a:pt x="102" y="259"/>
                  </a:cubicBezTo>
                  <a:cubicBezTo>
                    <a:pt x="97" y="260"/>
                    <a:pt x="93" y="261"/>
                    <a:pt x="88" y="261"/>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sp>
          <p:nvSpPr>
            <p:cNvPr id="1507" name="Google Shape;1507;p48"/>
            <p:cNvSpPr/>
            <p:nvPr/>
          </p:nvSpPr>
          <p:spPr>
            <a:xfrm>
              <a:off x="4556125" y="-828675"/>
              <a:ext cx="3081338" cy="1138237"/>
            </a:xfrm>
            <a:custGeom>
              <a:avLst/>
              <a:gdLst/>
              <a:ahLst/>
              <a:cxnLst/>
              <a:rect l="l" t="t" r="r" b="b"/>
              <a:pathLst>
                <a:path w="707" h="261" extrusionOk="0">
                  <a:moveTo>
                    <a:pt x="88" y="261"/>
                  </a:moveTo>
                  <a:cubicBezTo>
                    <a:pt x="49" y="261"/>
                    <a:pt x="14" y="233"/>
                    <a:pt x="7" y="193"/>
                  </a:cubicBezTo>
                  <a:cubicBezTo>
                    <a:pt x="0" y="148"/>
                    <a:pt x="30" y="106"/>
                    <a:pt x="74" y="98"/>
                  </a:cubicBezTo>
                  <a:cubicBezTo>
                    <a:pt x="605" y="8"/>
                    <a:pt x="605" y="8"/>
                    <a:pt x="605" y="8"/>
                  </a:cubicBezTo>
                  <a:cubicBezTo>
                    <a:pt x="649" y="0"/>
                    <a:pt x="692" y="31"/>
                    <a:pt x="699" y="75"/>
                  </a:cubicBezTo>
                  <a:cubicBezTo>
                    <a:pt x="707" y="120"/>
                    <a:pt x="677" y="162"/>
                    <a:pt x="632" y="170"/>
                  </a:cubicBezTo>
                  <a:cubicBezTo>
                    <a:pt x="102" y="260"/>
                    <a:pt x="102" y="260"/>
                    <a:pt x="102" y="260"/>
                  </a:cubicBezTo>
                  <a:cubicBezTo>
                    <a:pt x="97" y="261"/>
                    <a:pt x="93" y="261"/>
                    <a:pt x="88" y="261"/>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sp>
          <p:nvSpPr>
            <p:cNvPr id="1508" name="Google Shape;1508;p48"/>
            <p:cNvSpPr/>
            <p:nvPr/>
          </p:nvSpPr>
          <p:spPr>
            <a:xfrm>
              <a:off x="4830762" y="666750"/>
              <a:ext cx="2535237" cy="1722437"/>
            </a:xfrm>
            <a:custGeom>
              <a:avLst/>
              <a:gdLst/>
              <a:ahLst/>
              <a:cxnLst/>
              <a:rect l="l" t="t" r="r" b="b"/>
              <a:pathLst>
                <a:path w="582" h="395" extrusionOk="0">
                  <a:moveTo>
                    <a:pt x="550" y="0"/>
                  </a:moveTo>
                  <a:cubicBezTo>
                    <a:pt x="32" y="0"/>
                    <a:pt x="32" y="0"/>
                    <a:pt x="32" y="0"/>
                  </a:cubicBezTo>
                  <a:cubicBezTo>
                    <a:pt x="14" y="0"/>
                    <a:pt x="0" y="14"/>
                    <a:pt x="0" y="31"/>
                  </a:cubicBezTo>
                  <a:cubicBezTo>
                    <a:pt x="0" y="54"/>
                    <a:pt x="0" y="54"/>
                    <a:pt x="0" y="54"/>
                  </a:cubicBezTo>
                  <a:cubicBezTo>
                    <a:pt x="0" y="152"/>
                    <a:pt x="72" y="234"/>
                    <a:pt x="166" y="250"/>
                  </a:cubicBezTo>
                  <a:cubicBezTo>
                    <a:pt x="164" y="253"/>
                    <a:pt x="164" y="256"/>
                    <a:pt x="164" y="259"/>
                  </a:cubicBezTo>
                  <a:cubicBezTo>
                    <a:pt x="164" y="273"/>
                    <a:pt x="175" y="284"/>
                    <a:pt x="188" y="284"/>
                  </a:cubicBezTo>
                  <a:cubicBezTo>
                    <a:pt x="190" y="284"/>
                    <a:pt x="190" y="284"/>
                    <a:pt x="190" y="284"/>
                  </a:cubicBezTo>
                  <a:cubicBezTo>
                    <a:pt x="180" y="287"/>
                    <a:pt x="173" y="296"/>
                    <a:pt x="173" y="308"/>
                  </a:cubicBezTo>
                  <a:cubicBezTo>
                    <a:pt x="173" y="321"/>
                    <a:pt x="184" y="332"/>
                    <a:pt x="197" y="332"/>
                  </a:cubicBezTo>
                  <a:cubicBezTo>
                    <a:pt x="186" y="334"/>
                    <a:pt x="177" y="344"/>
                    <a:pt x="177" y="356"/>
                  </a:cubicBezTo>
                  <a:cubicBezTo>
                    <a:pt x="177" y="370"/>
                    <a:pt x="188" y="381"/>
                    <a:pt x="202" y="381"/>
                  </a:cubicBezTo>
                  <a:cubicBezTo>
                    <a:pt x="218" y="381"/>
                    <a:pt x="218" y="381"/>
                    <a:pt x="218" y="381"/>
                  </a:cubicBezTo>
                  <a:cubicBezTo>
                    <a:pt x="232" y="390"/>
                    <a:pt x="259" y="395"/>
                    <a:pt x="289" y="395"/>
                  </a:cubicBezTo>
                  <a:cubicBezTo>
                    <a:pt x="319" y="395"/>
                    <a:pt x="346" y="390"/>
                    <a:pt x="360" y="381"/>
                  </a:cubicBezTo>
                  <a:cubicBezTo>
                    <a:pt x="379" y="381"/>
                    <a:pt x="379" y="381"/>
                    <a:pt x="379" y="381"/>
                  </a:cubicBezTo>
                  <a:cubicBezTo>
                    <a:pt x="393" y="381"/>
                    <a:pt x="404" y="370"/>
                    <a:pt x="404" y="356"/>
                  </a:cubicBezTo>
                  <a:cubicBezTo>
                    <a:pt x="404" y="344"/>
                    <a:pt x="395" y="335"/>
                    <a:pt x="384" y="332"/>
                  </a:cubicBezTo>
                  <a:cubicBezTo>
                    <a:pt x="398" y="332"/>
                    <a:pt x="409" y="321"/>
                    <a:pt x="409" y="308"/>
                  </a:cubicBezTo>
                  <a:cubicBezTo>
                    <a:pt x="409" y="296"/>
                    <a:pt x="401" y="287"/>
                    <a:pt x="391" y="284"/>
                  </a:cubicBezTo>
                  <a:cubicBezTo>
                    <a:pt x="392" y="284"/>
                    <a:pt x="392" y="284"/>
                    <a:pt x="392" y="284"/>
                  </a:cubicBezTo>
                  <a:cubicBezTo>
                    <a:pt x="406" y="284"/>
                    <a:pt x="417" y="273"/>
                    <a:pt x="417" y="259"/>
                  </a:cubicBezTo>
                  <a:cubicBezTo>
                    <a:pt x="417" y="256"/>
                    <a:pt x="416" y="253"/>
                    <a:pt x="415" y="250"/>
                  </a:cubicBezTo>
                  <a:cubicBezTo>
                    <a:pt x="510" y="234"/>
                    <a:pt x="582" y="153"/>
                    <a:pt x="582" y="54"/>
                  </a:cubicBezTo>
                  <a:cubicBezTo>
                    <a:pt x="582" y="31"/>
                    <a:pt x="582" y="31"/>
                    <a:pt x="582" y="31"/>
                  </a:cubicBezTo>
                  <a:cubicBezTo>
                    <a:pt x="582" y="14"/>
                    <a:pt x="567" y="0"/>
                    <a:pt x="550" y="0"/>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sp>
          <p:nvSpPr>
            <p:cNvPr id="1509" name="Google Shape;1509;p48"/>
            <p:cNvSpPr/>
            <p:nvPr/>
          </p:nvSpPr>
          <p:spPr>
            <a:xfrm>
              <a:off x="5078412" y="257175"/>
              <a:ext cx="714375" cy="322262"/>
            </a:xfrm>
            <a:custGeom>
              <a:avLst/>
              <a:gdLst/>
              <a:ahLst/>
              <a:cxnLst/>
              <a:rect l="l" t="t" r="r" b="b"/>
              <a:pathLst>
                <a:path w="164" h="74" extrusionOk="0">
                  <a:moveTo>
                    <a:pt x="164" y="67"/>
                  </a:moveTo>
                  <a:cubicBezTo>
                    <a:pt x="164" y="12"/>
                    <a:pt x="164" y="12"/>
                    <a:pt x="164" y="12"/>
                  </a:cubicBezTo>
                  <a:cubicBezTo>
                    <a:pt x="164" y="5"/>
                    <a:pt x="158" y="0"/>
                    <a:pt x="152" y="1"/>
                  </a:cubicBezTo>
                  <a:cubicBezTo>
                    <a:pt x="8" y="26"/>
                    <a:pt x="8" y="26"/>
                    <a:pt x="8" y="26"/>
                  </a:cubicBezTo>
                  <a:cubicBezTo>
                    <a:pt x="4" y="27"/>
                    <a:pt x="0" y="31"/>
                    <a:pt x="0" y="36"/>
                  </a:cubicBezTo>
                  <a:cubicBezTo>
                    <a:pt x="0" y="67"/>
                    <a:pt x="0" y="67"/>
                    <a:pt x="0" y="67"/>
                  </a:cubicBezTo>
                  <a:cubicBezTo>
                    <a:pt x="0" y="71"/>
                    <a:pt x="3" y="74"/>
                    <a:pt x="8" y="74"/>
                  </a:cubicBezTo>
                  <a:cubicBezTo>
                    <a:pt x="156" y="74"/>
                    <a:pt x="156" y="74"/>
                    <a:pt x="156" y="74"/>
                  </a:cubicBezTo>
                  <a:cubicBezTo>
                    <a:pt x="160" y="74"/>
                    <a:pt x="164" y="71"/>
                    <a:pt x="164" y="67"/>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sp>
          <p:nvSpPr>
            <p:cNvPr id="1510" name="Google Shape;1510;p48"/>
            <p:cNvSpPr/>
            <p:nvPr/>
          </p:nvSpPr>
          <p:spPr>
            <a:xfrm>
              <a:off x="6389687" y="34925"/>
              <a:ext cx="715962" cy="544512"/>
            </a:xfrm>
            <a:custGeom>
              <a:avLst/>
              <a:gdLst/>
              <a:ahLst/>
              <a:cxnLst/>
              <a:rect l="l" t="t" r="r" b="b"/>
              <a:pathLst>
                <a:path w="164" h="125" extrusionOk="0">
                  <a:moveTo>
                    <a:pt x="164" y="118"/>
                  </a:moveTo>
                  <a:cubicBezTo>
                    <a:pt x="164" y="11"/>
                    <a:pt x="164" y="11"/>
                    <a:pt x="164" y="11"/>
                  </a:cubicBezTo>
                  <a:cubicBezTo>
                    <a:pt x="164" y="5"/>
                    <a:pt x="158" y="0"/>
                    <a:pt x="152" y="1"/>
                  </a:cubicBezTo>
                  <a:cubicBezTo>
                    <a:pt x="8" y="26"/>
                    <a:pt x="8" y="26"/>
                    <a:pt x="8" y="26"/>
                  </a:cubicBezTo>
                  <a:cubicBezTo>
                    <a:pt x="3" y="26"/>
                    <a:pt x="0" y="31"/>
                    <a:pt x="0" y="36"/>
                  </a:cubicBezTo>
                  <a:cubicBezTo>
                    <a:pt x="0" y="118"/>
                    <a:pt x="0" y="118"/>
                    <a:pt x="0" y="118"/>
                  </a:cubicBezTo>
                  <a:cubicBezTo>
                    <a:pt x="0" y="122"/>
                    <a:pt x="3" y="125"/>
                    <a:pt x="8" y="125"/>
                  </a:cubicBezTo>
                  <a:cubicBezTo>
                    <a:pt x="156" y="125"/>
                    <a:pt x="156" y="125"/>
                    <a:pt x="156" y="125"/>
                  </a:cubicBezTo>
                  <a:cubicBezTo>
                    <a:pt x="160" y="125"/>
                    <a:pt x="164" y="122"/>
                    <a:pt x="164" y="118"/>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grpSp>
      <p:grpSp>
        <p:nvGrpSpPr>
          <p:cNvPr id="1511" name="Google Shape;1511;p48"/>
          <p:cNvGrpSpPr/>
          <p:nvPr/>
        </p:nvGrpSpPr>
        <p:grpSpPr>
          <a:xfrm>
            <a:off x="1829253" y="1952659"/>
            <a:ext cx="445768" cy="445697"/>
            <a:chOff x="1674084" y="2722580"/>
            <a:chExt cx="720142" cy="720027"/>
          </a:xfrm>
        </p:grpSpPr>
        <p:sp>
          <p:nvSpPr>
            <p:cNvPr id="1512" name="Google Shape;1512;p48"/>
            <p:cNvSpPr/>
            <p:nvPr/>
          </p:nvSpPr>
          <p:spPr>
            <a:xfrm>
              <a:off x="1674084" y="2862551"/>
              <a:ext cx="179880" cy="213215"/>
            </a:xfrm>
            <a:custGeom>
              <a:avLst/>
              <a:gdLst/>
              <a:ahLst/>
              <a:cxnLst/>
              <a:rect l="l" t="t" r="r" b="b"/>
              <a:pathLst>
                <a:path w="204" h="242" extrusionOk="0">
                  <a:moveTo>
                    <a:pt x="57" y="222"/>
                  </a:moveTo>
                  <a:cubicBezTo>
                    <a:pt x="57" y="214"/>
                    <a:pt x="61" y="207"/>
                    <a:pt x="67" y="202"/>
                  </a:cubicBezTo>
                  <a:cubicBezTo>
                    <a:pt x="76" y="195"/>
                    <a:pt x="88" y="191"/>
                    <a:pt x="102" y="191"/>
                  </a:cubicBezTo>
                  <a:cubicBezTo>
                    <a:pt x="116" y="191"/>
                    <a:pt x="129" y="195"/>
                    <a:pt x="137" y="202"/>
                  </a:cubicBezTo>
                  <a:cubicBezTo>
                    <a:pt x="144" y="207"/>
                    <a:pt x="147" y="214"/>
                    <a:pt x="147" y="222"/>
                  </a:cubicBezTo>
                  <a:cubicBezTo>
                    <a:pt x="147" y="230"/>
                    <a:pt x="143" y="237"/>
                    <a:pt x="137" y="242"/>
                  </a:cubicBezTo>
                  <a:cubicBezTo>
                    <a:pt x="190" y="242"/>
                    <a:pt x="190" y="242"/>
                    <a:pt x="190" y="242"/>
                  </a:cubicBezTo>
                  <a:cubicBezTo>
                    <a:pt x="198" y="242"/>
                    <a:pt x="204" y="235"/>
                    <a:pt x="204" y="227"/>
                  </a:cubicBezTo>
                  <a:cubicBezTo>
                    <a:pt x="204" y="67"/>
                    <a:pt x="204" y="67"/>
                    <a:pt x="204" y="67"/>
                  </a:cubicBezTo>
                  <a:cubicBezTo>
                    <a:pt x="204" y="59"/>
                    <a:pt x="198" y="52"/>
                    <a:pt x="190" y="52"/>
                  </a:cubicBezTo>
                  <a:cubicBezTo>
                    <a:pt x="120" y="52"/>
                    <a:pt x="120" y="52"/>
                    <a:pt x="120" y="52"/>
                  </a:cubicBezTo>
                  <a:cubicBezTo>
                    <a:pt x="118" y="51"/>
                    <a:pt x="115" y="50"/>
                    <a:pt x="115" y="47"/>
                  </a:cubicBezTo>
                  <a:cubicBezTo>
                    <a:pt x="115" y="42"/>
                    <a:pt x="115" y="37"/>
                    <a:pt x="120" y="34"/>
                  </a:cubicBezTo>
                  <a:cubicBezTo>
                    <a:pt x="122" y="32"/>
                    <a:pt x="125" y="31"/>
                    <a:pt x="128" y="30"/>
                  </a:cubicBezTo>
                  <a:cubicBezTo>
                    <a:pt x="136" y="25"/>
                    <a:pt x="137" y="14"/>
                    <a:pt x="129" y="8"/>
                  </a:cubicBezTo>
                  <a:cubicBezTo>
                    <a:pt x="122" y="2"/>
                    <a:pt x="112" y="0"/>
                    <a:pt x="102" y="0"/>
                  </a:cubicBezTo>
                  <a:cubicBezTo>
                    <a:pt x="93" y="0"/>
                    <a:pt x="82" y="2"/>
                    <a:pt x="75" y="8"/>
                  </a:cubicBezTo>
                  <a:cubicBezTo>
                    <a:pt x="68" y="14"/>
                    <a:pt x="69" y="25"/>
                    <a:pt x="77" y="30"/>
                  </a:cubicBezTo>
                  <a:cubicBezTo>
                    <a:pt x="80" y="31"/>
                    <a:pt x="82" y="32"/>
                    <a:pt x="85" y="34"/>
                  </a:cubicBezTo>
                  <a:cubicBezTo>
                    <a:pt x="89" y="37"/>
                    <a:pt x="90" y="42"/>
                    <a:pt x="89" y="47"/>
                  </a:cubicBezTo>
                  <a:cubicBezTo>
                    <a:pt x="89" y="50"/>
                    <a:pt x="87" y="51"/>
                    <a:pt x="85" y="52"/>
                  </a:cubicBezTo>
                  <a:cubicBezTo>
                    <a:pt x="15" y="52"/>
                    <a:pt x="15" y="52"/>
                    <a:pt x="15" y="52"/>
                  </a:cubicBezTo>
                  <a:cubicBezTo>
                    <a:pt x="7" y="52"/>
                    <a:pt x="0" y="59"/>
                    <a:pt x="0" y="67"/>
                  </a:cubicBezTo>
                  <a:cubicBezTo>
                    <a:pt x="0" y="227"/>
                    <a:pt x="0" y="227"/>
                    <a:pt x="0" y="227"/>
                  </a:cubicBezTo>
                  <a:cubicBezTo>
                    <a:pt x="0" y="235"/>
                    <a:pt x="7" y="242"/>
                    <a:pt x="15" y="242"/>
                  </a:cubicBezTo>
                  <a:cubicBezTo>
                    <a:pt x="68" y="242"/>
                    <a:pt x="68" y="242"/>
                    <a:pt x="68" y="242"/>
                  </a:cubicBezTo>
                  <a:cubicBezTo>
                    <a:pt x="61" y="237"/>
                    <a:pt x="57" y="230"/>
                    <a:pt x="57" y="222"/>
                  </a:cubicBezTo>
                  <a:close/>
                </a:path>
              </a:pathLst>
            </a:custGeom>
            <a:solidFill>
              <a:srgbClr val="66666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13" name="Google Shape;1513;p48"/>
            <p:cNvSpPr/>
            <p:nvPr/>
          </p:nvSpPr>
          <p:spPr>
            <a:xfrm>
              <a:off x="1674084" y="3042247"/>
              <a:ext cx="179880" cy="213525"/>
            </a:xfrm>
            <a:custGeom>
              <a:avLst/>
              <a:gdLst/>
              <a:ahLst/>
              <a:cxnLst/>
              <a:rect l="l" t="t" r="r" b="b"/>
              <a:pathLst>
                <a:path w="204" h="242" extrusionOk="0">
                  <a:moveTo>
                    <a:pt x="57" y="222"/>
                  </a:moveTo>
                  <a:cubicBezTo>
                    <a:pt x="57" y="214"/>
                    <a:pt x="61" y="207"/>
                    <a:pt x="67" y="202"/>
                  </a:cubicBezTo>
                  <a:cubicBezTo>
                    <a:pt x="76" y="195"/>
                    <a:pt x="88" y="191"/>
                    <a:pt x="102" y="191"/>
                  </a:cubicBezTo>
                  <a:cubicBezTo>
                    <a:pt x="116" y="191"/>
                    <a:pt x="129" y="195"/>
                    <a:pt x="137" y="202"/>
                  </a:cubicBezTo>
                  <a:cubicBezTo>
                    <a:pt x="144" y="207"/>
                    <a:pt x="147" y="214"/>
                    <a:pt x="147" y="222"/>
                  </a:cubicBezTo>
                  <a:cubicBezTo>
                    <a:pt x="147" y="230"/>
                    <a:pt x="143" y="237"/>
                    <a:pt x="137" y="242"/>
                  </a:cubicBezTo>
                  <a:cubicBezTo>
                    <a:pt x="190" y="242"/>
                    <a:pt x="190" y="242"/>
                    <a:pt x="190" y="242"/>
                  </a:cubicBezTo>
                  <a:cubicBezTo>
                    <a:pt x="198" y="242"/>
                    <a:pt x="204" y="236"/>
                    <a:pt x="204" y="227"/>
                  </a:cubicBezTo>
                  <a:cubicBezTo>
                    <a:pt x="204" y="67"/>
                    <a:pt x="204" y="67"/>
                    <a:pt x="204" y="67"/>
                  </a:cubicBezTo>
                  <a:cubicBezTo>
                    <a:pt x="204" y="59"/>
                    <a:pt x="198" y="53"/>
                    <a:pt x="190" y="53"/>
                  </a:cubicBezTo>
                  <a:cubicBezTo>
                    <a:pt x="120" y="53"/>
                    <a:pt x="120" y="53"/>
                    <a:pt x="120" y="53"/>
                  </a:cubicBezTo>
                  <a:cubicBezTo>
                    <a:pt x="118" y="52"/>
                    <a:pt x="115" y="50"/>
                    <a:pt x="115" y="47"/>
                  </a:cubicBezTo>
                  <a:cubicBezTo>
                    <a:pt x="115" y="42"/>
                    <a:pt x="115" y="38"/>
                    <a:pt x="120" y="34"/>
                  </a:cubicBezTo>
                  <a:cubicBezTo>
                    <a:pt x="122" y="33"/>
                    <a:pt x="125" y="31"/>
                    <a:pt x="128" y="30"/>
                  </a:cubicBezTo>
                  <a:cubicBezTo>
                    <a:pt x="136" y="25"/>
                    <a:pt x="137" y="15"/>
                    <a:pt x="129" y="9"/>
                  </a:cubicBezTo>
                  <a:cubicBezTo>
                    <a:pt x="122" y="3"/>
                    <a:pt x="112" y="0"/>
                    <a:pt x="102" y="1"/>
                  </a:cubicBezTo>
                  <a:cubicBezTo>
                    <a:pt x="93" y="0"/>
                    <a:pt x="82" y="3"/>
                    <a:pt x="75" y="9"/>
                  </a:cubicBezTo>
                  <a:cubicBezTo>
                    <a:pt x="68" y="15"/>
                    <a:pt x="69" y="25"/>
                    <a:pt x="77" y="30"/>
                  </a:cubicBezTo>
                  <a:cubicBezTo>
                    <a:pt x="80" y="31"/>
                    <a:pt x="82" y="33"/>
                    <a:pt x="85" y="34"/>
                  </a:cubicBezTo>
                  <a:cubicBezTo>
                    <a:pt x="89" y="38"/>
                    <a:pt x="90" y="42"/>
                    <a:pt x="89" y="47"/>
                  </a:cubicBezTo>
                  <a:cubicBezTo>
                    <a:pt x="89" y="50"/>
                    <a:pt x="87" y="52"/>
                    <a:pt x="85" y="53"/>
                  </a:cubicBezTo>
                  <a:cubicBezTo>
                    <a:pt x="15" y="53"/>
                    <a:pt x="15" y="53"/>
                    <a:pt x="15" y="53"/>
                  </a:cubicBezTo>
                  <a:cubicBezTo>
                    <a:pt x="7" y="53"/>
                    <a:pt x="0" y="59"/>
                    <a:pt x="0" y="67"/>
                  </a:cubicBezTo>
                  <a:cubicBezTo>
                    <a:pt x="0" y="227"/>
                    <a:pt x="0" y="227"/>
                    <a:pt x="0" y="227"/>
                  </a:cubicBezTo>
                  <a:cubicBezTo>
                    <a:pt x="0" y="236"/>
                    <a:pt x="7" y="242"/>
                    <a:pt x="15" y="242"/>
                  </a:cubicBezTo>
                  <a:cubicBezTo>
                    <a:pt x="68" y="242"/>
                    <a:pt x="68" y="242"/>
                    <a:pt x="68" y="242"/>
                  </a:cubicBezTo>
                  <a:cubicBezTo>
                    <a:pt x="61" y="237"/>
                    <a:pt x="57" y="230"/>
                    <a:pt x="57" y="222"/>
                  </a:cubicBezTo>
                  <a:close/>
                </a:path>
              </a:pathLst>
            </a:custGeom>
            <a:solidFill>
              <a:srgbClr val="B7B7B7"/>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14" name="Google Shape;1514;p48"/>
            <p:cNvSpPr/>
            <p:nvPr/>
          </p:nvSpPr>
          <p:spPr>
            <a:xfrm>
              <a:off x="1861110" y="2722580"/>
              <a:ext cx="212190" cy="179696"/>
            </a:xfrm>
            <a:custGeom>
              <a:avLst/>
              <a:gdLst/>
              <a:ahLst/>
              <a:cxnLst/>
              <a:rect l="l" t="t" r="r" b="b"/>
              <a:pathLst>
                <a:path w="241" h="204" extrusionOk="0">
                  <a:moveTo>
                    <a:pt x="20" y="57"/>
                  </a:moveTo>
                  <a:cubicBezTo>
                    <a:pt x="27" y="57"/>
                    <a:pt x="35" y="61"/>
                    <a:pt x="40" y="67"/>
                  </a:cubicBezTo>
                  <a:cubicBezTo>
                    <a:pt x="47" y="76"/>
                    <a:pt x="51" y="88"/>
                    <a:pt x="51" y="102"/>
                  </a:cubicBezTo>
                  <a:cubicBezTo>
                    <a:pt x="51" y="116"/>
                    <a:pt x="47" y="128"/>
                    <a:pt x="40" y="137"/>
                  </a:cubicBezTo>
                  <a:cubicBezTo>
                    <a:pt x="35" y="143"/>
                    <a:pt x="27" y="147"/>
                    <a:pt x="20" y="147"/>
                  </a:cubicBezTo>
                  <a:cubicBezTo>
                    <a:pt x="12" y="147"/>
                    <a:pt x="5" y="143"/>
                    <a:pt x="0" y="137"/>
                  </a:cubicBezTo>
                  <a:cubicBezTo>
                    <a:pt x="0" y="189"/>
                    <a:pt x="0" y="189"/>
                    <a:pt x="0" y="189"/>
                  </a:cubicBezTo>
                  <a:cubicBezTo>
                    <a:pt x="0" y="197"/>
                    <a:pt x="6" y="204"/>
                    <a:pt x="14" y="204"/>
                  </a:cubicBezTo>
                  <a:cubicBezTo>
                    <a:pt x="175" y="204"/>
                    <a:pt x="175" y="204"/>
                    <a:pt x="175" y="204"/>
                  </a:cubicBezTo>
                  <a:cubicBezTo>
                    <a:pt x="183" y="204"/>
                    <a:pt x="189" y="197"/>
                    <a:pt x="189" y="189"/>
                  </a:cubicBezTo>
                  <a:cubicBezTo>
                    <a:pt x="189" y="119"/>
                    <a:pt x="189" y="119"/>
                    <a:pt x="189" y="119"/>
                  </a:cubicBezTo>
                  <a:cubicBezTo>
                    <a:pt x="190" y="117"/>
                    <a:pt x="192" y="115"/>
                    <a:pt x="195" y="115"/>
                  </a:cubicBezTo>
                  <a:cubicBezTo>
                    <a:pt x="200" y="115"/>
                    <a:pt x="204" y="115"/>
                    <a:pt x="207" y="119"/>
                  </a:cubicBezTo>
                  <a:cubicBezTo>
                    <a:pt x="209" y="122"/>
                    <a:pt x="210" y="125"/>
                    <a:pt x="212" y="127"/>
                  </a:cubicBezTo>
                  <a:cubicBezTo>
                    <a:pt x="217" y="135"/>
                    <a:pt x="227" y="136"/>
                    <a:pt x="233" y="129"/>
                  </a:cubicBezTo>
                  <a:cubicBezTo>
                    <a:pt x="239" y="122"/>
                    <a:pt x="241" y="112"/>
                    <a:pt x="241" y="102"/>
                  </a:cubicBezTo>
                  <a:cubicBezTo>
                    <a:pt x="241" y="92"/>
                    <a:pt x="239" y="82"/>
                    <a:pt x="233" y="75"/>
                  </a:cubicBezTo>
                  <a:cubicBezTo>
                    <a:pt x="227" y="68"/>
                    <a:pt x="217" y="69"/>
                    <a:pt x="212" y="77"/>
                  </a:cubicBezTo>
                  <a:cubicBezTo>
                    <a:pt x="210" y="79"/>
                    <a:pt x="209" y="82"/>
                    <a:pt x="207" y="85"/>
                  </a:cubicBezTo>
                  <a:cubicBezTo>
                    <a:pt x="204" y="89"/>
                    <a:pt x="200" y="89"/>
                    <a:pt x="195" y="89"/>
                  </a:cubicBezTo>
                  <a:cubicBezTo>
                    <a:pt x="192" y="89"/>
                    <a:pt x="190" y="87"/>
                    <a:pt x="189" y="85"/>
                  </a:cubicBezTo>
                  <a:cubicBezTo>
                    <a:pt x="189" y="15"/>
                    <a:pt x="189" y="15"/>
                    <a:pt x="189" y="15"/>
                  </a:cubicBezTo>
                  <a:cubicBezTo>
                    <a:pt x="189" y="6"/>
                    <a:pt x="183" y="0"/>
                    <a:pt x="175" y="0"/>
                  </a:cubicBezTo>
                  <a:cubicBezTo>
                    <a:pt x="14" y="0"/>
                    <a:pt x="14" y="0"/>
                    <a:pt x="14" y="0"/>
                  </a:cubicBezTo>
                  <a:cubicBezTo>
                    <a:pt x="6" y="0"/>
                    <a:pt x="0" y="6"/>
                    <a:pt x="0" y="15"/>
                  </a:cubicBezTo>
                  <a:cubicBezTo>
                    <a:pt x="0" y="67"/>
                    <a:pt x="0" y="67"/>
                    <a:pt x="0" y="67"/>
                  </a:cubicBezTo>
                  <a:cubicBezTo>
                    <a:pt x="5" y="61"/>
                    <a:pt x="12" y="57"/>
                    <a:pt x="20" y="57"/>
                  </a:cubicBezTo>
                  <a:close/>
                </a:path>
              </a:pathLst>
            </a:custGeom>
            <a:solidFill>
              <a:srgbClr val="CC0000"/>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15" name="Google Shape;1515;p48"/>
            <p:cNvSpPr/>
            <p:nvPr/>
          </p:nvSpPr>
          <p:spPr>
            <a:xfrm>
              <a:off x="2040679" y="2722580"/>
              <a:ext cx="213433" cy="179696"/>
            </a:xfrm>
            <a:custGeom>
              <a:avLst/>
              <a:gdLst/>
              <a:ahLst/>
              <a:cxnLst/>
              <a:rect l="l" t="t" r="r" b="b"/>
              <a:pathLst>
                <a:path w="242" h="204" extrusionOk="0">
                  <a:moveTo>
                    <a:pt x="20" y="57"/>
                  </a:moveTo>
                  <a:cubicBezTo>
                    <a:pt x="28" y="57"/>
                    <a:pt x="35" y="61"/>
                    <a:pt x="40" y="67"/>
                  </a:cubicBezTo>
                  <a:cubicBezTo>
                    <a:pt x="47" y="76"/>
                    <a:pt x="51" y="88"/>
                    <a:pt x="51" y="102"/>
                  </a:cubicBezTo>
                  <a:cubicBezTo>
                    <a:pt x="51" y="116"/>
                    <a:pt x="47" y="128"/>
                    <a:pt x="40" y="137"/>
                  </a:cubicBezTo>
                  <a:cubicBezTo>
                    <a:pt x="35" y="143"/>
                    <a:pt x="28" y="147"/>
                    <a:pt x="20" y="147"/>
                  </a:cubicBezTo>
                  <a:cubicBezTo>
                    <a:pt x="12" y="147"/>
                    <a:pt x="5" y="143"/>
                    <a:pt x="0" y="137"/>
                  </a:cubicBezTo>
                  <a:cubicBezTo>
                    <a:pt x="0" y="189"/>
                    <a:pt x="0" y="189"/>
                    <a:pt x="0" y="189"/>
                  </a:cubicBezTo>
                  <a:cubicBezTo>
                    <a:pt x="0" y="197"/>
                    <a:pt x="6" y="204"/>
                    <a:pt x="14" y="204"/>
                  </a:cubicBezTo>
                  <a:cubicBezTo>
                    <a:pt x="175" y="204"/>
                    <a:pt x="175" y="204"/>
                    <a:pt x="175" y="204"/>
                  </a:cubicBezTo>
                  <a:cubicBezTo>
                    <a:pt x="183" y="204"/>
                    <a:pt x="189" y="197"/>
                    <a:pt x="189" y="189"/>
                  </a:cubicBezTo>
                  <a:cubicBezTo>
                    <a:pt x="189" y="119"/>
                    <a:pt x="189" y="119"/>
                    <a:pt x="189" y="119"/>
                  </a:cubicBezTo>
                  <a:cubicBezTo>
                    <a:pt x="190" y="117"/>
                    <a:pt x="192" y="115"/>
                    <a:pt x="195" y="115"/>
                  </a:cubicBezTo>
                  <a:cubicBezTo>
                    <a:pt x="200" y="115"/>
                    <a:pt x="204" y="115"/>
                    <a:pt x="208" y="119"/>
                  </a:cubicBezTo>
                  <a:cubicBezTo>
                    <a:pt x="209" y="122"/>
                    <a:pt x="211" y="125"/>
                    <a:pt x="212" y="127"/>
                  </a:cubicBezTo>
                  <a:cubicBezTo>
                    <a:pt x="217" y="135"/>
                    <a:pt x="227" y="136"/>
                    <a:pt x="233" y="129"/>
                  </a:cubicBezTo>
                  <a:cubicBezTo>
                    <a:pt x="239" y="122"/>
                    <a:pt x="242" y="112"/>
                    <a:pt x="241" y="102"/>
                  </a:cubicBezTo>
                  <a:cubicBezTo>
                    <a:pt x="242" y="92"/>
                    <a:pt x="239" y="82"/>
                    <a:pt x="233" y="75"/>
                  </a:cubicBezTo>
                  <a:cubicBezTo>
                    <a:pt x="227" y="68"/>
                    <a:pt x="217" y="69"/>
                    <a:pt x="212" y="77"/>
                  </a:cubicBezTo>
                  <a:cubicBezTo>
                    <a:pt x="211" y="79"/>
                    <a:pt x="209" y="82"/>
                    <a:pt x="208" y="85"/>
                  </a:cubicBezTo>
                  <a:cubicBezTo>
                    <a:pt x="204" y="89"/>
                    <a:pt x="200" y="89"/>
                    <a:pt x="195" y="89"/>
                  </a:cubicBezTo>
                  <a:cubicBezTo>
                    <a:pt x="192" y="89"/>
                    <a:pt x="190" y="87"/>
                    <a:pt x="189" y="85"/>
                  </a:cubicBezTo>
                  <a:cubicBezTo>
                    <a:pt x="189" y="15"/>
                    <a:pt x="189" y="15"/>
                    <a:pt x="189" y="15"/>
                  </a:cubicBezTo>
                  <a:cubicBezTo>
                    <a:pt x="189" y="6"/>
                    <a:pt x="183" y="0"/>
                    <a:pt x="175" y="0"/>
                  </a:cubicBezTo>
                  <a:cubicBezTo>
                    <a:pt x="14" y="0"/>
                    <a:pt x="14" y="0"/>
                    <a:pt x="14" y="0"/>
                  </a:cubicBezTo>
                  <a:cubicBezTo>
                    <a:pt x="6" y="0"/>
                    <a:pt x="0" y="6"/>
                    <a:pt x="0" y="15"/>
                  </a:cubicBezTo>
                  <a:cubicBezTo>
                    <a:pt x="0" y="67"/>
                    <a:pt x="0" y="67"/>
                    <a:pt x="0" y="67"/>
                  </a:cubicBezTo>
                  <a:cubicBezTo>
                    <a:pt x="5" y="61"/>
                    <a:pt x="12" y="57"/>
                    <a:pt x="20" y="57"/>
                  </a:cubicBezTo>
                  <a:close/>
                </a:path>
              </a:pathLst>
            </a:custGeom>
            <a:solidFill>
              <a:srgbClr val="E69138"/>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16" name="Google Shape;1516;p48"/>
            <p:cNvSpPr/>
            <p:nvPr/>
          </p:nvSpPr>
          <p:spPr>
            <a:xfrm>
              <a:off x="1674084" y="3222253"/>
              <a:ext cx="173666" cy="220353"/>
            </a:xfrm>
            <a:custGeom>
              <a:avLst/>
              <a:gdLst/>
              <a:ahLst/>
              <a:cxnLst/>
              <a:rect l="l" t="t" r="r" b="b"/>
              <a:pathLst>
                <a:path w="197" h="250" extrusionOk="0">
                  <a:moveTo>
                    <a:pt x="177" y="192"/>
                  </a:moveTo>
                  <a:cubicBezTo>
                    <a:pt x="169" y="192"/>
                    <a:pt x="162" y="189"/>
                    <a:pt x="157" y="183"/>
                  </a:cubicBezTo>
                  <a:cubicBezTo>
                    <a:pt x="150" y="174"/>
                    <a:pt x="146" y="161"/>
                    <a:pt x="146" y="147"/>
                  </a:cubicBezTo>
                  <a:cubicBezTo>
                    <a:pt x="146" y="134"/>
                    <a:pt x="150" y="121"/>
                    <a:pt x="157" y="112"/>
                  </a:cubicBezTo>
                  <a:cubicBezTo>
                    <a:pt x="162" y="106"/>
                    <a:pt x="169" y="103"/>
                    <a:pt x="177" y="103"/>
                  </a:cubicBezTo>
                  <a:cubicBezTo>
                    <a:pt x="185" y="103"/>
                    <a:pt x="192" y="106"/>
                    <a:pt x="197" y="113"/>
                  </a:cubicBezTo>
                  <a:cubicBezTo>
                    <a:pt x="197" y="67"/>
                    <a:pt x="197" y="67"/>
                    <a:pt x="197" y="67"/>
                  </a:cubicBezTo>
                  <a:cubicBezTo>
                    <a:pt x="197" y="59"/>
                    <a:pt x="191" y="53"/>
                    <a:pt x="182" y="53"/>
                  </a:cubicBezTo>
                  <a:cubicBezTo>
                    <a:pt x="120" y="53"/>
                    <a:pt x="120" y="53"/>
                    <a:pt x="120" y="53"/>
                  </a:cubicBezTo>
                  <a:cubicBezTo>
                    <a:pt x="118" y="52"/>
                    <a:pt x="115" y="50"/>
                    <a:pt x="115" y="47"/>
                  </a:cubicBezTo>
                  <a:cubicBezTo>
                    <a:pt x="115" y="42"/>
                    <a:pt x="115" y="38"/>
                    <a:pt x="120" y="35"/>
                  </a:cubicBezTo>
                  <a:cubicBezTo>
                    <a:pt x="122" y="33"/>
                    <a:pt x="125" y="32"/>
                    <a:pt x="128" y="30"/>
                  </a:cubicBezTo>
                  <a:cubicBezTo>
                    <a:pt x="136" y="25"/>
                    <a:pt x="137" y="15"/>
                    <a:pt x="129" y="9"/>
                  </a:cubicBezTo>
                  <a:cubicBezTo>
                    <a:pt x="122" y="3"/>
                    <a:pt x="112" y="0"/>
                    <a:pt x="102" y="1"/>
                  </a:cubicBezTo>
                  <a:cubicBezTo>
                    <a:pt x="93" y="0"/>
                    <a:pt x="82" y="3"/>
                    <a:pt x="75" y="9"/>
                  </a:cubicBezTo>
                  <a:cubicBezTo>
                    <a:pt x="68" y="15"/>
                    <a:pt x="69" y="25"/>
                    <a:pt x="77" y="30"/>
                  </a:cubicBezTo>
                  <a:cubicBezTo>
                    <a:pt x="80" y="32"/>
                    <a:pt x="82" y="33"/>
                    <a:pt x="85" y="35"/>
                  </a:cubicBezTo>
                  <a:cubicBezTo>
                    <a:pt x="89" y="38"/>
                    <a:pt x="90" y="42"/>
                    <a:pt x="89" y="47"/>
                  </a:cubicBezTo>
                  <a:cubicBezTo>
                    <a:pt x="89" y="50"/>
                    <a:pt x="87" y="52"/>
                    <a:pt x="85" y="53"/>
                  </a:cubicBezTo>
                  <a:cubicBezTo>
                    <a:pt x="15" y="53"/>
                    <a:pt x="15" y="53"/>
                    <a:pt x="15" y="53"/>
                  </a:cubicBezTo>
                  <a:cubicBezTo>
                    <a:pt x="7" y="53"/>
                    <a:pt x="0" y="59"/>
                    <a:pt x="0" y="67"/>
                  </a:cubicBezTo>
                  <a:cubicBezTo>
                    <a:pt x="0" y="235"/>
                    <a:pt x="0" y="235"/>
                    <a:pt x="0" y="235"/>
                  </a:cubicBezTo>
                  <a:cubicBezTo>
                    <a:pt x="0" y="243"/>
                    <a:pt x="7" y="250"/>
                    <a:pt x="15" y="250"/>
                  </a:cubicBezTo>
                  <a:cubicBezTo>
                    <a:pt x="182" y="250"/>
                    <a:pt x="182" y="250"/>
                    <a:pt x="182" y="250"/>
                  </a:cubicBezTo>
                  <a:cubicBezTo>
                    <a:pt x="191" y="250"/>
                    <a:pt x="197" y="243"/>
                    <a:pt x="197" y="235"/>
                  </a:cubicBezTo>
                  <a:cubicBezTo>
                    <a:pt x="197" y="182"/>
                    <a:pt x="197" y="182"/>
                    <a:pt x="197" y="182"/>
                  </a:cubicBezTo>
                  <a:cubicBezTo>
                    <a:pt x="192" y="189"/>
                    <a:pt x="185" y="192"/>
                    <a:pt x="177" y="192"/>
                  </a:cubicBezTo>
                  <a:close/>
                </a:path>
              </a:pathLst>
            </a:custGeom>
            <a:solidFill>
              <a:srgbClr val="A64D79"/>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17" name="Google Shape;1517;p48"/>
            <p:cNvSpPr/>
            <p:nvPr/>
          </p:nvSpPr>
          <p:spPr>
            <a:xfrm>
              <a:off x="1674084" y="2722580"/>
              <a:ext cx="219646" cy="173489"/>
            </a:xfrm>
            <a:custGeom>
              <a:avLst/>
              <a:gdLst/>
              <a:ahLst/>
              <a:cxnLst/>
              <a:rect l="l" t="t" r="r" b="b"/>
              <a:pathLst>
                <a:path w="249" h="197" extrusionOk="0">
                  <a:moveTo>
                    <a:pt x="57" y="177"/>
                  </a:moveTo>
                  <a:cubicBezTo>
                    <a:pt x="57" y="169"/>
                    <a:pt x="61" y="162"/>
                    <a:pt x="67" y="157"/>
                  </a:cubicBezTo>
                  <a:cubicBezTo>
                    <a:pt x="76" y="149"/>
                    <a:pt x="88" y="146"/>
                    <a:pt x="102" y="146"/>
                  </a:cubicBezTo>
                  <a:cubicBezTo>
                    <a:pt x="116" y="146"/>
                    <a:pt x="129" y="149"/>
                    <a:pt x="137" y="157"/>
                  </a:cubicBezTo>
                  <a:cubicBezTo>
                    <a:pt x="144" y="162"/>
                    <a:pt x="147" y="169"/>
                    <a:pt x="147" y="177"/>
                  </a:cubicBezTo>
                  <a:cubicBezTo>
                    <a:pt x="147" y="185"/>
                    <a:pt x="143" y="192"/>
                    <a:pt x="137" y="197"/>
                  </a:cubicBezTo>
                  <a:cubicBezTo>
                    <a:pt x="182" y="197"/>
                    <a:pt x="182" y="197"/>
                    <a:pt x="182" y="197"/>
                  </a:cubicBezTo>
                  <a:cubicBezTo>
                    <a:pt x="191" y="197"/>
                    <a:pt x="197" y="190"/>
                    <a:pt x="197" y="182"/>
                  </a:cubicBezTo>
                  <a:cubicBezTo>
                    <a:pt x="197" y="119"/>
                    <a:pt x="197" y="119"/>
                    <a:pt x="197" y="119"/>
                  </a:cubicBezTo>
                  <a:cubicBezTo>
                    <a:pt x="198" y="117"/>
                    <a:pt x="200" y="115"/>
                    <a:pt x="202" y="115"/>
                  </a:cubicBezTo>
                  <a:cubicBezTo>
                    <a:pt x="207" y="115"/>
                    <a:pt x="212" y="115"/>
                    <a:pt x="215" y="119"/>
                  </a:cubicBezTo>
                  <a:cubicBezTo>
                    <a:pt x="217" y="122"/>
                    <a:pt x="218" y="125"/>
                    <a:pt x="220" y="127"/>
                  </a:cubicBezTo>
                  <a:cubicBezTo>
                    <a:pt x="225" y="135"/>
                    <a:pt x="235" y="136"/>
                    <a:pt x="241" y="129"/>
                  </a:cubicBezTo>
                  <a:cubicBezTo>
                    <a:pt x="247" y="122"/>
                    <a:pt x="249" y="112"/>
                    <a:pt x="249" y="102"/>
                  </a:cubicBezTo>
                  <a:cubicBezTo>
                    <a:pt x="249" y="92"/>
                    <a:pt x="247" y="82"/>
                    <a:pt x="241" y="75"/>
                  </a:cubicBezTo>
                  <a:cubicBezTo>
                    <a:pt x="235" y="68"/>
                    <a:pt x="225" y="69"/>
                    <a:pt x="220" y="77"/>
                  </a:cubicBezTo>
                  <a:cubicBezTo>
                    <a:pt x="218" y="79"/>
                    <a:pt x="217" y="82"/>
                    <a:pt x="215" y="85"/>
                  </a:cubicBezTo>
                  <a:cubicBezTo>
                    <a:pt x="212" y="89"/>
                    <a:pt x="207" y="89"/>
                    <a:pt x="202" y="89"/>
                  </a:cubicBezTo>
                  <a:cubicBezTo>
                    <a:pt x="200" y="89"/>
                    <a:pt x="198" y="87"/>
                    <a:pt x="197" y="85"/>
                  </a:cubicBezTo>
                  <a:cubicBezTo>
                    <a:pt x="197" y="15"/>
                    <a:pt x="197" y="15"/>
                    <a:pt x="197" y="15"/>
                  </a:cubicBezTo>
                  <a:cubicBezTo>
                    <a:pt x="197" y="6"/>
                    <a:pt x="191" y="0"/>
                    <a:pt x="182" y="0"/>
                  </a:cubicBezTo>
                  <a:cubicBezTo>
                    <a:pt x="15" y="0"/>
                    <a:pt x="15" y="0"/>
                    <a:pt x="15" y="0"/>
                  </a:cubicBezTo>
                  <a:cubicBezTo>
                    <a:pt x="7" y="0"/>
                    <a:pt x="0" y="6"/>
                    <a:pt x="0" y="15"/>
                  </a:cubicBezTo>
                  <a:cubicBezTo>
                    <a:pt x="0" y="182"/>
                    <a:pt x="0" y="182"/>
                    <a:pt x="0" y="182"/>
                  </a:cubicBezTo>
                  <a:cubicBezTo>
                    <a:pt x="0" y="190"/>
                    <a:pt x="7" y="197"/>
                    <a:pt x="15" y="197"/>
                  </a:cubicBezTo>
                  <a:cubicBezTo>
                    <a:pt x="68" y="197"/>
                    <a:pt x="68" y="197"/>
                    <a:pt x="68" y="197"/>
                  </a:cubicBezTo>
                  <a:cubicBezTo>
                    <a:pt x="61" y="192"/>
                    <a:pt x="57" y="185"/>
                    <a:pt x="57" y="177"/>
                  </a:cubicBezTo>
                  <a:close/>
                </a:path>
              </a:pathLst>
            </a:custGeom>
            <a:solidFill>
              <a:srgbClr val="A61C00"/>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18" name="Google Shape;1518;p48"/>
            <p:cNvSpPr/>
            <p:nvPr/>
          </p:nvSpPr>
          <p:spPr>
            <a:xfrm>
              <a:off x="1995010" y="3261669"/>
              <a:ext cx="212501" cy="180938"/>
            </a:xfrm>
            <a:custGeom>
              <a:avLst/>
              <a:gdLst/>
              <a:ahLst/>
              <a:cxnLst/>
              <a:rect l="l" t="t" r="r" b="b"/>
              <a:pathLst>
                <a:path w="241" h="205" extrusionOk="0">
                  <a:moveTo>
                    <a:pt x="221" y="147"/>
                  </a:moveTo>
                  <a:cubicBezTo>
                    <a:pt x="214" y="147"/>
                    <a:pt x="206" y="144"/>
                    <a:pt x="201" y="138"/>
                  </a:cubicBezTo>
                  <a:cubicBezTo>
                    <a:pt x="194" y="129"/>
                    <a:pt x="190" y="116"/>
                    <a:pt x="190" y="102"/>
                  </a:cubicBezTo>
                  <a:cubicBezTo>
                    <a:pt x="190" y="89"/>
                    <a:pt x="194" y="76"/>
                    <a:pt x="201" y="67"/>
                  </a:cubicBezTo>
                  <a:cubicBezTo>
                    <a:pt x="206" y="61"/>
                    <a:pt x="214" y="58"/>
                    <a:pt x="221" y="58"/>
                  </a:cubicBezTo>
                  <a:cubicBezTo>
                    <a:pt x="229" y="58"/>
                    <a:pt x="236" y="61"/>
                    <a:pt x="241" y="68"/>
                  </a:cubicBezTo>
                  <a:cubicBezTo>
                    <a:pt x="241" y="15"/>
                    <a:pt x="241" y="15"/>
                    <a:pt x="241" y="15"/>
                  </a:cubicBezTo>
                  <a:cubicBezTo>
                    <a:pt x="241" y="7"/>
                    <a:pt x="235" y="0"/>
                    <a:pt x="227" y="0"/>
                  </a:cubicBezTo>
                  <a:cubicBezTo>
                    <a:pt x="67" y="0"/>
                    <a:pt x="67" y="0"/>
                    <a:pt x="67" y="0"/>
                  </a:cubicBezTo>
                  <a:cubicBezTo>
                    <a:pt x="58" y="0"/>
                    <a:pt x="52" y="7"/>
                    <a:pt x="52" y="15"/>
                  </a:cubicBezTo>
                  <a:cubicBezTo>
                    <a:pt x="52" y="85"/>
                    <a:pt x="52" y="85"/>
                    <a:pt x="52" y="85"/>
                  </a:cubicBezTo>
                  <a:cubicBezTo>
                    <a:pt x="51" y="87"/>
                    <a:pt x="49" y="89"/>
                    <a:pt x="46" y="90"/>
                  </a:cubicBezTo>
                  <a:cubicBezTo>
                    <a:pt x="41" y="90"/>
                    <a:pt x="37" y="90"/>
                    <a:pt x="34" y="85"/>
                  </a:cubicBezTo>
                  <a:cubicBezTo>
                    <a:pt x="32" y="83"/>
                    <a:pt x="31" y="80"/>
                    <a:pt x="29" y="77"/>
                  </a:cubicBezTo>
                  <a:cubicBezTo>
                    <a:pt x="24" y="69"/>
                    <a:pt x="14" y="68"/>
                    <a:pt x="8" y="75"/>
                  </a:cubicBezTo>
                  <a:cubicBezTo>
                    <a:pt x="2" y="83"/>
                    <a:pt x="0" y="93"/>
                    <a:pt x="0" y="102"/>
                  </a:cubicBezTo>
                  <a:cubicBezTo>
                    <a:pt x="0" y="112"/>
                    <a:pt x="2" y="122"/>
                    <a:pt x="8" y="129"/>
                  </a:cubicBezTo>
                  <a:cubicBezTo>
                    <a:pt x="14" y="137"/>
                    <a:pt x="24" y="136"/>
                    <a:pt x="29" y="128"/>
                  </a:cubicBezTo>
                  <a:cubicBezTo>
                    <a:pt x="31" y="125"/>
                    <a:pt x="32" y="122"/>
                    <a:pt x="34" y="120"/>
                  </a:cubicBezTo>
                  <a:cubicBezTo>
                    <a:pt x="37" y="115"/>
                    <a:pt x="41" y="115"/>
                    <a:pt x="46" y="115"/>
                  </a:cubicBezTo>
                  <a:cubicBezTo>
                    <a:pt x="49" y="115"/>
                    <a:pt x="51" y="118"/>
                    <a:pt x="52" y="120"/>
                  </a:cubicBezTo>
                  <a:cubicBezTo>
                    <a:pt x="52" y="190"/>
                    <a:pt x="52" y="190"/>
                    <a:pt x="52" y="190"/>
                  </a:cubicBezTo>
                  <a:cubicBezTo>
                    <a:pt x="52" y="198"/>
                    <a:pt x="58" y="205"/>
                    <a:pt x="67" y="205"/>
                  </a:cubicBezTo>
                  <a:cubicBezTo>
                    <a:pt x="227" y="205"/>
                    <a:pt x="227" y="205"/>
                    <a:pt x="227" y="205"/>
                  </a:cubicBezTo>
                  <a:cubicBezTo>
                    <a:pt x="235" y="205"/>
                    <a:pt x="241" y="198"/>
                    <a:pt x="241" y="190"/>
                  </a:cubicBezTo>
                  <a:cubicBezTo>
                    <a:pt x="241" y="137"/>
                    <a:pt x="241" y="137"/>
                    <a:pt x="241" y="137"/>
                  </a:cubicBezTo>
                  <a:cubicBezTo>
                    <a:pt x="236" y="144"/>
                    <a:pt x="229" y="147"/>
                    <a:pt x="221" y="147"/>
                  </a:cubicBezTo>
                  <a:close/>
                </a:path>
              </a:pathLst>
            </a:custGeom>
            <a:solidFill>
              <a:srgbClr val="3D85C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19" name="Google Shape;1519;p48"/>
            <p:cNvSpPr/>
            <p:nvPr/>
          </p:nvSpPr>
          <p:spPr>
            <a:xfrm>
              <a:off x="2220560" y="2722580"/>
              <a:ext cx="173666" cy="219422"/>
            </a:xfrm>
            <a:custGeom>
              <a:avLst/>
              <a:gdLst/>
              <a:ahLst/>
              <a:cxnLst/>
              <a:rect l="l" t="t" r="r" b="b"/>
              <a:pathLst>
                <a:path w="197" h="249" extrusionOk="0">
                  <a:moveTo>
                    <a:pt x="0" y="15"/>
                  </a:moveTo>
                  <a:cubicBezTo>
                    <a:pt x="0" y="67"/>
                    <a:pt x="0" y="67"/>
                    <a:pt x="0" y="67"/>
                  </a:cubicBezTo>
                  <a:cubicBezTo>
                    <a:pt x="5" y="61"/>
                    <a:pt x="12" y="57"/>
                    <a:pt x="20" y="57"/>
                  </a:cubicBezTo>
                  <a:cubicBezTo>
                    <a:pt x="28" y="57"/>
                    <a:pt x="35" y="61"/>
                    <a:pt x="40" y="67"/>
                  </a:cubicBezTo>
                  <a:cubicBezTo>
                    <a:pt x="47" y="76"/>
                    <a:pt x="51" y="88"/>
                    <a:pt x="51" y="102"/>
                  </a:cubicBezTo>
                  <a:cubicBezTo>
                    <a:pt x="51" y="116"/>
                    <a:pt x="47" y="128"/>
                    <a:pt x="40" y="137"/>
                  </a:cubicBezTo>
                  <a:cubicBezTo>
                    <a:pt x="35" y="143"/>
                    <a:pt x="28" y="147"/>
                    <a:pt x="20" y="147"/>
                  </a:cubicBezTo>
                  <a:cubicBezTo>
                    <a:pt x="12" y="147"/>
                    <a:pt x="5" y="143"/>
                    <a:pt x="0" y="137"/>
                  </a:cubicBezTo>
                  <a:cubicBezTo>
                    <a:pt x="0" y="182"/>
                    <a:pt x="0" y="182"/>
                    <a:pt x="0" y="182"/>
                  </a:cubicBezTo>
                  <a:cubicBezTo>
                    <a:pt x="0" y="190"/>
                    <a:pt x="6" y="197"/>
                    <a:pt x="15" y="197"/>
                  </a:cubicBezTo>
                  <a:cubicBezTo>
                    <a:pt x="77" y="197"/>
                    <a:pt x="77" y="197"/>
                    <a:pt x="77" y="197"/>
                  </a:cubicBezTo>
                  <a:cubicBezTo>
                    <a:pt x="80" y="198"/>
                    <a:pt x="82" y="199"/>
                    <a:pt x="82" y="202"/>
                  </a:cubicBezTo>
                  <a:cubicBezTo>
                    <a:pt x="82" y="207"/>
                    <a:pt x="82" y="212"/>
                    <a:pt x="77" y="215"/>
                  </a:cubicBezTo>
                  <a:cubicBezTo>
                    <a:pt x="75" y="217"/>
                    <a:pt x="72" y="218"/>
                    <a:pt x="69" y="219"/>
                  </a:cubicBezTo>
                  <a:cubicBezTo>
                    <a:pt x="61" y="224"/>
                    <a:pt x="60" y="235"/>
                    <a:pt x="68" y="241"/>
                  </a:cubicBezTo>
                  <a:cubicBezTo>
                    <a:pt x="75" y="247"/>
                    <a:pt x="85" y="249"/>
                    <a:pt x="95" y="249"/>
                  </a:cubicBezTo>
                  <a:cubicBezTo>
                    <a:pt x="104" y="249"/>
                    <a:pt x="115" y="247"/>
                    <a:pt x="122" y="241"/>
                  </a:cubicBezTo>
                  <a:cubicBezTo>
                    <a:pt x="129" y="235"/>
                    <a:pt x="128" y="224"/>
                    <a:pt x="120" y="219"/>
                  </a:cubicBezTo>
                  <a:cubicBezTo>
                    <a:pt x="118" y="218"/>
                    <a:pt x="115" y="217"/>
                    <a:pt x="112" y="215"/>
                  </a:cubicBezTo>
                  <a:cubicBezTo>
                    <a:pt x="108" y="212"/>
                    <a:pt x="107" y="207"/>
                    <a:pt x="108" y="202"/>
                  </a:cubicBezTo>
                  <a:cubicBezTo>
                    <a:pt x="108" y="199"/>
                    <a:pt x="110" y="198"/>
                    <a:pt x="112" y="197"/>
                  </a:cubicBezTo>
                  <a:cubicBezTo>
                    <a:pt x="182" y="197"/>
                    <a:pt x="182" y="197"/>
                    <a:pt x="182" y="197"/>
                  </a:cubicBezTo>
                  <a:cubicBezTo>
                    <a:pt x="190" y="197"/>
                    <a:pt x="197" y="190"/>
                    <a:pt x="197" y="182"/>
                  </a:cubicBezTo>
                  <a:cubicBezTo>
                    <a:pt x="197" y="15"/>
                    <a:pt x="197" y="15"/>
                    <a:pt x="197" y="15"/>
                  </a:cubicBezTo>
                  <a:cubicBezTo>
                    <a:pt x="197" y="6"/>
                    <a:pt x="190" y="0"/>
                    <a:pt x="182" y="0"/>
                  </a:cubicBezTo>
                  <a:cubicBezTo>
                    <a:pt x="15" y="0"/>
                    <a:pt x="15" y="0"/>
                    <a:pt x="15" y="0"/>
                  </a:cubicBezTo>
                  <a:cubicBezTo>
                    <a:pt x="6" y="0"/>
                    <a:pt x="0" y="6"/>
                    <a:pt x="0" y="15"/>
                  </a:cubicBezTo>
                  <a:close/>
                </a:path>
              </a:pathLst>
            </a:custGeom>
            <a:solidFill>
              <a:srgbClr val="F1C23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20" name="Google Shape;1520;p48"/>
            <p:cNvSpPr/>
            <p:nvPr/>
          </p:nvSpPr>
          <p:spPr>
            <a:xfrm>
              <a:off x="2214346" y="2908483"/>
              <a:ext cx="179880" cy="213215"/>
            </a:xfrm>
            <a:custGeom>
              <a:avLst/>
              <a:gdLst/>
              <a:ahLst/>
              <a:cxnLst/>
              <a:rect l="l" t="t" r="r" b="b"/>
              <a:pathLst>
                <a:path w="204" h="242" extrusionOk="0">
                  <a:moveTo>
                    <a:pt x="147" y="20"/>
                  </a:moveTo>
                  <a:cubicBezTo>
                    <a:pt x="147" y="28"/>
                    <a:pt x="143" y="35"/>
                    <a:pt x="137" y="40"/>
                  </a:cubicBezTo>
                  <a:cubicBezTo>
                    <a:pt x="128" y="48"/>
                    <a:pt x="116" y="51"/>
                    <a:pt x="102" y="51"/>
                  </a:cubicBezTo>
                  <a:cubicBezTo>
                    <a:pt x="88" y="51"/>
                    <a:pt x="75" y="48"/>
                    <a:pt x="67" y="40"/>
                  </a:cubicBezTo>
                  <a:cubicBezTo>
                    <a:pt x="60" y="35"/>
                    <a:pt x="57" y="28"/>
                    <a:pt x="57" y="20"/>
                  </a:cubicBezTo>
                  <a:cubicBezTo>
                    <a:pt x="57" y="12"/>
                    <a:pt x="61" y="5"/>
                    <a:pt x="67" y="0"/>
                  </a:cubicBezTo>
                  <a:cubicBezTo>
                    <a:pt x="14" y="0"/>
                    <a:pt x="14" y="0"/>
                    <a:pt x="14" y="0"/>
                  </a:cubicBezTo>
                  <a:cubicBezTo>
                    <a:pt x="6" y="0"/>
                    <a:pt x="0" y="7"/>
                    <a:pt x="0" y="15"/>
                  </a:cubicBezTo>
                  <a:cubicBezTo>
                    <a:pt x="0" y="175"/>
                    <a:pt x="0" y="175"/>
                    <a:pt x="0" y="175"/>
                  </a:cubicBezTo>
                  <a:cubicBezTo>
                    <a:pt x="0" y="183"/>
                    <a:pt x="6" y="190"/>
                    <a:pt x="14" y="190"/>
                  </a:cubicBezTo>
                  <a:cubicBezTo>
                    <a:pt x="84" y="190"/>
                    <a:pt x="84" y="190"/>
                    <a:pt x="84" y="190"/>
                  </a:cubicBezTo>
                  <a:cubicBezTo>
                    <a:pt x="87" y="191"/>
                    <a:pt x="89" y="192"/>
                    <a:pt x="89" y="195"/>
                  </a:cubicBezTo>
                  <a:cubicBezTo>
                    <a:pt x="89" y="200"/>
                    <a:pt x="89" y="205"/>
                    <a:pt x="84" y="208"/>
                  </a:cubicBezTo>
                  <a:cubicBezTo>
                    <a:pt x="82" y="210"/>
                    <a:pt x="79" y="211"/>
                    <a:pt x="76" y="212"/>
                  </a:cubicBezTo>
                  <a:cubicBezTo>
                    <a:pt x="68" y="217"/>
                    <a:pt x="67" y="228"/>
                    <a:pt x="75" y="234"/>
                  </a:cubicBezTo>
                  <a:cubicBezTo>
                    <a:pt x="82" y="240"/>
                    <a:pt x="92" y="242"/>
                    <a:pt x="102" y="242"/>
                  </a:cubicBezTo>
                  <a:cubicBezTo>
                    <a:pt x="111" y="242"/>
                    <a:pt x="122" y="240"/>
                    <a:pt x="129" y="234"/>
                  </a:cubicBezTo>
                  <a:cubicBezTo>
                    <a:pt x="136" y="228"/>
                    <a:pt x="135" y="217"/>
                    <a:pt x="127" y="212"/>
                  </a:cubicBezTo>
                  <a:cubicBezTo>
                    <a:pt x="125" y="211"/>
                    <a:pt x="122" y="210"/>
                    <a:pt x="119" y="208"/>
                  </a:cubicBezTo>
                  <a:cubicBezTo>
                    <a:pt x="115" y="205"/>
                    <a:pt x="114" y="200"/>
                    <a:pt x="115" y="195"/>
                  </a:cubicBezTo>
                  <a:cubicBezTo>
                    <a:pt x="115" y="192"/>
                    <a:pt x="117" y="191"/>
                    <a:pt x="119" y="190"/>
                  </a:cubicBezTo>
                  <a:cubicBezTo>
                    <a:pt x="189" y="190"/>
                    <a:pt x="189" y="190"/>
                    <a:pt x="189" y="190"/>
                  </a:cubicBezTo>
                  <a:cubicBezTo>
                    <a:pt x="197" y="190"/>
                    <a:pt x="204" y="183"/>
                    <a:pt x="204" y="175"/>
                  </a:cubicBezTo>
                  <a:cubicBezTo>
                    <a:pt x="204" y="15"/>
                    <a:pt x="204" y="15"/>
                    <a:pt x="204" y="15"/>
                  </a:cubicBezTo>
                  <a:cubicBezTo>
                    <a:pt x="204" y="7"/>
                    <a:pt x="197" y="0"/>
                    <a:pt x="189" y="0"/>
                  </a:cubicBezTo>
                  <a:cubicBezTo>
                    <a:pt x="137" y="0"/>
                    <a:pt x="137" y="0"/>
                    <a:pt x="137" y="0"/>
                  </a:cubicBezTo>
                  <a:cubicBezTo>
                    <a:pt x="143" y="5"/>
                    <a:pt x="147" y="12"/>
                    <a:pt x="147" y="20"/>
                  </a:cubicBezTo>
                  <a:close/>
                </a:path>
              </a:pathLst>
            </a:custGeom>
            <a:solidFill>
              <a:srgbClr val="6AA84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21" name="Google Shape;1521;p48"/>
            <p:cNvSpPr/>
            <p:nvPr/>
          </p:nvSpPr>
          <p:spPr>
            <a:xfrm>
              <a:off x="1814198" y="3261669"/>
              <a:ext cx="213433" cy="180938"/>
            </a:xfrm>
            <a:custGeom>
              <a:avLst/>
              <a:gdLst/>
              <a:ahLst/>
              <a:cxnLst/>
              <a:rect l="l" t="t" r="r" b="b"/>
              <a:pathLst>
                <a:path w="242" h="205" extrusionOk="0">
                  <a:moveTo>
                    <a:pt x="222" y="147"/>
                  </a:moveTo>
                  <a:cubicBezTo>
                    <a:pt x="214" y="147"/>
                    <a:pt x="207" y="144"/>
                    <a:pt x="202" y="138"/>
                  </a:cubicBezTo>
                  <a:cubicBezTo>
                    <a:pt x="195" y="129"/>
                    <a:pt x="191" y="116"/>
                    <a:pt x="191" y="102"/>
                  </a:cubicBezTo>
                  <a:cubicBezTo>
                    <a:pt x="191" y="89"/>
                    <a:pt x="195" y="76"/>
                    <a:pt x="202" y="67"/>
                  </a:cubicBezTo>
                  <a:cubicBezTo>
                    <a:pt x="207" y="61"/>
                    <a:pt x="214" y="58"/>
                    <a:pt x="222" y="58"/>
                  </a:cubicBezTo>
                  <a:cubicBezTo>
                    <a:pt x="230" y="58"/>
                    <a:pt x="237" y="61"/>
                    <a:pt x="242" y="68"/>
                  </a:cubicBezTo>
                  <a:cubicBezTo>
                    <a:pt x="242" y="15"/>
                    <a:pt x="242" y="15"/>
                    <a:pt x="242" y="15"/>
                  </a:cubicBezTo>
                  <a:cubicBezTo>
                    <a:pt x="242" y="7"/>
                    <a:pt x="236" y="0"/>
                    <a:pt x="228" y="0"/>
                  </a:cubicBezTo>
                  <a:cubicBezTo>
                    <a:pt x="67" y="0"/>
                    <a:pt x="67" y="0"/>
                    <a:pt x="67" y="0"/>
                  </a:cubicBezTo>
                  <a:cubicBezTo>
                    <a:pt x="59" y="0"/>
                    <a:pt x="53" y="7"/>
                    <a:pt x="53" y="15"/>
                  </a:cubicBezTo>
                  <a:cubicBezTo>
                    <a:pt x="53" y="85"/>
                    <a:pt x="53" y="85"/>
                    <a:pt x="53" y="85"/>
                  </a:cubicBezTo>
                  <a:cubicBezTo>
                    <a:pt x="52" y="87"/>
                    <a:pt x="50" y="89"/>
                    <a:pt x="47" y="90"/>
                  </a:cubicBezTo>
                  <a:cubicBezTo>
                    <a:pt x="42" y="90"/>
                    <a:pt x="38" y="90"/>
                    <a:pt x="34" y="85"/>
                  </a:cubicBezTo>
                  <a:cubicBezTo>
                    <a:pt x="33" y="83"/>
                    <a:pt x="32" y="80"/>
                    <a:pt x="30" y="77"/>
                  </a:cubicBezTo>
                  <a:cubicBezTo>
                    <a:pt x="25" y="69"/>
                    <a:pt x="15" y="68"/>
                    <a:pt x="9" y="75"/>
                  </a:cubicBezTo>
                  <a:cubicBezTo>
                    <a:pt x="3" y="83"/>
                    <a:pt x="0" y="93"/>
                    <a:pt x="1" y="102"/>
                  </a:cubicBezTo>
                  <a:cubicBezTo>
                    <a:pt x="0" y="112"/>
                    <a:pt x="3" y="122"/>
                    <a:pt x="9" y="129"/>
                  </a:cubicBezTo>
                  <a:cubicBezTo>
                    <a:pt x="15" y="137"/>
                    <a:pt x="25" y="136"/>
                    <a:pt x="30" y="128"/>
                  </a:cubicBezTo>
                  <a:cubicBezTo>
                    <a:pt x="32" y="125"/>
                    <a:pt x="33" y="122"/>
                    <a:pt x="34" y="120"/>
                  </a:cubicBezTo>
                  <a:cubicBezTo>
                    <a:pt x="38" y="115"/>
                    <a:pt x="42" y="115"/>
                    <a:pt x="47" y="115"/>
                  </a:cubicBezTo>
                  <a:cubicBezTo>
                    <a:pt x="50" y="115"/>
                    <a:pt x="52" y="118"/>
                    <a:pt x="53" y="120"/>
                  </a:cubicBezTo>
                  <a:cubicBezTo>
                    <a:pt x="53" y="190"/>
                    <a:pt x="53" y="190"/>
                    <a:pt x="53" y="190"/>
                  </a:cubicBezTo>
                  <a:cubicBezTo>
                    <a:pt x="53" y="198"/>
                    <a:pt x="59" y="205"/>
                    <a:pt x="67" y="205"/>
                  </a:cubicBezTo>
                  <a:cubicBezTo>
                    <a:pt x="228" y="205"/>
                    <a:pt x="228" y="205"/>
                    <a:pt x="228" y="205"/>
                  </a:cubicBezTo>
                  <a:cubicBezTo>
                    <a:pt x="236" y="205"/>
                    <a:pt x="242" y="198"/>
                    <a:pt x="242" y="190"/>
                  </a:cubicBezTo>
                  <a:cubicBezTo>
                    <a:pt x="242" y="137"/>
                    <a:pt x="242" y="137"/>
                    <a:pt x="242" y="137"/>
                  </a:cubicBezTo>
                  <a:cubicBezTo>
                    <a:pt x="237" y="144"/>
                    <a:pt x="230" y="147"/>
                    <a:pt x="222" y="147"/>
                  </a:cubicBezTo>
                  <a:close/>
                </a:path>
              </a:pathLst>
            </a:custGeom>
            <a:solidFill>
              <a:srgbClr val="674EA7"/>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22" name="Google Shape;1522;p48"/>
            <p:cNvSpPr/>
            <p:nvPr/>
          </p:nvSpPr>
          <p:spPr>
            <a:xfrm>
              <a:off x="2214346" y="3088179"/>
              <a:ext cx="179880" cy="213215"/>
            </a:xfrm>
            <a:custGeom>
              <a:avLst/>
              <a:gdLst/>
              <a:ahLst/>
              <a:cxnLst/>
              <a:rect l="l" t="t" r="r" b="b"/>
              <a:pathLst>
                <a:path w="204" h="242" extrusionOk="0">
                  <a:moveTo>
                    <a:pt x="147" y="20"/>
                  </a:moveTo>
                  <a:cubicBezTo>
                    <a:pt x="147" y="28"/>
                    <a:pt x="143" y="35"/>
                    <a:pt x="137" y="40"/>
                  </a:cubicBezTo>
                  <a:cubicBezTo>
                    <a:pt x="128" y="48"/>
                    <a:pt x="116" y="52"/>
                    <a:pt x="102" y="51"/>
                  </a:cubicBezTo>
                  <a:cubicBezTo>
                    <a:pt x="88" y="52"/>
                    <a:pt x="75" y="48"/>
                    <a:pt x="67" y="40"/>
                  </a:cubicBezTo>
                  <a:cubicBezTo>
                    <a:pt x="60" y="35"/>
                    <a:pt x="57" y="28"/>
                    <a:pt x="57" y="20"/>
                  </a:cubicBezTo>
                  <a:cubicBezTo>
                    <a:pt x="57" y="13"/>
                    <a:pt x="61" y="5"/>
                    <a:pt x="67" y="0"/>
                  </a:cubicBezTo>
                  <a:cubicBezTo>
                    <a:pt x="14" y="0"/>
                    <a:pt x="14" y="0"/>
                    <a:pt x="14" y="0"/>
                  </a:cubicBezTo>
                  <a:cubicBezTo>
                    <a:pt x="6" y="0"/>
                    <a:pt x="0" y="7"/>
                    <a:pt x="0" y="15"/>
                  </a:cubicBezTo>
                  <a:cubicBezTo>
                    <a:pt x="0" y="175"/>
                    <a:pt x="0" y="175"/>
                    <a:pt x="0" y="175"/>
                  </a:cubicBezTo>
                  <a:cubicBezTo>
                    <a:pt x="0" y="183"/>
                    <a:pt x="6" y="190"/>
                    <a:pt x="14" y="190"/>
                  </a:cubicBezTo>
                  <a:cubicBezTo>
                    <a:pt x="84" y="190"/>
                    <a:pt x="84" y="190"/>
                    <a:pt x="84" y="190"/>
                  </a:cubicBezTo>
                  <a:cubicBezTo>
                    <a:pt x="87" y="191"/>
                    <a:pt x="89" y="193"/>
                    <a:pt x="89" y="195"/>
                  </a:cubicBezTo>
                  <a:cubicBezTo>
                    <a:pt x="89" y="200"/>
                    <a:pt x="89" y="205"/>
                    <a:pt x="84" y="208"/>
                  </a:cubicBezTo>
                  <a:cubicBezTo>
                    <a:pt x="82" y="210"/>
                    <a:pt x="79" y="211"/>
                    <a:pt x="76" y="213"/>
                  </a:cubicBezTo>
                  <a:cubicBezTo>
                    <a:pt x="68" y="218"/>
                    <a:pt x="67" y="228"/>
                    <a:pt x="75" y="234"/>
                  </a:cubicBezTo>
                  <a:cubicBezTo>
                    <a:pt x="82" y="240"/>
                    <a:pt x="92" y="242"/>
                    <a:pt x="102" y="242"/>
                  </a:cubicBezTo>
                  <a:cubicBezTo>
                    <a:pt x="111" y="242"/>
                    <a:pt x="122" y="240"/>
                    <a:pt x="129" y="234"/>
                  </a:cubicBezTo>
                  <a:cubicBezTo>
                    <a:pt x="136" y="228"/>
                    <a:pt x="135" y="218"/>
                    <a:pt x="127" y="213"/>
                  </a:cubicBezTo>
                  <a:cubicBezTo>
                    <a:pt x="125" y="211"/>
                    <a:pt x="122" y="210"/>
                    <a:pt x="119" y="208"/>
                  </a:cubicBezTo>
                  <a:cubicBezTo>
                    <a:pt x="115" y="205"/>
                    <a:pt x="114" y="200"/>
                    <a:pt x="115" y="195"/>
                  </a:cubicBezTo>
                  <a:cubicBezTo>
                    <a:pt x="115" y="193"/>
                    <a:pt x="117" y="191"/>
                    <a:pt x="119" y="190"/>
                  </a:cubicBezTo>
                  <a:cubicBezTo>
                    <a:pt x="189" y="190"/>
                    <a:pt x="189" y="190"/>
                    <a:pt x="189" y="190"/>
                  </a:cubicBezTo>
                  <a:cubicBezTo>
                    <a:pt x="197" y="190"/>
                    <a:pt x="204" y="183"/>
                    <a:pt x="204" y="175"/>
                  </a:cubicBezTo>
                  <a:cubicBezTo>
                    <a:pt x="204" y="15"/>
                    <a:pt x="204" y="15"/>
                    <a:pt x="204" y="15"/>
                  </a:cubicBezTo>
                  <a:cubicBezTo>
                    <a:pt x="204" y="7"/>
                    <a:pt x="197" y="0"/>
                    <a:pt x="189" y="0"/>
                  </a:cubicBezTo>
                  <a:cubicBezTo>
                    <a:pt x="137" y="0"/>
                    <a:pt x="137" y="0"/>
                    <a:pt x="137" y="0"/>
                  </a:cubicBezTo>
                  <a:cubicBezTo>
                    <a:pt x="143" y="5"/>
                    <a:pt x="147" y="13"/>
                    <a:pt x="147" y="20"/>
                  </a:cubicBezTo>
                  <a:close/>
                </a:path>
              </a:pathLst>
            </a:custGeom>
            <a:solidFill>
              <a:srgbClr val="45818E"/>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23" name="Google Shape;1523;p48"/>
            <p:cNvSpPr/>
            <p:nvPr/>
          </p:nvSpPr>
          <p:spPr>
            <a:xfrm>
              <a:off x="2174890" y="3267876"/>
              <a:ext cx="219335" cy="174731"/>
            </a:xfrm>
            <a:custGeom>
              <a:avLst/>
              <a:gdLst/>
              <a:ahLst/>
              <a:cxnLst/>
              <a:rect l="l" t="t" r="r" b="b"/>
              <a:pathLst>
                <a:path w="249" h="198" extrusionOk="0">
                  <a:moveTo>
                    <a:pt x="192" y="21"/>
                  </a:moveTo>
                  <a:cubicBezTo>
                    <a:pt x="192" y="28"/>
                    <a:pt x="188" y="35"/>
                    <a:pt x="182" y="41"/>
                  </a:cubicBezTo>
                  <a:cubicBezTo>
                    <a:pt x="173" y="48"/>
                    <a:pt x="161" y="52"/>
                    <a:pt x="147" y="52"/>
                  </a:cubicBezTo>
                  <a:cubicBezTo>
                    <a:pt x="133" y="52"/>
                    <a:pt x="120" y="48"/>
                    <a:pt x="112" y="41"/>
                  </a:cubicBezTo>
                  <a:cubicBezTo>
                    <a:pt x="105" y="35"/>
                    <a:pt x="102" y="28"/>
                    <a:pt x="102" y="21"/>
                  </a:cubicBezTo>
                  <a:cubicBezTo>
                    <a:pt x="102" y="13"/>
                    <a:pt x="106" y="5"/>
                    <a:pt x="112" y="0"/>
                  </a:cubicBezTo>
                  <a:cubicBezTo>
                    <a:pt x="67" y="0"/>
                    <a:pt x="67" y="0"/>
                    <a:pt x="67" y="0"/>
                  </a:cubicBezTo>
                  <a:cubicBezTo>
                    <a:pt x="59" y="0"/>
                    <a:pt x="52" y="7"/>
                    <a:pt x="52" y="15"/>
                  </a:cubicBezTo>
                  <a:cubicBezTo>
                    <a:pt x="52" y="78"/>
                    <a:pt x="52" y="78"/>
                    <a:pt x="52" y="78"/>
                  </a:cubicBezTo>
                  <a:cubicBezTo>
                    <a:pt x="51" y="80"/>
                    <a:pt x="49" y="82"/>
                    <a:pt x="47" y="83"/>
                  </a:cubicBezTo>
                  <a:cubicBezTo>
                    <a:pt x="42" y="83"/>
                    <a:pt x="37" y="83"/>
                    <a:pt x="34" y="78"/>
                  </a:cubicBezTo>
                  <a:cubicBezTo>
                    <a:pt x="32" y="76"/>
                    <a:pt x="31" y="73"/>
                    <a:pt x="29" y="70"/>
                  </a:cubicBezTo>
                  <a:cubicBezTo>
                    <a:pt x="24" y="62"/>
                    <a:pt x="14" y="61"/>
                    <a:pt x="8" y="68"/>
                  </a:cubicBezTo>
                  <a:cubicBezTo>
                    <a:pt x="2" y="76"/>
                    <a:pt x="0" y="86"/>
                    <a:pt x="0" y="95"/>
                  </a:cubicBezTo>
                  <a:cubicBezTo>
                    <a:pt x="0" y="105"/>
                    <a:pt x="2" y="115"/>
                    <a:pt x="8" y="122"/>
                  </a:cubicBezTo>
                  <a:cubicBezTo>
                    <a:pt x="14" y="130"/>
                    <a:pt x="24" y="129"/>
                    <a:pt x="29" y="121"/>
                  </a:cubicBezTo>
                  <a:cubicBezTo>
                    <a:pt x="31" y="118"/>
                    <a:pt x="32" y="115"/>
                    <a:pt x="34" y="113"/>
                  </a:cubicBezTo>
                  <a:cubicBezTo>
                    <a:pt x="37" y="108"/>
                    <a:pt x="42" y="108"/>
                    <a:pt x="47" y="108"/>
                  </a:cubicBezTo>
                  <a:cubicBezTo>
                    <a:pt x="49" y="108"/>
                    <a:pt x="51" y="111"/>
                    <a:pt x="52" y="113"/>
                  </a:cubicBezTo>
                  <a:cubicBezTo>
                    <a:pt x="52" y="183"/>
                    <a:pt x="52" y="183"/>
                    <a:pt x="52" y="183"/>
                  </a:cubicBezTo>
                  <a:cubicBezTo>
                    <a:pt x="52" y="191"/>
                    <a:pt x="59" y="198"/>
                    <a:pt x="67" y="198"/>
                  </a:cubicBezTo>
                  <a:cubicBezTo>
                    <a:pt x="234" y="198"/>
                    <a:pt x="234" y="198"/>
                    <a:pt x="234" y="198"/>
                  </a:cubicBezTo>
                  <a:cubicBezTo>
                    <a:pt x="242" y="198"/>
                    <a:pt x="249" y="191"/>
                    <a:pt x="249" y="183"/>
                  </a:cubicBezTo>
                  <a:cubicBezTo>
                    <a:pt x="249" y="15"/>
                    <a:pt x="249" y="15"/>
                    <a:pt x="249" y="15"/>
                  </a:cubicBezTo>
                  <a:cubicBezTo>
                    <a:pt x="249" y="7"/>
                    <a:pt x="242" y="0"/>
                    <a:pt x="234" y="0"/>
                  </a:cubicBezTo>
                  <a:cubicBezTo>
                    <a:pt x="182" y="0"/>
                    <a:pt x="182" y="0"/>
                    <a:pt x="182" y="0"/>
                  </a:cubicBezTo>
                  <a:cubicBezTo>
                    <a:pt x="188" y="5"/>
                    <a:pt x="192" y="13"/>
                    <a:pt x="192" y="21"/>
                  </a:cubicBezTo>
                  <a:close/>
                </a:path>
              </a:pathLst>
            </a:custGeom>
            <a:solidFill>
              <a:srgbClr val="3C78D8"/>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524" name="Google Shape;1524;p48"/>
          <p:cNvGrpSpPr/>
          <p:nvPr/>
        </p:nvGrpSpPr>
        <p:grpSpPr>
          <a:xfrm>
            <a:off x="1138094" y="1952621"/>
            <a:ext cx="445578" cy="445773"/>
            <a:chOff x="557511" y="2722518"/>
            <a:chExt cx="719836" cy="720150"/>
          </a:xfrm>
        </p:grpSpPr>
        <p:sp>
          <p:nvSpPr>
            <p:cNvPr id="1525" name="Google Shape;1525;p48"/>
            <p:cNvSpPr/>
            <p:nvPr/>
          </p:nvSpPr>
          <p:spPr>
            <a:xfrm>
              <a:off x="557511" y="2722518"/>
              <a:ext cx="434543" cy="347863"/>
            </a:xfrm>
            <a:custGeom>
              <a:avLst/>
              <a:gdLst/>
              <a:ahLst/>
              <a:cxnLst/>
              <a:rect l="l" t="t" r="r" b="b"/>
              <a:pathLst>
                <a:path w="515" h="412" extrusionOk="0">
                  <a:moveTo>
                    <a:pt x="159" y="412"/>
                  </a:moveTo>
                  <a:cubicBezTo>
                    <a:pt x="147" y="402"/>
                    <a:pt x="139" y="388"/>
                    <a:pt x="139" y="373"/>
                  </a:cubicBezTo>
                  <a:cubicBezTo>
                    <a:pt x="139" y="358"/>
                    <a:pt x="146" y="344"/>
                    <a:pt x="158" y="334"/>
                  </a:cubicBezTo>
                  <a:cubicBezTo>
                    <a:pt x="175" y="319"/>
                    <a:pt x="200" y="312"/>
                    <a:pt x="227" y="312"/>
                  </a:cubicBezTo>
                  <a:cubicBezTo>
                    <a:pt x="254" y="312"/>
                    <a:pt x="278" y="319"/>
                    <a:pt x="296" y="334"/>
                  </a:cubicBezTo>
                  <a:cubicBezTo>
                    <a:pt x="307" y="344"/>
                    <a:pt x="314" y="358"/>
                    <a:pt x="314" y="373"/>
                  </a:cubicBezTo>
                  <a:cubicBezTo>
                    <a:pt x="314" y="388"/>
                    <a:pt x="307" y="402"/>
                    <a:pt x="295" y="412"/>
                  </a:cubicBezTo>
                  <a:cubicBezTo>
                    <a:pt x="402" y="412"/>
                    <a:pt x="402" y="412"/>
                    <a:pt x="402" y="412"/>
                  </a:cubicBezTo>
                  <a:cubicBezTo>
                    <a:pt x="408" y="412"/>
                    <a:pt x="413" y="407"/>
                    <a:pt x="413" y="401"/>
                  </a:cubicBezTo>
                  <a:cubicBezTo>
                    <a:pt x="413" y="262"/>
                    <a:pt x="413" y="262"/>
                    <a:pt x="413" y="262"/>
                  </a:cubicBezTo>
                  <a:cubicBezTo>
                    <a:pt x="414" y="258"/>
                    <a:pt x="418" y="253"/>
                    <a:pt x="423" y="253"/>
                  </a:cubicBezTo>
                  <a:cubicBezTo>
                    <a:pt x="433" y="253"/>
                    <a:pt x="442" y="253"/>
                    <a:pt x="448" y="262"/>
                  </a:cubicBezTo>
                  <a:cubicBezTo>
                    <a:pt x="452" y="267"/>
                    <a:pt x="454" y="272"/>
                    <a:pt x="457" y="277"/>
                  </a:cubicBezTo>
                  <a:cubicBezTo>
                    <a:pt x="467" y="293"/>
                    <a:pt x="487" y="294"/>
                    <a:pt x="499" y="280"/>
                  </a:cubicBezTo>
                  <a:cubicBezTo>
                    <a:pt x="510" y="266"/>
                    <a:pt x="515" y="246"/>
                    <a:pt x="514" y="228"/>
                  </a:cubicBezTo>
                  <a:cubicBezTo>
                    <a:pt x="515" y="210"/>
                    <a:pt x="510" y="190"/>
                    <a:pt x="499" y="176"/>
                  </a:cubicBezTo>
                  <a:cubicBezTo>
                    <a:pt x="487" y="161"/>
                    <a:pt x="467" y="162"/>
                    <a:pt x="457" y="178"/>
                  </a:cubicBezTo>
                  <a:cubicBezTo>
                    <a:pt x="454" y="183"/>
                    <a:pt x="452" y="189"/>
                    <a:pt x="448" y="194"/>
                  </a:cubicBezTo>
                  <a:cubicBezTo>
                    <a:pt x="442" y="203"/>
                    <a:pt x="433" y="203"/>
                    <a:pt x="423" y="203"/>
                  </a:cubicBezTo>
                  <a:cubicBezTo>
                    <a:pt x="418" y="202"/>
                    <a:pt x="414" y="198"/>
                    <a:pt x="413" y="194"/>
                  </a:cubicBezTo>
                  <a:cubicBezTo>
                    <a:pt x="413" y="12"/>
                    <a:pt x="413" y="12"/>
                    <a:pt x="413" y="12"/>
                  </a:cubicBezTo>
                  <a:cubicBezTo>
                    <a:pt x="413" y="5"/>
                    <a:pt x="408" y="0"/>
                    <a:pt x="402" y="0"/>
                  </a:cubicBezTo>
                  <a:cubicBezTo>
                    <a:pt x="11" y="0"/>
                    <a:pt x="11" y="0"/>
                    <a:pt x="11" y="0"/>
                  </a:cubicBezTo>
                  <a:cubicBezTo>
                    <a:pt x="5" y="0"/>
                    <a:pt x="0" y="5"/>
                    <a:pt x="0" y="12"/>
                  </a:cubicBezTo>
                  <a:cubicBezTo>
                    <a:pt x="0" y="401"/>
                    <a:pt x="0" y="401"/>
                    <a:pt x="0" y="401"/>
                  </a:cubicBezTo>
                  <a:cubicBezTo>
                    <a:pt x="0" y="407"/>
                    <a:pt x="5" y="412"/>
                    <a:pt x="11" y="412"/>
                  </a:cubicBezTo>
                  <a:lnTo>
                    <a:pt x="159" y="412"/>
                  </a:ln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26" name="Google Shape;1526;p48"/>
            <p:cNvSpPr/>
            <p:nvPr/>
          </p:nvSpPr>
          <p:spPr>
            <a:xfrm>
              <a:off x="929646" y="2722518"/>
              <a:ext cx="347700" cy="434664"/>
            </a:xfrm>
            <a:custGeom>
              <a:avLst/>
              <a:gdLst/>
              <a:ahLst/>
              <a:cxnLst/>
              <a:rect l="l" t="t" r="r" b="b"/>
              <a:pathLst>
                <a:path w="412" h="515" extrusionOk="0">
                  <a:moveTo>
                    <a:pt x="0" y="160"/>
                  </a:moveTo>
                  <a:cubicBezTo>
                    <a:pt x="10" y="148"/>
                    <a:pt x="24" y="140"/>
                    <a:pt x="39" y="140"/>
                  </a:cubicBezTo>
                  <a:cubicBezTo>
                    <a:pt x="54" y="140"/>
                    <a:pt x="68" y="147"/>
                    <a:pt x="78" y="159"/>
                  </a:cubicBezTo>
                  <a:cubicBezTo>
                    <a:pt x="93" y="176"/>
                    <a:pt x="100" y="201"/>
                    <a:pt x="100" y="228"/>
                  </a:cubicBezTo>
                  <a:cubicBezTo>
                    <a:pt x="100" y="255"/>
                    <a:pt x="93" y="279"/>
                    <a:pt x="78" y="296"/>
                  </a:cubicBezTo>
                  <a:cubicBezTo>
                    <a:pt x="68" y="308"/>
                    <a:pt x="54" y="315"/>
                    <a:pt x="39" y="315"/>
                  </a:cubicBezTo>
                  <a:cubicBezTo>
                    <a:pt x="24" y="315"/>
                    <a:pt x="10" y="308"/>
                    <a:pt x="0" y="296"/>
                  </a:cubicBezTo>
                  <a:cubicBezTo>
                    <a:pt x="0" y="402"/>
                    <a:pt x="0" y="402"/>
                    <a:pt x="0" y="402"/>
                  </a:cubicBezTo>
                  <a:cubicBezTo>
                    <a:pt x="0" y="409"/>
                    <a:pt x="5" y="414"/>
                    <a:pt x="11" y="414"/>
                  </a:cubicBezTo>
                  <a:cubicBezTo>
                    <a:pt x="150" y="414"/>
                    <a:pt x="150" y="414"/>
                    <a:pt x="150" y="414"/>
                  </a:cubicBezTo>
                  <a:cubicBezTo>
                    <a:pt x="154" y="415"/>
                    <a:pt x="159" y="419"/>
                    <a:pt x="159" y="424"/>
                  </a:cubicBezTo>
                  <a:cubicBezTo>
                    <a:pt x="159" y="434"/>
                    <a:pt x="159" y="443"/>
                    <a:pt x="150" y="449"/>
                  </a:cubicBezTo>
                  <a:cubicBezTo>
                    <a:pt x="145" y="452"/>
                    <a:pt x="140" y="455"/>
                    <a:pt x="135" y="458"/>
                  </a:cubicBezTo>
                  <a:cubicBezTo>
                    <a:pt x="119" y="468"/>
                    <a:pt x="118" y="488"/>
                    <a:pt x="132" y="500"/>
                  </a:cubicBezTo>
                  <a:cubicBezTo>
                    <a:pt x="146" y="511"/>
                    <a:pt x="166" y="515"/>
                    <a:pt x="184" y="515"/>
                  </a:cubicBezTo>
                  <a:cubicBezTo>
                    <a:pt x="202" y="515"/>
                    <a:pt x="222" y="511"/>
                    <a:pt x="236" y="500"/>
                  </a:cubicBezTo>
                  <a:cubicBezTo>
                    <a:pt x="251" y="488"/>
                    <a:pt x="250" y="468"/>
                    <a:pt x="234" y="458"/>
                  </a:cubicBezTo>
                  <a:cubicBezTo>
                    <a:pt x="229" y="455"/>
                    <a:pt x="223" y="452"/>
                    <a:pt x="218" y="449"/>
                  </a:cubicBezTo>
                  <a:cubicBezTo>
                    <a:pt x="209" y="443"/>
                    <a:pt x="209" y="434"/>
                    <a:pt x="209" y="424"/>
                  </a:cubicBezTo>
                  <a:cubicBezTo>
                    <a:pt x="210" y="419"/>
                    <a:pt x="214" y="415"/>
                    <a:pt x="218" y="414"/>
                  </a:cubicBezTo>
                  <a:cubicBezTo>
                    <a:pt x="400" y="414"/>
                    <a:pt x="400" y="414"/>
                    <a:pt x="400" y="414"/>
                  </a:cubicBezTo>
                  <a:cubicBezTo>
                    <a:pt x="407" y="414"/>
                    <a:pt x="412" y="409"/>
                    <a:pt x="412" y="402"/>
                  </a:cubicBezTo>
                  <a:cubicBezTo>
                    <a:pt x="412" y="12"/>
                    <a:pt x="412" y="12"/>
                    <a:pt x="412" y="12"/>
                  </a:cubicBezTo>
                  <a:cubicBezTo>
                    <a:pt x="412" y="5"/>
                    <a:pt x="407" y="0"/>
                    <a:pt x="400" y="0"/>
                  </a:cubicBezTo>
                  <a:cubicBezTo>
                    <a:pt x="11" y="0"/>
                    <a:pt x="11" y="0"/>
                    <a:pt x="11" y="0"/>
                  </a:cubicBezTo>
                  <a:cubicBezTo>
                    <a:pt x="5" y="0"/>
                    <a:pt x="0" y="5"/>
                    <a:pt x="0" y="12"/>
                  </a:cubicBezTo>
                  <a:lnTo>
                    <a:pt x="0" y="160"/>
                  </a:ln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27" name="Google Shape;1527;p48"/>
            <p:cNvSpPr/>
            <p:nvPr/>
          </p:nvSpPr>
          <p:spPr>
            <a:xfrm>
              <a:off x="557511" y="3008004"/>
              <a:ext cx="347040" cy="434664"/>
            </a:xfrm>
            <a:custGeom>
              <a:avLst/>
              <a:gdLst/>
              <a:ahLst/>
              <a:cxnLst/>
              <a:rect l="l" t="t" r="r" b="b"/>
              <a:pathLst>
                <a:path w="411" h="515" extrusionOk="0">
                  <a:moveTo>
                    <a:pt x="411" y="356"/>
                  </a:moveTo>
                  <a:cubicBezTo>
                    <a:pt x="401" y="368"/>
                    <a:pt x="387" y="376"/>
                    <a:pt x="372" y="376"/>
                  </a:cubicBezTo>
                  <a:cubicBezTo>
                    <a:pt x="357" y="376"/>
                    <a:pt x="343" y="369"/>
                    <a:pt x="333" y="357"/>
                  </a:cubicBezTo>
                  <a:cubicBezTo>
                    <a:pt x="318" y="340"/>
                    <a:pt x="311" y="315"/>
                    <a:pt x="311" y="288"/>
                  </a:cubicBezTo>
                  <a:cubicBezTo>
                    <a:pt x="311" y="261"/>
                    <a:pt x="318" y="237"/>
                    <a:pt x="333" y="219"/>
                  </a:cubicBezTo>
                  <a:cubicBezTo>
                    <a:pt x="343" y="207"/>
                    <a:pt x="357" y="201"/>
                    <a:pt x="372" y="201"/>
                  </a:cubicBezTo>
                  <a:cubicBezTo>
                    <a:pt x="387" y="201"/>
                    <a:pt x="401" y="208"/>
                    <a:pt x="411" y="220"/>
                  </a:cubicBezTo>
                  <a:cubicBezTo>
                    <a:pt x="411" y="113"/>
                    <a:pt x="411" y="113"/>
                    <a:pt x="411" y="113"/>
                  </a:cubicBezTo>
                  <a:cubicBezTo>
                    <a:pt x="411" y="107"/>
                    <a:pt x="406" y="102"/>
                    <a:pt x="400" y="102"/>
                  </a:cubicBezTo>
                  <a:cubicBezTo>
                    <a:pt x="261" y="102"/>
                    <a:pt x="261" y="102"/>
                    <a:pt x="261" y="102"/>
                  </a:cubicBezTo>
                  <a:cubicBezTo>
                    <a:pt x="257" y="100"/>
                    <a:pt x="252" y="97"/>
                    <a:pt x="252" y="92"/>
                  </a:cubicBezTo>
                  <a:cubicBezTo>
                    <a:pt x="252" y="82"/>
                    <a:pt x="252" y="73"/>
                    <a:pt x="261" y="67"/>
                  </a:cubicBezTo>
                  <a:cubicBezTo>
                    <a:pt x="266" y="63"/>
                    <a:pt x="271" y="61"/>
                    <a:pt x="276" y="58"/>
                  </a:cubicBezTo>
                  <a:cubicBezTo>
                    <a:pt x="293" y="48"/>
                    <a:pt x="294" y="28"/>
                    <a:pt x="279" y="16"/>
                  </a:cubicBezTo>
                  <a:cubicBezTo>
                    <a:pt x="265" y="5"/>
                    <a:pt x="245" y="0"/>
                    <a:pt x="227" y="1"/>
                  </a:cubicBezTo>
                  <a:cubicBezTo>
                    <a:pt x="209" y="0"/>
                    <a:pt x="189" y="5"/>
                    <a:pt x="175" y="16"/>
                  </a:cubicBezTo>
                  <a:cubicBezTo>
                    <a:pt x="160" y="28"/>
                    <a:pt x="161" y="48"/>
                    <a:pt x="177" y="58"/>
                  </a:cubicBezTo>
                  <a:cubicBezTo>
                    <a:pt x="182" y="61"/>
                    <a:pt x="188" y="63"/>
                    <a:pt x="193" y="67"/>
                  </a:cubicBezTo>
                  <a:cubicBezTo>
                    <a:pt x="202" y="73"/>
                    <a:pt x="202" y="82"/>
                    <a:pt x="202" y="92"/>
                  </a:cubicBezTo>
                  <a:cubicBezTo>
                    <a:pt x="201" y="97"/>
                    <a:pt x="197" y="100"/>
                    <a:pt x="193" y="102"/>
                  </a:cubicBezTo>
                  <a:cubicBezTo>
                    <a:pt x="11" y="102"/>
                    <a:pt x="11" y="102"/>
                    <a:pt x="11" y="102"/>
                  </a:cubicBezTo>
                  <a:cubicBezTo>
                    <a:pt x="5" y="102"/>
                    <a:pt x="0" y="107"/>
                    <a:pt x="0" y="113"/>
                  </a:cubicBezTo>
                  <a:cubicBezTo>
                    <a:pt x="0" y="504"/>
                    <a:pt x="0" y="504"/>
                    <a:pt x="0" y="504"/>
                  </a:cubicBezTo>
                  <a:cubicBezTo>
                    <a:pt x="0" y="510"/>
                    <a:pt x="5" y="515"/>
                    <a:pt x="11" y="515"/>
                  </a:cubicBezTo>
                  <a:cubicBezTo>
                    <a:pt x="400" y="515"/>
                    <a:pt x="400" y="515"/>
                    <a:pt x="400" y="515"/>
                  </a:cubicBezTo>
                  <a:cubicBezTo>
                    <a:pt x="406" y="515"/>
                    <a:pt x="411" y="510"/>
                    <a:pt x="411" y="504"/>
                  </a:cubicBezTo>
                  <a:lnTo>
                    <a:pt x="411" y="356"/>
                  </a:ln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28" name="Google Shape;1528;p48"/>
            <p:cNvSpPr/>
            <p:nvPr/>
          </p:nvSpPr>
          <p:spPr>
            <a:xfrm>
              <a:off x="842804" y="3095795"/>
              <a:ext cx="434543" cy="346873"/>
            </a:xfrm>
            <a:custGeom>
              <a:avLst/>
              <a:gdLst/>
              <a:ahLst/>
              <a:cxnLst/>
              <a:rect l="l" t="t" r="r" b="b"/>
              <a:pathLst>
                <a:path w="515" h="411" extrusionOk="0">
                  <a:moveTo>
                    <a:pt x="355" y="0"/>
                  </a:moveTo>
                  <a:cubicBezTo>
                    <a:pt x="367" y="10"/>
                    <a:pt x="375" y="24"/>
                    <a:pt x="375" y="39"/>
                  </a:cubicBezTo>
                  <a:cubicBezTo>
                    <a:pt x="375" y="54"/>
                    <a:pt x="368" y="68"/>
                    <a:pt x="356" y="78"/>
                  </a:cubicBezTo>
                  <a:cubicBezTo>
                    <a:pt x="339" y="93"/>
                    <a:pt x="314" y="100"/>
                    <a:pt x="287" y="100"/>
                  </a:cubicBezTo>
                  <a:cubicBezTo>
                    <a:pt x="260" y="100"/>
                    <a:pt x="236" y="93"/>
                    <a:pt x="219" y="78"/>
                  </a:cubicBezTo>
                  <a:cubicBezTo>
                    <a:pt x="207" y="68"/>
                    <a:pt x="200" y="54"/>
                    <a:pt x="200" y="39"/>
                  </a:cubicBezTo>
                  <a:cubicBezTo>
                    <a:pt x="200" y="24"/>
                    <a:pt x="207" y="10"/>
                    <a:pt x="219" y="0"/>
                  </a:cubicBezTo>
                  <a:cubicBezTo>
                    <a:pt x="113" y="0"/>
                    <a:pt x="113" y="0"/>
                    <a:pt x="113" y="0"/>
                  </a:cubicBezTo>
                  <a:cubicBezTo>
                    <a:pt x="106" y="0"/>
                    <a:pt x="101" y="5"/>
                    <a:pt x="101" y="11"/>
                  </a:cubicBezTo>
                  <a:cubicBezTo>
                    <a:pt x="101" y="150"/>
                    <a:pt x="101" y="150"/>
                    <a:pt x="101" y="150"/>
                  </a:cubicBezTo>
                  <a:cubicBezTo>
                    <a:pt x="100" y="154"/>
                    <a:pt x="96" y="159"/>
                    <a:pt x="91" y="159"/>
                  </a:cubicBezTo>
                  <a:cubicBezTo>
                    <a:pt x="81" y="159"/>
                    <a:pt x="72" y="159"/>
                    <a:pt x="66" y="150"/>
                  </a:cubicBezTo>
                  <a:cubicBezTo>
                    <a:pt x="63" y="145"/>
                    <a:pt x="60" y="140"/>
                    <a:pt x="57" y="135"/>
                  </a:cubicBezTo>
                  <a:cubicBezTo>
                    <a:pt x="47" y="118"/>
                    <a:pt x="27" y="117"/>
                    <a:pt x="15" y="132"/>
                  </a:cubicBezTo>
                  <a:cubicBezTo>
                    <a:pt x="4" y="146"/>
                    <a:pt x="0" y="166"/>
                    <a:pt x="0" y="184"/>
                  </a:cubicBezTo>
                  <a:cubicBezTo>
                    <a:pt x="0" y="202"/>
                    <a:pt x="4" y="222"/>
                    <a:pt x="15" y="236"/>
                  </a:cubicBezTo>
                  <a:cubicBezTo>
                    <a:pt x="27" y="251"/>
                    <a:pt x="47" y="250"/>
                    <a:pt x="57" y="234"/>
                  </a:cubicBezTo>
                  <a:cubicBezTo>
                    <a:pt x="60" y="229"/>
                    <a:pt x="63" y="223"/>
                    <a:pt x="66" y="218"/>
                  </a:cubicBezTo>
                  <a:cubicBezTo>
                    <a:pt x="72" y="209"/>
                    <a:pt x="81" y="209"/>
                    <a:pt x="91" y="209"/>
                  </a:cubicBezTo>
                  <a:cubicBezTo>
                    <a:pt x="96" y="210"/>
                    <a:pt x="100" y="214"/>
                    <a:pt x="101" y="218"/>
                  </a:cubicBezTo>
                  <a:cubicBezTo>
                    <a:pt x="101" y="400"/>
                    <a:pt x="101" y="400"/>
                    <a:pt x="101" y="400"/>
                  </a:cubicBezTo>
                  <a:cubicBezTo>
                    <a:pt x="101" y="406"/>
                    <a:pt x="106" y="411"/>
                    <a:pt x="113" y="411"/>
                  </a:cubicBezTo>
                  <a:cubicBezTo>
                    <a:pt x="503" y="411"/>
                    <a:pt x="503" y="411"/>
                    <a:pt x="503" y="411"/>
                  </a:cubicBezTo>
                  <a:cubicBezTo>
                    <a:pt x="510" y="411"/>
                    <a:pt x="515" y="406"/>
                    <a:pt x="515" y="400"/>
                  </a:cubicBezTo>
                  <a:cubicBezTo>
                    <a:pt x="515" y="11"/>
                    <a:pt x="515" y="11"/>
                    <a:pt x="515" y="11"/>
                  </a:cubicBezTo>
                  <a:cubicBezTo>
                    <a:pt x="515" y="5"/>
                    <a:pt x="510" y="0"/>
                    <a:pt x="503" y="0"/>
                  </a:cubicBezTo>
                  <a:lnTo>
                    <a:pt x="355" y="0"/>
                  </a:ln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529" name="Google Shape;1529;p48"/>
          <p:cNvGrpSpPr/>
          <p:nvPr/>
        </p:nvGrpSpPr>
        <p:grpSpPr>
          <a:xfrm>
            <a:off x="1081977" y="3388956"/>
            <a:ext cx="445905" cy="400522"/>
            <a:chOff x="1147762" y="-2383684"/>
            <a:chExt cx="5137150" cy="4619626"/>
          </a:xfrm>
        </p:grpSpPr>
        <p:sp>
          <p:nvSpPr>
            <p:cNvPr id="1530" name="Google Shape;1530;p48"/>
            <p:cNvSpPr/>
            <p:nvPr/>
          </p:nvSpPr>
          <p:spPr>
            <a:xfrm>
              <a:off x="1147762" y="-1089871"/>
              <a:ext cx="2505075" cy="3325813"/>
            </a:xfrm>
            <a:custGeom>
              <a:avLst/>
              <a:gdLst/>
              <a:ahLst/>
              <a:cxnLst/>
              <a:rect l="l" t="t" r="r" b="b"/>
              <a:pathLst>
                <a:path w="566" h="751" extrusionOk="0">
                  <a:moveTo>
                    <a:pt x="62" y="403"/>
                  </a:moveTo>
                  <a:cubicBezTo>
                    <a:pt x="9" y="496"/>
                    <a:pt x="0" y="584"/>
                    <a:pt x="37" y="649"/>
                  </a:cubicBezTo>
                  <a:cubicBezTo>
                    <a:pt x="75" y="715"/>
                    <a:pt x="155" y="751"/>
                    <a:pt x="263" y="751"/>
                  </a:cubicBezTo>
                  <a:cubicBezTo>
                    <a:pt x="449" y="751"/>
                    <a:pt x="449" y="751"/>
                    <a:pt x="449" y="751"/>
                  </a:cubicBezTo>
                  <a:cubicBezTo>
                    <a:pt x="413" y="733"/>
                    <a:pt x="375" y="705"/>
                    <a:pt x="351" y="658"/>
                  </a:cubicBezTo>
                  <a:cubicBezTo>
                    <a:pt x="303" y="564"/>
                    <a:pt x="352" y="480"/>
                    <a:pt x="355" y="476"/>
                  </a:cubicBezTo>
                  <a:cubicBezTo>
                    <a:pt x="370" y="450"/>
                    <a:pt x="370" y="450"/>
                    <a:pt x="370" y="450"/>
                  </a:cubicBezTo>
                  <a:cubicBezTo>
                    <a:pt x="566" y="111"/>
                    <a:pt x="566" y="111"/>
                    <a:pt x="566" y="111"/>
                  </a:cubicBezTo>
                  <a:cubicBezTo>
                    <a:pt x="555" y="92"/>
                    <a:pt x="555" y="92"/>
                    <a:pt x="555" y="92"/>
                  </a:cubicBezTo>
                  <a:cubicBezTo>
                    <a:pt x="550" y="85"/>
                    <a:pt x="487" y="0"/>
                    <a:pt x="398" y="0"/>
                  </a:cubicBezTo>
                  <a:cubicBezTo>
                    <a:pt x="310" y="0"/>
                    <a:pt x="265" y="55"/>
                    <a:pt x="249" y="79"/>
                  </a:cubicBezTo>
                  <a:lnTo>
                    <a:pt x="62" y="403"/>
                  </a:ln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31" name="Google Shape;1531;p48"/>
            <p:cNvSpPr/>
            <p:nvPr/>
          </p:nvSpPr>
          <p:spPr>
            <a:xfrm>
              <a:off x="2617787" y="3916"/>
              <a:ext cx="3667125" cy="2232024"/>
            </a:xfrm>
            <a:custGeom>
              <a:avLst/>
              <a:gdLst/>
              <a:ahLst/>
              <a:cxnLst/>
              <a:rect l="l" t="t" r="r" b="b"/>
              <a:pathLst>
                <a:path w="829" h="504" extrusionOk="0">
                  <a:moveTo>
                    <a:pt x="766" y="156"/>
                  </a:moveTo>
                  <a:cubicBezTo>
                    <a:pt x="676" y="0"/>
                    <a:pt x="676" y="0"/>
                    <a:pt x="676" y="0"/>
                  </a:cubicBezTo>
                  <a:cubicBezTo>
                    <a:pt x="680" y="40"/>
                    <a:pt x="676" y="87"/>
                    <a:pt x="651" y="131"/>
                  </a:cubicBezTo>
                  <a:cubicBezTo>
                    <a:pt x="600" y="220"/>
                    <a:pt x="492" y="222"/>
                    <a:pt x="479" y="222"/>
                  </a:cubicBezTo>
                  <a:cubicBezTo>
                    <a:pt x="479" y="222"/>
                    <a:pt x="479" y="222"/>
                    <a:pt x="479" y="222"/>
                  </a:cubicBezTo>
                  <a:cubicBezTo>
                    <a:pt x="448" y="222"/>
                    <a:pt x="448" y="222"/>
                    <a:pt x="448" y="222"/>
                  </a:cubicBezTo>
                  <a:cubicBezTo>
                    <a:pt x="57" y="222"/>
                    <a:pt x="57" y="222"/>
                    <a:pt x="57" y="222"/>
                  </a:cubicBezTo>
                  <a:cubicBezTo>
                    <a:pt x="45" y="242"/>
                    <a:pt x="45" y="242"/>
                    <a:pt x="45" y="242"/>
                  </a:cubicBezTo>
                  <a:cubicBezTo>
                    <a:pt x="43" y="246"/>
                    <a:pt x="0" y="318"/>
                    <a:pt x="42" y="399"/>
                  </a:cubicBezTo>
                  <a:cubicBezTo>
                    <a:pt x="91" y="495"/>
                    <a:pt x="209" y="503"/>
                    <a:pt x="216" y="504"/>
                  </a:cubicBezTo>
                  <a:cubicBezTo>
                    <a:pt x="566" y="504"/>
                    <a:pt x="566" y="504"/>
                    <a:pt x="566" y="504"/>
                  </a:cubicBezTo>
                  <a:cubicBezTo>
                    <a:pt x="674" y="504"/>
                    <a:pt x="754" y="468"/>
                    <a:pt x="792" y="402"/>
                  </a:cubicBezTo>
                  <a:cubicBezTo>
                    <a:pt x="829" y="337"/>
                    <a:pt x="820" y="249"/>
                    <a:pt x="766" y="156"/>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32" name="Google Shape;1532;p48"/>
            <p:cNvSpPr/>
            <p:nvPr/>
          </p:nvSpPr>
          <p:spPr>
            <a:xfrm>
              <a:off x="2449512" y="-2383684"/>
              <a:ext cx="3167061" cy="3259137"/>
            </a:xfrm>
            <a:custGeom>
              <a:avLst/>
              <a:gdLst/>
              <a:ahLst/>
              <a:cxnLst/>
              <a:rect l="l" t="t" r="r" b="b"/>
              <a:pathLst>
                <a:path w="716" h="736" extrusionOk="0">
                  <a:moveTo>
                    <a:pt x="487" y="145"/>
                  </a:moveTo>
                  <a:cubicBezTo>
                    <a:pt x="433" y="52"/>
                    <a:pt x="362" y="0"/>
                    <a:pt x="286" y="0"/>
                  </a:cubicBezTo>
                  <a:cubicBezTo>
                    <a:pt x="211" y="0"/>
                    <a:pt x="140" y="52"/>
                    <a:pt x="86" y="145"/>
                  </a:cubicBezTo>
                  <a:cubicBezTo>
                    <a:pt x="0" y="294"/>
                    <a:pt x="0" y="294"/>
                    <a:pt x="0" y="294"/>
                  </a:cubicBezTo>
                  <a:cubicBezTo>
                    <a:pt x="27" y="278"/>
                    <a:pt x="61" y="266"/>
                    <a:pt x="104" y="266"/>
                  </a:cubicBezTo>
                  <a:cubicBezTo>
                    <a:pt x="210" y="266"/>
                    <a:pt x="279" y="365"/>
                    <a:pt x="282" y="370"/>
                  </a:cubicBezTo>
                  <a:cubicBezTo>
                    <a:pt x="283" y="371"/>
                    <a:pt x="283" y="371"/>
                    <a:pt x="283" y="371"/>
                  </a:cubicBezTo>
                  <a:cubicBezTo>
                    <a:pt x="293" y="390"/>
                    <a:pt x="293" y="390"/>
                    <a:pt x="293" y="390"/>
                  </a:cubicBezTo>
                  <a:cubicBezTo>
                    <a:pt x="298" y="397"/>
                    <a:pt x="298" y="397"/>
                    <a:pt x="298" y="397"/>
                  </a:cubicBezTo>
                  <a:cubicBezTo>
                    <a:pt x="493" y="736"/>
                    <a:pt x="493" y="736"/>
                    <a:pt x="493" y="736"/>
                  </a:cubicBezTo>
                  <a:cubicBezTo>
                    <a:pt x="517" y="736"/>
                    <a:pt x="517" y="736"/>
                    <a:pt x="517" y="736"/>
                  </a:cubicBezTo>
                  <a:cubicBezTo>
                    <a:pt x="517" y="736"/>
                    <a:pt x="517" y="736"/>
                    <a:pt x="517" y="736"/>
                  </a:cubicBezTo>
                  <a:cubicBezTo>
                    <a:pt x="522" y="736"/>
                    <a:pt x="622" y="735"/>
                    <a:pt x="667" y="657"/>
                  </a:cubicBezTo>
                  <a:cubicBezTo>
                    <a:pt x="716" y="573"/>
                    <a:pt x="672" y="467"/>
                    <a:pt x="668" y="459"/>
                  </a:cubicBezTo>
                  <a:lnTo>
                    <a:pt x="487" y="145"/>
                  </a:ln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533" name="Google Shape;1533;p48"/>
          <p:cNvGrpSpPr/>
          <p:nvPr/>
        </p:nvGrpSpPr>
        <p:grpSpPr>
          <a:xfrm>
            <a:off x="1879306" y="3382610"/>
            <a:ext cx="445901" cy="413282"/>
            <a:chOff x="1570037" y="-2033978"/>
            <a:chExt cx="4943475" cy="4576762"/>
          </a:xfrm>
        </p:grpSpPr>
        <p:sp>
          <p:nvSpPr>
            <p:cNvPr id="1534" name="Google Shape;1534;p48"/>
            <p:cNvSpPr/>
            <p:nvPr/>
          </p:nvSpPr>
          <p:spPr>
            <a:xfrm>
              <a:off x="4814887" y="-90878"/>
              <a:ext cx="1673225" cy="1187450"/>
            </a:xfrm>
            <a:custGeom>
              <a:avLst/>
              <a:gdLst/>
              <a:ahLst/>
              <a:cxnLst/>
              <a:rect l="l" t="t" r="r" b="b"/>
              <a:pathLst>
                <a:path w="381" h="270" extrusionOk="0">
                  <a:moveTo>
                    <a:pt x="295" y="270"/>
                  </a:moveTo>
                  <a:cubicBezTo>
                    <a:pt x="336" y="270"/>
                    <a:pt x="381" y="237"/>
                    <a:pt x="360" y="184"/>
                  </a:cubicBezTo>
                  <a:cubicBezTo>
                    <a:pt x="360" y="184"/>
                    <a:pt x="360" y="184"/>
                    <a:pt x="360" y="184"/>
                  </a:cubicBezTo>
                  <a:cubicBezTo>
                    <a:pt x="254" y="0"/>
                    <a:pt x="254" y="0"/>
                    <a:pt x="254" y="0"/>
                  </a:cubicBezTo>
                  <a:cubicBezTo>
                    <a:pt x="6" y="142"/>
                    <a:pt x="6" y="142"/>
                    <a:pt x="6" y="142"/>
                  </a:cubicBezTo>
                  <a:cubicBezTo>
                    <a:pt x="80" y="270"/>
                    <a:pt x="80" y="270"/>
                    <a:pt x="80" y="270"/>
                  </a:cubicBezTo>
                  <a:cubicBezTo>
                    <a:pt x="0" y="270"/>
                    <a:pt x="0" y="270"/>
                    <a:pt x="0" y="270"/>
                  </a:cubicBezTo>
                  <a:cubicBezTo>
                    <a:pt x="0" y="270"/>
                    <a:pt x="0" y="270"/>
                    <a:pt x="0" y="270"/>
                  </a:cubicBezTo>
                  <a:lnTo>
                    <a:pt x="295" y="270"/>
                  </a:lnTo>
                  <a:close/>
                </a:path>
              </a:pathLst>
            </a:custGeom>
            <a:solidFill>
              <a:srgbClr val="6AA84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sp>
          <p:nvSpPr>
            <p:cNvPr id="1535" name="Google Shape;1535;p48"/>
            <p:cNvSpPr/>
            <p:nvPr/>
          </p:nvSpPr>
          <p:spPr>
            <a:xfrm>
              <a:off x="2355850" y="788597"/>
              <a:ext cx="1208087" cy="1560512"/>
            </a:xfrm>
            <a:custGeom>
              <a:avLst/>
              <a:gdLst/>
              <a:ahLst/>
              <a:cxnLst/>
              <a:rect l="l" t="t" r="r" b="b"/>
              <a:pathLst>
                <a:path w="275" h="355" extrusionOk="0">
                  <a:moveTo>
                    <a:pt x="275" y="70"/>
                  </a:moveTo>
                  <a:cubicBezTo>
                    <a:pt x="128" y="70"/>
                    <a:pt x="128" y="70"/>
                    <a:pt x="128" y="70"/>
                  </a:cubicBezTo>
                  <a:cubicBezTo>
                    <a:pt x="168" y="0"/>
                    <a:pt x="168" y="0"/>
                    <a:pt x="168" y="0"/>
                  </a:cubicBezTo>
                  <a:cubicBezTo>
                    <a:pt x="168" y="0"/>
                    <a:pt x="168" y="0"/>
                    <a:pt x="168" y="0"/>
                  </a:cubicBezTo>
                  <a:cubicBezTo>
                    <a:pt x="20" y="256"/>
                    <a:pt x="20" y="256"/>
                    <a:pt x="20" y="256"/>
                  </a:cubicBezTo>
                  <a:cubicBezTo>
                    <a:pt x="0" y="291"/>
                    <a:pt x="5" y="346"/>
                    <a:pt x="62" y="354"/>
                  </a:cubicBezTo>
                  <a:cubicBezTo>
                    <a:pt x="62" y="355"/>
                    <a:pt x="62" y="355"/>
                    <a:pt x="62" y="355"/>
                  </a:cubicBezTo>
                  <a:cubicBezTo>
                    <a:pt x="275" y="355"/>
                    <a:pt x="275" y="355"/>
                    <a:pt x="275" y="355"/>
                  </a:cubicBezTo>
                  <a:lnTo>
                    <a:pt x="275" y="70"/>
                  </a:lnTo>
                  <a:close/>
                </a:path>
              </a:pathLst>
            </a:custGeom>
            <a:solidFill>
              <a:srgbClr val="45818E"/>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sp>
          <p:nvSpPr>
            <p:cNvPr id="1536" name="Google Shape;1536;p48"/>
            <p:cNvSpPr/>
            <p:nvPr/>
          </p:nvSpPr>
          <p:spPr>
            <a:xfrm>
              <a:off x="2636837" y="-1932378"/>
              <a:ext cx="1581150" cy="1635125"/>
            </a:xfrm>
            <a:custGeom>
              <a:avLst/>
              <a:gdLst/>
              <a:ahLst/>
              <a:cxnLst/>
              <a:rect l="l" t="t" r="r" b="b"/>
              <a:pathLst>
                <a:path w="360" h="372" extrusionOk="0">
                  <a:moveTo>
                    <a:pt x="213" y="58"/>
                  </a:moveTo>
                  <a:cubicBezTo>
                    <a:pt x="192" y="23"/>
                    <a:pt x="142" y="0"/>
                    <a:pt x="106" y="45"/>
                  </a:cubicBezTo>
                  <a:cubicBezTo>
                    <a:pt x="106" y="45"/>
                    <a:pt x="106" y="45"/>
                    <a:pt x="106" y="45"/>
                  </a:cubicBezTo>
                  <a:cubicBezTo>
                    <a:pt x="0" y="229"/>
                    <a:pt x="0" y="229"/>
                    <a:pt x="0" y="229"/>
                  </a:cubicBezTo>
                  <a:cubicBezTo>
                    <a:pt x="247" y="372"/>
                    <a:pt x="247" y="372"/>
                    <a:pt x="247" y="372"/>
                  </a:cubicBezTo>
                  <a:cubicBezTo>
                    <a:pt x="320" y="246"/>
                    <a:pt x="320" y="246"/>
                    <a:pt x="320" y="246"/>
                  </a:cubicBezTo>
                  <a:cubicBezTo>
                    <a:pt x="360" y="314"/>
                    <a:pt x="360" y="314"/>
                    <a:pt x="360" y="314"/>
                  </a:cubicBezTo>
                  <a:cubicBezTo>
                    <a:pt x="360" y="314"/>
                    <a:pt x="360" y="314"/>
                    <a:pt x="360" y="314"/>
                  </a:cubicBezTo>
                  <a:lnTo>
                    <a:pt x="213" y="58"/>
                  </a:lnTo>
                  <a:close/>
                </a:path>
              </a:pathLst>
            </a:custGeom>
            <a:solidFill>
              <a:srgbClr val="3C78D8"/>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sp>
          <p:nvSpPr>
            <p:cNvPr id="1537" name="Google Shape;1537;p48"/>
            <p:cNvSpPr/>
            <p:nvPr/>
          </p:nvSpPr>
          <p:spPr>
            <a:xfrm>
              <a:off x="1570037" y="-213115"/>
              <a:ext cx="1800225" cy="2562225"/>
            </a:xfrm>
            <a:custGeom>
              <a:avLst/>
              <a:gdLst/>
              <a:ahLst/>
              <a:cxnLst/>
              <a:rect l="l" t="t" r="r" b="b"/>
              <a:pathLst>
                <a:path w="410" h="583" extrusionOk="0">
                  <a:moveTo>
                    <a:pt x="410" y="206"/>
                  </a:moveTo>
                  <a:cubicBezTo>
                    <a:pt x="314" y="0"/>
                    <a:pt x="314" y="0"/>
                    <a:pt x="314" y="0"/>
                  </a:cubicBezTo>
                  <a:cubicBezTo>
                    <a:pt x="86" y="20"/>
                    <a:pt x="86" y="20"/>
                    <a:pt x="86" y="20"/>
                  </a:cubicBezTo>
                  <a:cubicBezTo>
                    <a:pt x="125" y="42"/>
                    <a:pt x="125" y="42"/>
                    <a:pt x="125" y="42"/>
                  </a:cubicBezTo>
                  <a:cubicBezTo>
                    <a:pt x="20" y="223"/>
                    <a:pt x="20" y="223"/>
                    <a:pt x="20" y="223"/>
                  </a:cubicBezTo>
                  <a:cubicBezTo>
                    <a:pt x="0" y="258"/>
                    <a:pt x="0" y="302"/>
                    <a:pt x="20" y="337"/>
                  </a:cubicBezTo>
                  <a:cubicBezTo>
                    <a:pt x="129" y="526"/>
                    <a:pt x="129" y="526"/>
                    <a:pt x="129" y="526"/>
                  </a:cubicBezTo>
                  <a:cubicBezTo>
                    <a:pt x="150" y="561"/>
                    <a:pt x="188" y="583"/>
                    <a:pt x="228" y="583"/>
                  </a:cubicBezTo>
                  <a:cubicBezTo>
                    <a:pt x="241" y="583"/>
                    <a:pt x="241" y="583"/>
                    <a:pt x="241" y="583"/>
                  </a:cubicBezTo>
                  <a:cubicBezTo>
                    <a:pt x="241" y="582"/>
                    <a:pt x="241" y="582"/>
                    <a:pt x="241" y="582"/>
                  </a:cubicBezTo>
                  <a:cubicBezTo>
                    <a:pt x="184" y="574"/>
                    <a:pt x="179" y="519"/>
                    <a:pt x="199" y="484"/>
                  </a:cubicBezTo>
                  <a:cubicBezTo>
                    <a:pt x="347" y="228"/>
                    <a:pt x="347" y="228"/>
                    <a:pt x="347" y="228"/>
                  </a:cubicBezTo>
                  <a:cubicBezTo>
                    <a:pt x="347" y="228"/>
                    <a:pt x="347" y="228"/>
                    <a:pt x="347" y="228"/>
                  </a:cubicBezTo>
                  <a:cubicBezTo>
                    <a:pt x="372" y="185"/>
                    <a:pt x="372" y="185"/>
                    <a:pt x="372" y="185"/>
                  </a:cubicBezTo>
                  <a:lnTo>
                    <a:pt x="410" y="206"/>
                  </a:lnTo>
                  <a:close/>
                </a:path>
              </a:pathLst>
            </a:custGeom>
            <a:solidFill>
              <a:srgbClr val="76A5A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sp>
          <p:nvSpPr>
            <p:cNvPr id="1538" name="Google Shape;1538;p48"/>
            <p:cNvSpPr/>
            <p:nvPr/>
          </p:nvSpPr>
          <p:spPr>
            <a:xfrm>
              <a:off x="3101975" y="-2033978"/>
              <a:ext cx="2481262" cy="1855787"/>
            </a:xfrm>
            <a:custGeom>
              <a:avLst/>
              <a:gdLst/>
              <a:ahLst/>
              <a:cxnLst/>
              <a:rect l="l" t="t" r="r" b="b"/>
              <a:pathLst>
                <a:path w="565" h="422" extrusionOk="0">
                  <a:moveTo>
                    <a:pt x="526" y="238"/>
                  </a:moveTo>
                  <a:cubicBezTo>
                    <a:pt x="421" y="57"/>
                    <a:pt x="421" y="57"/>
                    <a:pt x="421" y="57"/>
                  </a:cubicBezTo>
                  <a:cubicBezTo>
                    <a:pt x="401" y="21"/>
                    <a:pt x="363" y="0"/>
                    <a:pt x="322" y="0"/>
                  </a:cubicBezTo>
                  <a:cubicBezTo>
                    <a:pt x="105" y="0"/>
                    <a:pt x="105" y="0"/>
                    <a:pt x="105" y="0"/>
                  </a:cubicBezTo>
                  <a:cubicBezTo>
                    <a:pt x="65" y="0"/>
                    <a:pt x="27" y="21"/>
                    <a:pt x="7" y="57"/>
                  </a:cubicBezTo>
                  <a:cubicBezTo>
                    <a:pt x="0" y="68"/>
                    <a:pt x="0" y="68"/>
                    <a:pt x="0" y="68"/>
                  </a:cubicBezTo>
                  <a:cubicBezTo>
                    <a:pt x="0" y="68"/>
                    <a:pt x="0" y="68"/>
                    <a:pt x="0" y="68"/>
                  </a:cubicBezTo>
                  <a:cubicBezTo>
                    <a:pt x="36" y="23"/>
                    <a:pt x="86" y="46"/>
                    <a:pt x="107" y="81"/>
                  </a:cubicBezTo>
                  <a:cubicBezTo>
                    <a:pt x="254" y="337"/>
                    <a:pt x="254" y="337"/>
                    <a:pt x="254" y="337"/>
                  </a:cubicBezTo>
                  <a:cubicBezTo>
                    <a:pt x="254" y="337"/>
                    <a:pt x="254" y="337"/>
                    <a:pt x="254" y="337"/>
                  </a:cubicBezTo>
                  <a:cubicBezTo>
                    <a:pt x="279" y="381"/>
                    <a:pt x="279" y="381"/>
                    <a:pt x="279" y="381"/>
                  </a:cubicBezTo>
                  <a:cubicBezTo>
                    <a:pt x="241" y="402"/>
                    <a:pt x="241" y="402"/>
                    <a:pt x="241" y="402"/>
                  </a:cubicBezTo>
                  <a:cubicBezTo>
                    <a:pt x="468" y="422"/>
                    <a:pt x="468" y="422"/>
                    <a:pt x="468" y="422"/>
                  </a:cubicBezTo>
                  <a:cubicBezTo>
                    <a:pt x="565" y="216"/>
                    <a:pt x="565" y="216"/>
                    <a:pt x="565" y="216"/>
                  </a:cubicBezTo>
                  <a:lnTo>
                    <a:pt x="526" y="238"/>
                  </a:lnTo>
                  <a:close/>
                </a:path>
              </a:pathLst>
            </a:custGeom>
            <a:solidFill>
              <a:srgbClr val="6D9EEB"/>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sp>
          <p:nvSpPr>
            <p:cNvPr id="1539" name="Google Shape;1539;p48"/>
            <p:cNvSpPr/>
            <p:nvPr/>
          </p:nvSpPr>
          <p:spPr>
            <a:xfrm>
              <a:off x="4019550" y="718747"/>
              <a:ext cx="2493962" cy="1824037"/>
            </a:xfrm>
            <a:custGeom>
              <a:avLst/>
              <a:gdLst/>
              <a:ahLst/>
              <a:cxnLst/>
              <a:rect l="l" t="t" r="r" b="b"/>
              <a:pathLst>
                <a:path w="568" h="415" extrusionOk="0">
                  <a:moveTo>
                    <a:pt x="547" y="11"/>
                  </a:moveTo>
                  <a:cubicBezTo>
                    <a:pt x="541" y="0"/>
                    <a:pt x="541" y="0"/>
                    <a:pt x="541" y="0"/>
                  </a:cubicBezTo>
                  <a:cubicBezTo>
                    <a:pt x="541" y="0"/>
                    <a:pt x="541" y="0"/>
                    <a:pt x="541" y="0"/>
                  </a:cubicBezTo>
                  <a:cubicBezTo>
                    <a:pt x="562" y="53"/>
                    <a:pt x="517" y="86"/>
                    <a:pt x="476" y="86"/>
                  </a:cubicBezTo>
                  <a:cubicBezTo>
                    <a:pt x="181" y="86"/>
                    <a:pt x="181" y="86"/>
                    <a:pt x="181" y="86"/>
                  </a:cubicBezTo>
                  <a:cubicBezTo>
                    <a:pt x="181" y="86"/>
                    <a:pt x="181" y="86"/>
                    <a:pt x="181" y="86"/>
                  </a:cubicBezTo>
                  <a:cubicBezTo>
                    <a:pt x="131" y="86"/>
                    <a:pt x="131" y="86"/>
                    <a:pt x="131" y="86"/>
                  </a:cubicBezTo>
                  <a:cubicBezTo>
                    <a:pt x="131" y="41"/>
                    <a:pt x="131" y="41"/>
                    <a:pt x="131" y="41"/>
                  </a:cubicBezTo>
                  <a:cubicBezTo>
                    <a:pt x="0" y="228"/>
                    <a:pt x="0" y="228"/>
                    <a:pt x="0" y="228"/>
                  </a:cubicBezTo>
                  <a:cubicBezTo>
                    <a:pt x="131" y="415"/>
                    <a:pt x="131" y="415"/>
                    <a:pt x="131" y="415"/>
                  </a:cubicBezTo>
                  <a:cubicBezTo>
                    <a:pt x="131" y="371"/>
                    <a:pt x="131" y="371"/>
                    <a:pt x="131" y="371"/>
                  </a:cubicBezTo>
                  <a:cubicBezTo>
                    <a:pt x="340" y="371"/>
                    <a:pt x="340" y="371"/>
                    <a:pt x="340" y="371"/>
                  </a:cubicBezTo>
                  <a:cubicBezTo>
                    <a:pt x="380" y="371"/>
                    <a:pt x="418" y="349"/>
                    <a:pt x="438" y="314"/>
                  </a:cubicBezTo>
                  <a:cubicBezTo>
                    <a:pt x="547" y="125"/>
                    <a:pt x="547" y="125"/>
                    <a:pt x="547" y="125"/>
                  </a:cubicBezTo>
                  <a:cubicBezTo>
                    <a:pt x="568" y="90"/>
                    <a:pt x="568" y="46"/>
                    <a:pt x="547" y="11"/>
                  </a:cubicBezTo>
                  <a:close/>
                </a:path>
              </a:pathLst>
            </a:custGeom>
            <a:solidFill>
              <a:srgbClr val="93C47D"/>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grpSp>
      <p:grpSp>
        <p:nvGrpSpPr>
          <p:cNvPr id="1540" name="Google Shape;1540;p48"/>
          <p:cNvGrpSpPr/>
          <p:nvPr/>
        </p:nvGrpSpPr>
        <p:grpSpPr>
          <a:xfrm>
            <a:off x="4364629" y="3366711"/>
            <a:ext cx="441332" cy="445721"/>
            <a:chOff x="5770007" y="4997492"/>
            <a:chExt cx="712976" cy="720067"/>
          </a:xfrm>
        </p:grpSpPr>
        <p:sp>
          <p:nvSpPr>
            <p:cNvPr id="1541" name="Google Shape;1541;p48"/>
            <p:cNvSpPr/>
            <p:nvPr/>
          </p:nvSpPr>
          <p:spPr>
            <a:xfrm>
              <a:off x="6229483" y="4997492"/>
              <a:ext cx="253500" cy="255300"/>
            </a:xfrm>
            <a:prstGeom prst="ellipse">
              <a:avLst/>
            </a:pr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42" name="Google Shape;1542;p48"/>
            <p:cNvSpPr/>
            <p:nvPr/>
          </p:nvSpPr>
          <p:spPr>
            <a:xfrm>
              <a:off x="5770007" y="4997492"/>
              <a:ext cx="252900" cy="255300"/>
            </a:xfrm>
            <a:prstGeom prst="ellipse">
              <a:avLst/>
            </a:pr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43" name="Google Shape;1543;p48"/>
            <p:cNvSpPr/>
            <p:nvPr/>
          </p:nvSpPr>
          <p:spPr>
            <a:xfrm>
              <a:off x="6229483" y="5462259"/>
              <a:ext cx="253500" cy="255300"/>
            </a:xfrm>
            <a:prstGeom prst="ellipse">
              <a:avLst/>
            </a:pr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44" name="Google Shape;1544;p48"/>
            <p:cNvSpPr/>
            <p:nvPr/>
          </p:nvSpPr>
          <p:spPr>
            <a:xfrm>
              <a:off x="5770007" y="5462259"/>
              <a:ext cx="252900" cy="255300"/>
            </a:xfrm>
            <a:prstGeom prst="ellipse">
              <a:avLst/>
            </a:pr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45" name="Google Shape;1545;p48"/>
            <p:cNvSpPr/>
            <p:nvPr/>
          </p:nvSpPr>
          <p:spPr>
            <a:xfrm>
              <a:off x="6011100" y="5043089"/>
              <a:ext cx="228017" cy="163872"/>
            </a:xfrm>
            <a:custGeom>
              <a:avLst/>
              <a:gdLst/>
              <a:ahLst/>
              <a:cxnLst/>
              <a:rect l="l" t="t" r="r" b="b"/>
              <a:pathLst>
                <a:path w="362" h="258" extrusionOk="0">
                  <a:moveTo>
                    <a:pt x="362" y="0"/>
                  </a:moveTo>
                  <a:cubicBezTo>
                    <a:pt x="220" y="71"/>
                    <a:pt x="142" y="71"/>
                    <a:pt x="0" y="0"/>
                  </a:cubicBezTo>
                  <a:cubicBezTo>
                    <a:pt x="26" y="37"/>
                    <a:pt x="41" y="81"/>
                    <a:pt x="41" y="129"/>
                  </a:cubicBezTo>
                  <a:cubicBezTo>
                    <a:pt x="41" y="177"/>
                    <a:pt x="26" y="222"/>
                    <a:pt x="0" y="258"/>
                  </a:cubicBezTo>
                  <a:cubicBezTo>
                    <a:pt x="142" y="188"/>
                    <a:pt x="220" y="188"/>
                    <a:pt x="362" y="258"/>
                  </a:cubicBezTo>
                  <a:cubicBezTo>
                    <a:pt x="336" y="222"/>
                    <a:pt x="321" y="177"/>
                    <a:pt x="321" y="129"/>
                  </a:cubicBezTo>
                  <a:cubicBezTo>
                    <a:pt x="321" y="81"/>
                    <a:pt x="336" y="37"/>
                    <a:pt x="362" y="0"/>
                  </a:cubicBezTo>
                  <a:close/>
                </a:path>
              </a:pathLst>
            </a:custGeom>
            <a:solidFill>
              <a:schemeClr val="l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46" name="Google Shape;1546;p48"/>
            <p:cNvSpPr/>
            <p:nvPr/>
          </p:nvSpPr>
          <p:spPr>
            <a:xfrm>
              <a:off x="6011100" y="5507856"/>
              <a:ext cx="228017" cy="164103"/>
            </a:xfrm>
            <a:custGeom>
              <a:avLst/>
              <a:gdLst/>
              <a:ahLst/>
              <a:cxnLst/>
              <a:rect l="l" t="t" r="r" b="b"/>
              <a:pathLst>
                <a:path w="362" h="258" extrusionOk="0">
                  <a:moveTo>
                    <a:pt x="321" y="129"/>
                  </a:moveTo>
                  <a:cubicBezTo>
                    <a:pt x="321" y="81"/>
                    <a:pt x="336" y="36"/>
                    <a:pt x="362" y="0"/>
                  </a:cubicBezTo>
                  <a:cubicBezTo>
                    <a:pt x="220" y="70"/>
                    <a:pt x="142" y="70"/>
                    <a:pt x="0" y="0"/>
                  </a:cubicBezTo>
                  <a:cubicBezTo>
                    <a:pt x="26" y="36"/>
                    <a:pt x="41" y="81"/>
                    <a:pt x="41" y="129"/>
                  </a:cubicBezTo>
                  <a:cubicBezTo>
                    <a:pt x="41" y="177"/>
                    <a:pt x="26" y="221"/>
                    <a:pt x="0" y="258"/>
                  </a:cubicBezTo>
                  <a:cubicBezTo>
                    <a:pt x="142" y="188"/>
                    <a:pt x="220" y="188"/>
                    <a:pt x="362" y="258"/>
                  </a:cubicBezTo>
                  <a:cubicBezTo>
                    <a:pt x="336" y="221"/>
                    <a:pt x="321" y="177"/>
                    <a:pt x="321" y="129"/>
                  </a:cubicBezTo>
                  <a:close/>
                </a:path>
              </a:pathLst>
            </a:custGeom>
            <a:solidFill>
              <a:schemeClr val="l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47" name="Google Shape;1547;p48"/>
            <p:cNvSpPr/>
            <p:nvPr/>
          </p:nvSpPr>
          <p:spPr>
            <a:xfrm>
              <a:off x="5814051" y="5241911"/>
              <a:ext cx="162411" cy="230995"/>
            </a:xfrm>
            <a:custGeom>
              <a:avLst/>
              <a:gdLst/>
              <a:ahLst/>
              <a:cxnLst/>
              <a:rect l="l" t="t" r="r" b="b"/>
              <a:pathLst>
                <a:path w="258" h="363" extrusionOk="0">
                  <a:moveTo>
                    <a:pt x="0" y="363"/>
                  </a:moveTo>
                  <a:cubicBezTo>
                    <a:pt x="36" y="337"/>
                    <a:pt x="81" y="322"/>
                    <a:pt x="129" y="322"/>
                  </a:cubicBezTo>
                  <a:cubicBezTo>
                    <a:pt x="177" y="322"/>
                    <a:pt x="221" y="337"/>
                    <a:pt x="258" y="363"/>
                  </a:cubicBezTo>
                  <a:cubicBezTo>
                    <a:pt x="188" y="221"/>
                    <a:pt x="188" y="142"/>
                    <a:pt x="258" y="0"/>
                  </a:cubicBezTo>
                  <a:cubicBezTo>
                    <a:pt x="221" y="26"/>
                    <a:pt x="177" y="41"/>
                    <a:pt x="129" y="41"/>
                  </a:cubicBezTo>
                  <a:cubicBezTo>
                    <a:pt x="81" y="41"/>
                    <a:pt x="36" y="26"/>
                    <a:pt x="0" y="0"/>
                  </a:cubicBezTo>
                  <a:cubicBezTo>
                    <a:pt x="70" y="142"/>
                    <a:pt x="70" y="221"/>
                    <a:pt x="0" y="363"/>
                  </a:cubicBezTo>
                  <a:close/>
                </a:path>
              </a:pathLst>
            </a:custGeom>
            <a:solidFill>
              <a:schemeClr val="l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48" name="Google Shape;1548;p48"/>
            <p:cNvSpPr/>
            <p:nvPr/>
          </p:nvSpPr>
          <p:spPr>
            <a:xfrm>
              <a:off x="6273756" y="5242605"/>
              <a:ext cx="162411" cy="230300"/>
            </a:xfrm>
            <a:custGeom>
              <a:avLst/>
              <a:gdLst/>
              <a:ahLst/>
              <a:cxnLst/>
              <a:rect l="l" t="t" r="r" b="b"/>
              <a:pathLst>
                <a:path w="258" h="362" extrusionOk="0">
                  <a:moveTo>
                    <a:pt x="258" y="0"/>
                  </a:moveTo>
                  <a:cubicBezTo>
                    <a:pt x="222" y="25"/>
                    <a:pt x="177" y="40"/>
                    <a:pt x="129" y="40"/>
                  </a:cubicBezTo>
                  <a:cubicBezTo>
                    <a:pt x="81" y="40"/>
                    <a:pt x="37" y="25"/>
                    <a:pt x="0" y="0"/>
                  </a:cubicBezTo>
                  <a:cubicBezTo>
                    <a:pt x="70" y="142"/>
                    <a:pt x="70" y="220"/>
                    <a:pt x="0" y="362"/>
                  </a:cubicBezTo>
                  <a:cubicBezTo>
                    <a:pt x="37" y="336"/>
                    <a:pt x="81" y="321"/>
                    <a:pt x="129" y="321"/>
                  </a:cubicBezTo>
                  <a:cubicBezTo>
                    <a:pt x="177" y="321"/>
                    <a:pt x="222" y="336"/>
                    <a:pt x="258" y="362"/>
                  </a:cubicBezTo>
                  <a:cubicBezTo>
                    <a:pt x="188" y="220"/>
                    <a:pt x="188" y="142"/>
                    <a:pt x="258" y="0"/>
                  </a:cubicBezTo>
                  <a:close/>
                </a:path>
              </a:pathLst>
            </a:custGeom>
            <a:solidFill>
              <a:schemeClr val="l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549" name="Google Shape;1549;p48"/>
          <p:cNvGrpSpPr/>
          <p:nvPr/>
        </p:nvGrpSpPr>
        <p:grpSpPr>
          <a:xfrm>
            <a:off x="5157420" y="3389181"/>
            <a:ext cx="445651" cy="400824"/>
            <a:chOff x="7050768" y="5033792"/>
            <a:chExt cx="719953" cy="647534"/>
          </a:xfrm>
        </p:grpSpPr>
        <p:sp>
          <p:nvSpPr>
            <p:cNvPr id="1550" name="Google Shape;1550;p48"/>
            <p:cNvSpPr/>
            <p:nvPr/>
          </p:nvSpPr>
          <p:spPr>
            <a:xfrm>
              <a:off x="7465241" y="5033792"/>
              <a:ext cx="168000" cy="168900"/>
            </a:xfrm>
            <a:prstGeom prst="ellipse">
              <a:avLst/>
            </a:pr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51" name="Google Shape;1551;p48"/>
            <p:cNvSpPr/>
            <p:nvPr/>
          </p:nvSpPr>
          <p:spPr>
            <a:xfrm>
              <a:off x="7189726" y="5033792"/>
              <a:ext cx="168000" cy="168900"/>
            </a:xfrm>
            <a:prstGeom prst="ellipse">
              <a:avLst/>
            </a:pr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52" name="Google Shape;1552;p48"/>
            <p:cNvSpPr/>
            <p:nvPr/>
          </p:nvSpPr>
          <p:spPr>
            <a:xfrm>
              <a:off x="7465241" y="5512426"/>
              <a:ext cx="168000" cy="168900"/>
            </a:xfrm>
            <a:prstGeom prst="ellipse">
              <a:avLst/>
            </a:pr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53" name="Google Shape;1553;p48"/>
            <p:cNvSpPr/>
            <p:nvPr/>
          </p:nvSpPr>
          <p:spPr>
            <a:xfrm>
              <a:off x="7602721" y="5273294"/>
              <a:ext cx="168000" cy="168300"/>
            </a:xfrm>
            <a:prstGeom prst="ellipse">
              <a:avLst/>
            </a:pr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54" name="Google Shape;1554;p48"/>
            <p:cNvSpPr/>
            <p:nvPr/>
          </p:nvSpPr>
          <p:spPr>
            <a:xfrm>
              <a:off x="7050768" y="5273294"/>
              <a:ext cx="168600" cy="168300"/>
            </a:xfrm>
            <a:prstGeom prst="ellipse">
              <a:avLst/>
            </a:pr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55" name="Google Shape;1555;p48"/>
            <p:cNvSpPr/>
            <p:nvPr/>
          </p:nvSpPr>
          <p:spPr>
            <a:xfrm>
              <a:off x="7189726" y="5512426"/>
              <a:ext cx="168000" cy="168900"/>
            </a:xfrm>
            <a:prstGeom prst="ellipse">
              <a:avLst/>
            </a:pr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56" name="Google Shape;1556;p48"/>
            <p:cNvSpPr/>
            <p:nvPr/>
          </p:nvSpPr>
          <p:spPr>
            <a:xfrm>
              <a:off x="7134476" y="5162882"/>
              <a:ext cx="139512" cy="149620"/>
            </a:xfrm>
            <a:custGeom>
              <a:avLst/>
              <a:gdLst/>
              <a:ahLst/>
              <a:cxnLst/>
              <a:rect l="l" t="t" r="r" b="b"/>
              <a:pathLst>
                <a:path w="306" h="328" extrusionOk="0">
                  <a:moveTo>
                    <a:pt x="305" y="101"/>
                  </a:moveTo>
                  <a:cubicBezTo>
                    <a:pt x="231" y="101"/>
                    <a:pt x="166" y="61"/>
                    <a:pt x="132" y="0"/>
                  </a:cubicBezTo>
                  <a:cubicBezTo>
                    <a:pt x="140" y="114"/>
                    <a:pt x="103" y="178"/>
                    <a:pt x="0" y="227"/>
                  </a:cubicBezTo>
                  <a:cubicBezTo>
                    <a:pt x="1" y="227"/>
                    <a:pt x="1" y="227"/>
                    <a:pt x="1" y="227"/>
                  </a:cubicBezTo>
                  <a:cubicBezTo>
                    <a:pt x="75" y="227"/>
                    <a:pt x="140" y="268"/>
                    <a:pt x="174" y="328"/>
                  </a:cubicBezTo>
                  <a:cubicBezTo>
                    <a:pt x="166" y="214"/>
                    <a:pt x="203" y="151"/>
                    <a:pt x="306" y="101"/>
                  </a:cubicBezTo>
                  <a:cubicBezTo>
                    <a:pt x="306" y="101"/>
                    <a:pt x="305" y="101"/>
                    <a:pt x="305" y="101"/>
                  </a:cubicBezTo>
                  <a:close/>
                </a:path>
              </a:pathLst>
            </a:custGeom>
            <a:solidFill>
              <a:schemeClr val="l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57" name="Google Shape;1557;p48"/>
            <p:cNvSpPr/>
            <p:nvPr/>
          </p:nvSpPr>
          <p:spPr>
            <a:xfrm>
              <a:off x="7351783" y="5072075"/>
              <a:ext cx="119371" cy="92287"/>
            </a:xfrm>
            <a:custGeom>
              <a:avLst/>
              <a:gdLst/>
              <a:ahLst/>
              <a:cxnLst/>
              <a:rect l="l" t="t" r="r" b="b"/>
              <a:pathLst>
                <a:path w="262" h="202" extrusionOk="0">
                  <a:moveTo>
                    <a:pt x="234" y="101"/>
                  </a:moveTo>
                  <a:cubicBezTo>
                    <a:pt x="234" y="64"/>
                    <a:pt x="245" y="30"/>
                    <a:pt x="262" y="0"/>
                  </a:cubicBezTo>
                  <a:cubicBezTo>
                    <a:pt x="167" y="65"/>
                    <a:pt x="95" y="65"/>
                    <a:pt x="0" y="0"/>
                  </a:cubicBezTo>
                  <a:cubicBezTo>
                    <a:pt x="17" y="30"/>
                    <a:pt x="28" y="64"/>
                    <a:pt x="28" y="101"/>
                  </a:cubicBezTo>
                  <a:cubicBezTo>
                    <a:pt x="28" y="138"/>
                    <a:pt x="17" y="172"/>
                    <a:pt x="0" y="202"/>
                  </a:cubicBezTo>
                  <a:cubicBezTo>
                    <a:pt x="95" y="138"/>
                    <a:pt x="167" y="138"/>
                    <a:pt x="262" y="202"/>
                  </a:cubicBezTo>
                  <a:cubicBezTo>
                    <a:pt x="245" y="172"/>
                    <a:pt x="234" y="138"/>
                    <a:pt x="234" y="101"/>
                  </a:cubicBezTo>
                  <a:close/>
                </a:path>
              </a:pathLst>
            </a:custGeom>
            <a:solidFill>
              <a:schemeClr val="l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58" name="Google Shape;1558;p48"/>
            <p:cNvSpPr/>
            <p:nvPr/>
          </p:nvSpPr>
          <p:spPr>
            <a:xfrm>
              <a:off x="7548579" y="5402385"/>
              <a:ext cx="138958" cy="149249"/>
            </a:xfrm>
            <a:custGeom>
              <a:avLst/>
              <a:gdLst/>
              <a:ahLst/>
              <a:cxnLst/>
              <a:rect l="l" t="t" r="r" b="b"/>
              <a:pathLst>
                <a:path w="305" h="327" extrusionOk="0">
                  <a:moveTo>
                    <a:pt x="304" y="101"/>
                  </a:moveTo>
                  <a:cubicBezTo>
                    <a:pt x="230" y="101"/>
                    <a:pt x="165" y="60"/>
                    <a:pt x="131" y="0"/>
                  </a:cubicBezTo>
                  <a:cubicBezTo>
                    <a:pt x="139" y="114"/>
                    <a:pt x="103" y="177"/>
                    <a:pt x="0" y="227"/>
                  </a:cubicBezTo>
                  <a:cubicBezTo>
                    <a:pt x="1" y="227"/>
                    <a:pt x="1" y="227"/>
                    <a:pt x="2" y="227"/>
                  </a:cubicBezTo>
                  <a:cubicBezTo>
                    <a:pt x="76" y="227"/>
                    <a:pt x="140" y="267"/>
                    <a:pt x="175" y="327"/>
                  </a:cubicBezTo>
                  <a:cubicBezTo>
                    <a:pt x="166" y="214"/>
                    <a:pt x="203" y="151"/>
                    <a:pt x="305" y="101"/>
                  </a:cubicBezTo>
                  <a:cubicBezTo>
                    <a:pt x="305" y="101"/>
                    <a:pt x="304" y="101"/>
                    <a:pt x="304" y="101"/>
                  </a:cubicBezTo>
                  <a:close/>
                </a:path>
              </a:pathLst>
            </a:custGeom>
            <a:solidFill>
              <a:schemeClr val="l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59" name="Google Shape;1559;p48"/>
            <p:cNvSpPr/>
            <p:nvPr/>
          </p:nvSpPr>
          <p:spPr>
            <a:xfrm>
              <a:off x="7548579" y="5163437"/>
              <a:ext cx="138958" cy="149065"/>
            </a:xfrm>
            <a:custGeom>
              <a:avLst/>
              <a:gdLst/>
              <a:ahLst/>
              <a:cxnLst/>
              <a:rect l="l" t="t" r="r" b="b"/>
              <a:pathLst>
                <a:path w="305" h="327" extrusionOk="0">
                  <a:moveTo>
                    <a:pt x="131" y="327"/>
                  </a:moveTo>
                  <a:cubicBezTo>
                    <a:pt x="165" y="267"/>
                    <a:pt x="230" y="226"/>
                    <a:pt x="304" y="226"/>
                  </a:cubicBezTo>
                  <a:cubicBezTo>
                    <a:pt x="304" y="226"/>
                    <a:pt x="305" y="226"/>
                    <a:pt x="305" y="226"/>
                  </a:cubicBezTo>
                  <a:cubicBezTo>
                    <a:pt x="203" y="176"/>
                    <a:pt x="166" y="113"/>
                    <a:pt x="175" y="0"/>
                  </a:cubicBezTo>
                  <a:cubicBezTo>
                    <a:pt x="140" y="60"/>
                    <a:pt x="76" y="100"/>
                    <a:pt x="2" y="100"/>
                  </a:cubicBezTo>
                  <a:cubicBezTo>
                    <a:pt x="1" y="100"/>
                    <a:pt x="1" y="100"/>
                    <a:pt x="0" y="100"/>
                  </a:cubicBezTo>
                  <a:cubicBezTo>
                    <a:pt x="103" y="150"/>
                    <a:pt x="139" y="213"/>
                    <a:pt x="131" y="327"/>
                  </a:cubicBezTo>
                  <a:close/>
                </a:path>
              </a:pathLst>
            </a:custGeom>
            <a:solidFill>
              <a:schemeClr val="l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60" name="Google Shape;1560;p48"/>
            <p:cNvSpPr/>
            <p:nvPr/>
          </p:nvSpPr>
          <p:spPr>
            <a:xfrm>
              <a:off x="7134476" y="5402385"/>
              <a:ext cx="139512" cy="149620"/>
            </a:xfrm>
            <a:custGeom>
              <a:avLst/>
              <a:gdLst/>
              <a:ahLst/>
              <a:cxnLst/>
              <a:rect l="l" t="t" r="r" b="b"/>
              <a:pathLst>
                <a:path w="306" h="328" extrusionOk="0">
                  <a:moveTo>
                    <a:pt x="132" y="328"/>
                  </a:moveTo>
                  <a:cubicBezTo>
                    <a:pt x="166" y="267"/>
                    <a:pt x="231" y="227"/>
                    <a:pt x="305" y="227"/>
                  </a:cubicBezTo>
                  <a:cubicBezTo>
                    <a:pt x="305" y="227"/>
                    <a:pt x="306" y="227"/>
                    <a:pt x="306" y="227"/>
                  </a:cubicBezTo>
                  <a:cubicBezTo>
                    <a:pt x="203" y="177"/>
                    <a:pt x="166" y="114"/>
                    <a:pt x="174" y="0"/>
                  </a:cubicBezTo>
                  <a:cubicBezTo>
                    <a:pt x="140" y="60"/>
                    <a:pt x="75" y="101"/>
                    <a:pt x="1" y="101"/>
                  </a:cubicBezTo>
                  <a:cubicBezTo>
                    <a:pt x="1" y="101"/>
                    <a:pt x="1" y="101"/>
                    <a:pt x="0" y="101"/>
                  </a:cubicBezTo>
                  <a:cubicBezTo>
                    <a:pt x="103" y="150"/>
                    <a:pt x="140" y="214"/>
                    <a:pt x="132" y="328"/>
                  </a:cubicBezTo>
                  <a:close/>
                </a:path>
              </a:pathLst>
            </a:custGeom>
            <a:solidFill>
              <a:schemeClr val="l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61" name="Google Shape;1561;p48"/>
            <p:cNvSpPr/>
            <p:nvPr/>
          </p:nvSpPr>
          <p:spPr>
            <a:xfrm>
              <a:off x="7351783" y="5550709"/>
              <a:ext cx="119371" cy="92102"/>
            </a:xfrm>
            <a:custGeom>
              <a:avLst/>
              <a:gdLst/>
              <a:ahLst/>
              <a:cxnLst/>
              <a:rect l="l" t="t" r="r" b="b"/>
              <a:pathLst>
                <a:path w="262" h="202" extrusionOk="0">
                  <a:moveTo>
                    <a:pt x="234" y="101"/>
                  </a:moveTo>
                  <a:cubicBezTo>
                    <a:pt x="234" y="64"/>
                    <a:pt x="245" y="30"/>
                    <a:pt x="262" y="0"/>
                  </a:cubicBezTo>
                  <a:cubicBezTo>
                    <a:pt x="167" y="64"/>
                    <a:pt x="95" y="64"/>
                    <a:pt x="0" y="0"/>
                  </a:cubicBezTo>
                  <a:cubicBezTo>
                    <a:pt x="17" y="30"/>
                    <a:pt x="28" y="64"/>
                    <a:pt x="28" y="101"/>
                  </a:cubicBezTo>
                  <a:cubicBezTo>
                    <a:pt x="28" y="138"/>
                    <a:pt x="17" y="172"/>
                    <a:pt x="0" y="202"/>
                  </a:cubicBezTo>
                  <a:cubicBezTo>
                    <a:pt x="95" y="137"/>
                    <a:pt x="167" y="137"/>
                    <a:pt x="262" y="202"/>
                  </a:cubicBezTo>
                  <a:cubicBezTo>
                    <a:pt x="245" y="172"/>
                    <a:pt x="234" y="138"/>
                    <a:pt x="234" y="101"/>
                  </a:cubicBezTo>
                  <a:close/>
                </a:path>
              </a:pathLst>
            </a:custGeom>
            <a:solidFill>
              <a:schemeClr val="l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562" name="Google Shape;1562;p48"/>
          <p:cNvGrpSpPr/>
          <p:nvPr/>
        </p:nvGrpSpPr>
        <p:grpSpPr>
          <a:xfrm>
            <a:off x="6751936" y="3389251"/>
            <a:ext cx="445681" cy="400651"/>
            <a:chOff x="9626723" y="5033906"/>
            <a:chExt cx="720002" cy="647256"/>
          </a:xfrm>
        </p:grpSpPr>
        <p:sp>
          <p:nvSpPr>
            <p:cNvPr id="1563" name="Google Shape;1563;p48"/>
            <p:cNvSpPr/>
            <p:nvPr/>
          </p:nvSpPr>
          <p:spPr>
            <a:xfrm>
              <a:off x="10040990" y="5033906"/>
              <a:ext cx="168000" cy="168300"/>
            </a:xfrm>
            <a:prstGeom prst="ellipse">
              <a:avLst/>
            </a:pr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64" name="Google Shape;1564;p48"/>
            <p:cNvSpPr/>
            <p:nvPr/>
          </p:nvSpPr>
          <p:spPr>
            <a:xfrm>
              <a:off x="9765139" y="5033906"/>
              <a:ext cx="168300" cy="168300"/>
            </a:xfrm>
            <a:prstGeom prst="ellipse">
              <a:avLst/>
            </a:pr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65" name="Google Shape;1565;p48"/>
            <p:cNvSpPr/>
            <p:nvPr/>
          </p:nvSpPr>
          <p:spPr>
            <a:xfrm>
              <a:off x="10040990" y="5512861"/>
              <a:ext cx="168000" cy="168300"/>
            </a:xfrm>
            <a:prstGeom prst="ellipse">
              <a:avLst/>
            </a:pr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66" name="Google Shape;1566;p48"/>
            <p:cNvSpPr/>
            <p:nvPr/>
          </p:nvSpPr>
          <p:spPr>
            <a:xfrm>
              <a:off x="10178425" y="5273089"/>
              <a:ext cx="168300" cy="168900"/>
            </a:xfrm>
            <a:prstGeom prst="ellipse">
              <a:avLst/>
            </a:pr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67" name="Google Shape;1567;p48"/>
            <p:cNvSpPr/>
            <p:nvPr/>
          </p:nvSpPr>
          <p:spPr>
            <a:xfrm>
              <a:off x="9626723" y="5273089"/>
              <a:ext cx="168000" cy="168900"/>
            </a:xfrm>
            <a:prstGeom prst="ellipse">
              <a:avLst/>
            </a:pr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68" name="Google Shape;1568;p48"/>
            <p:cNvSpPr/>
            <p:nvPr/>
          </p:nvSpPr>
          <p:spPr>
            <a:xfrm>
              <a:off x="9765139" y="5512861"/>
              <a:ext cx="168300" cy="168300"/>
            </a:xfrm>
            <a:prstGeom prst="ellipse">
              <a:avLst/>
            </a:pr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69" name="Google Shape;1569;p48"/>
            <p:cNvSpPr/>
            <p:nvPr/>
          </p:nvSpPr>
          <p:spPr>
            <a:xfrm>
              <a:off x="10198227" y="5180401"/>
              <a:ext cx="47838" cy="83066"/>
            </a:xfrm>
            <a:custGeom>
              <a:avLst/>
              <a:gdLst/>
              <a:ahLst/>
              <a:cxnLst/>
              <a:rect l="l" t="t" r="r" b="b"/>
              <a:pathLst>
                <a:path w="94" h="163" extrusionOk="0">
                  <a:moveTo>
                    <a:pt x="0" y="0"/>
                  </a:moveTo>
                  <a:cubicBezTo>
                    <a:pt x="20" y="23"/>
                    <a:pt x="38" y="49"/>
                    <a:pt x="54" y="77"/>
                  </a:cubicBezTo>
                  <a:cubicBezTo>
                    <a:pt x="70" y="105"/>
                    <a:pt x="83" y="134"/>
                    <a:pt x="94" y="163"/>
                  </a:cubicBezTo>
                </a:path>
              </a:pathLst>
            </a:custGeom>
            <a:noFill/>
            <a:ln w="28575" cap="rnd" cmpd="sng">
              <a:solidFill>
                <a:schemeClr val="dk1"/>
              </a:solidFill>
              <a:prstDash val="solid"/>
              <a:miter lim="524288"/>
              <a:headEnd type="none" w="sm" len="sm"/>
              <a:tailEnd type="none" w="sm" len="sm"/>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70" name="Google Shape;1570;p48"/>
            <p:cNvSpPr/>
            <p:nvPr/>
          </p:nvSpPr>
          <p:spPr>
            <a:xfrm>
              <a:off x="10197835" y="5452182"/>
              <a:ext cx="48230" cy="83066"/>
            </a:xfrm>
            <a:custGeom>
              <a:avLst/>
              <a:gdLst/>
              <a:ahLst/>
              <a:cxnLst/>
              <a:rect l="l" t="t" r="r" b="b"/>
              <a:pathLst>
                <a:path w="95" h="163" extrusionOk="0">
                  <a:moveTo>
                    <a:pt x="95" y="0"/>
                  </a:moveTo>
                  <a:cubicBezTo>
                    <a:pt x="84" y="29"/>
                    <a:pt x="71" y="58"/>
                    <a:pt x="55" y="85"/>
                  </a:cubicBezTo>
                  <a:cubicBezTo>
                    <a:pt x="39" y="113"/>
                    <a:pt x="20" y="139"/>
                    <a:pt x="0" y="163"/>
                  </a:cubicBezTo>
                </a:path>
              </a:pathLst>
            </a:custGeom>
            <a:noFill/>
            <a:ln w="28575" cap="rnd" cmpd="sng">
              <a:solidFill>
                <a:schemeClr val="dk1"/>
              </a:solidFill>
              <a:prstDash val="solid"/>
              <a:miter lim="524288"/>
              <a:headEnd type="none" w="sm" len="sm"/>
              <a:tailEnd type="none" w="sm" len="sm"/>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71" name="Google Shape;1571;p48"/>
            <p:cNvSpPr/>
            <p:nvPr/>
          </p:nvSpPr>
          <p:spPr>
            <a:xfrm>
              <a:off x="9938649" y="5629704"/>
              <a:ext cx="96263" cy="4124"/>
            </a:xfrm>
            <a:custGeom>
              <a:avLst/>
              <a:gdLst/>
              <a:ahLst/>
              <a:cxnLst/>
              <a:rect l="l" t="t" r="r" b="b"/>
              <a:pathLst>
                <a:path w="189" h="8" extrusionOk="0">
                  <a:moveTo>
                    <a:pt x="189" y="0"/>
                  </a:moveTo>
                  <a:cubicBezTo>
                    <a:pt x="158" y="5"/>
                    <a:pt x="127" y="8"/>
                    <a:pt x="95" y="8"/>
                  </a:cubicBezTo>
                  <a:cubicBezTo>
                    <a:pt x="63" y="8"/>
                    <a:pt x="31" y="5"/>
                    <a:pt x="0" y="0"/>
                  </a:cubicBezTo>
                </a:path>
              </a:pathLst>
            </a:custGeom>
            <a:noFill/>
            <a:ln w="28575" cap="rnd" cmpd="sng">
              <a:solidFill>
                <a:schemeClr val="dk1"/>
              </a:solidFill>
              <a:prstDash val="solid"/>
              <a:miter lim="524288"/>
              <a:headEnd type="none" w="sm" len="sm"/>
              <a:tailEnd type="none" w="sm" len="sm"/>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72" name="Google Shape;1572;p48"/>
            <p:cNvSpPr/>
            <p:nvPr/>
          </p:nvSpPr>
          <p:spPr>
            <a:xfrm>
              <a:off x="9728084" y="5451789"/>
              <a:ext cx="47838" cy="83066"/>
            </a:xfrm>
            <a:custGeom>
              <a:avLst/>
              <a:gdLst/>
              <a:ahLst/>
              <a:cxnLst/>
              <a:rect l="l" t="t" r="r" b="b"/>
              <a:pathLst>
                <a:path w="94" h="163" extrusionOk="0">
                  <a:moveTo>
                    <a:pt x="94" y="163"/>
                  </a:moveTo>
                  <a:cubicBezTo>
                    <a:pt x="74" y="140"/>
                    <a:pt x="56" y="114"/>
                    <a:pt x="40" y="86"/>
                  </a:cubicBezTo>
                  <a:cubicBezTo>
                    <a:pt x="24" y="58"/>
                    <a:pt x="11" y="30"/>
                    <a:pt x="0" y="0"/>
                  </a:cubicBezTo>
                </a:path>
              </a:pathLst>
            </a:custGeom>
            <a:noFill/>
            <a:ln w="28575" cap="rnd" cmpd="sng">
              <a:solidFill>
                <a:schemeClr val="dk1"/>
              </a:solidFill>
              <a:prstDash val="solid"/>
              <a:miter lim="524288"/>
              <a:headEnd type="none" w="sm" len="sm"/>
              <a:tailEnd type="none" w="sm" len="sm"/>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73" name="Google Shape;1573;p48"/>
            <p:cNvSpPr/>
            <p:nvPr/>
          </p:nvSpPr>
          <p:spPr>
            <a:xfrm>
              <a:off x="9728084" y="5179812"/>
              <a:ext cx="48230" cy="83066"/>
            </a:xfrm>
            <a:custGeom>
              <a:avLst/>
              <a:gdLst/>
              <a:ahLst/>
              <a:cxnLst/>
              <a:rect l="l" t="t" r="r" b="b"/>
              <a:pathLst>
                <a:path w="95" h="163" extrusionOk="0">
                  <a:moveTo>
                    <a:pt x="0" y="163"/>
                  </a:moveTo>
                  <a:cubicBezTo>
                    <a:pt x="11" y="134"/>
                    <a:pt x="24" y="106"/>
                    <a:pt x="40" y="78"/>
                  </a:cubicBezTo>
                  <a:cubicBezTo>
                    <a:pt x="56" y="50"/>
                    <a:pt x="75" y="24"/>
                    <a:pt x="95" y="0"/>
                  </a:cubicBezTo>
                </a:path>
              </a:pathLst>
            </a:custGeom>
            <a:noFill/>
            <a:ln w="28575" cap="rnd" cmpd="sng">
              <a:solidFill>
                <a:schemeClr val="dk1"/>
              </a:solidFill>
              <a:prstDash val="solid"/>
              <a:miter lim="524288"/>
              <a:headEnd type="none" w="sm" len="sm"/>
              <a:tailEnd type="none" w="sm" len="sm"/>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74" name="Google Shape;1574;p48"/>
            <p:cNvSpPr/>
            <p:nvPr/>
          </p:nvSpPr>
          <p:spPr>
            <a:xfrm>
              <a:off x="9939237" y="5081428"/>
              <a:ext cx="96263" cy="4124"/>
            </a:xfrm>
            <a:custGeom>
              <a:avLst/>
              <a:gdLst/>
              <a:ahLst/>
              <a:cxnLst/>
              <a:rect l="l" t="t" r="r" b="b"/>
              <a:pathLst>
                <a:path w="189" h="8" extrusionOk="0">
                  <a:moveTo>
                    <a:pt x="0" y="8"/>
                  </a:moveTo>
                  <a:cubicBezTo>
                    <a:pt x="31" y="3"/>
                    <a:pt x="62" y="0"/>
                    <a:pt x="94" y="0"/>
                  </a:cubicBezTo>
                  <a:cubicBezTo>
                    <a:pt x="126" y="0"/>
                    <a:pt x="158" y="3"/>
                    <a:pt x="189" y="8"/>
                  </a:cubicBezTo>
                </a:path>
              </a:pathLst>
            </a:custGeom>
            <a:noFill/>
            <a:ln w="28575" cap="rnd" cmpd="sng">
              <a:solidFill>
                <a:schemeClr val="dk1"/>
              </a:solidFill>
              <a:prstDash val="solid"/>
              <a:miter lim="524288"/>
              <a:headEnd type="none" w="sm" len="sm"/>
              <a:tailEnd type="none" w="sm" len="sm"/>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575" name="Google Shape;1575;p48"/>
          <p:cNvGrpSpPr/>
          <p:nvPr/>
        </p:nvGrpSpPr>
        <p:grpSpPr>
          <a:xfrm>
            <a:off x="7549176" y="3366688"/>
            <a:ext cx="445582" cy="445743"/>
            <a:chOff x="10914672" y="4997454"/>
            <a:chExt cx="719842" cy="720102"/>
          </a:xfrm>
        </p:grpSpPr>
        <p:sp>
          <p:nvSpPr>
            <p:cNvPr id="1576" name="Google Shape;1576;p48"/>
            <p:cNvSpPr/>
            <p:nvPr/>
          </p:nvSpPr>
          <p:spPr>
            <a:xfrm>
              <a:off x="11420014" y="4997454"/>
              <a:ext cx="214500" cy="215100"/>
            </a:xfrm>
            <a:prstGeom prst="ellipse">
              <a:avLst/>
            </a:pr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77" name="Google Shape;1577;p48"/>
            <p:cNvSpPr/>
            <p:nvPr/>
          </p:nvSpPr>
          <p:spPr>
            <a:xfrm>
              <a:off x="11420014" y="5502456"/>
              <a:ext cx="214500" cy="215100"/>
            </a:xfrm>
            <a:prstGeom prst="ellipse">
              <a:avLst/>
            </a:pr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78" name="Google Shape;1578;p48"/>
            <p:cNvSpPr/>
            <p:nvPr/>
          </p:nvSpPr>
          <p:spPr>
            <a:xfrm>
              <a:off x="10914672" y="4997454"/>
              <a:ext cx="214500" cy="215100"/>
            </a:xfrm>
            <a:prstGeom prst="ellipse">
              <a:avLst/>
            </a:pr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79" name="Google Shape;1579;p48"/>
            <p:cNvSpPr/>
            <p:nvPr/>
          </p:nvSpPr>
          <p:spPr>
            <a:xfrm>
              <a:off x="10914672" y="5502456"/>
              <a:ext cx="214500" cy="215100"/>
            </a:xfrm>
            <a:prstGeom prst="ellipse">
              <a:avLst/>
            </a:pr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80" name="Google Shape;1580;p48"/>
            <p:cNvSpPr/>
            <p:nvPr/>
          </p:nvSpPr>
          <p:spPr>
            <a:xfrm>
              <a:off x="11595623" y="5217631"/>
              <a:ext cx="28649" cy="276082"/>
            </a:xfrm>
            <a:custGeom>
              <a:avLst/>
              <a:gdLst/>
              <a:ahLst/>
              <a:cxnLst/>
              <a:rect l="l" t="t" r="r" b="b"/>
              <a:pathLst>
                <a:path w="39" h="376" extrusionOk="0">
                  <a:moveTo>
                    <a:pt x="0" y="0"/>
                  </a:moveTo>
                  <a:cubicBezTo>
                    <a:pt x="25" y="59"/>
                    <a:pt x="39" y="123"/>
                    <a:pt x="39" y="190"/>
                  </a:cubicBezTo>
                  <a:cubicBezTo>
                    <a:pt x="39" y="256"/>
                    <a:pt x="26" y="319"/>
                    <a:pt x="2" y="376"/>
                  </a:cubicBezTo>
                </a:path>
              </a:pathLst>
            </a:custGeom>
            <a:noFill/>
            <a:ln w="28575" cap="rnd" cmpd="sng">
              <a:solidFill>
                <a:schemeClr val="dk1"/>
              </a:solidFill>
              <a:prstDash val="solid"/>
              <a:miter lim="524288"/>
              <a:headEnd type="none" w="sm" len="sm"/>
              <a:tailEnd type="none" w="sm" len="sm"/>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81" name="Google Shape;1581;p48"/>
            <p:cNvSpPr/>
            <p:nvPr/>
          </p:nvSpPr>
          <p:spPr>
            <a:xfrm>
              <a:off x="11138826" y="5678120"/>
              <a:ext cx="275351" cy="29145"/>
            </a:xfrm>
            <a:custGeom>
              <a:avLst/>
              <a:gdLst/>
              <a:ahLst/>
              <a:cxnLst/>
              <a:rect l="l" t="t" r="r" b="b"/>
              <a:pathLst>
                <a:path w="375" h="40" extrusionOk="0">
                  <a:moveTo>
                    <a:pt x="375" y="0"/>
                  </a:moveTo>
                  <a:cubicBezTo>
                    <a:pt x="317" y="26"/>
                    <a:pt x="253" y="40"/>
                    <a:pt x="185" y="40"/>
                  </a:cubicBezTo>
                  <a:cubicBezTo>
                    <a:pt x="119" y="40"/>
                    <a:pt x="57" y="26"/>
                    <a:pt x="0" y="2"/>
                  </a:cubicBezTo>
                </a:path>
              </a:pathLst>
            </a:custGeom>
            <a:noFill/>
            <a:ln w="28575" cap="rnd" cmpd="sng">
              <a:solidFill>
                <a:schemeClr val="dk1"/>
              </a:solidFill>
              <a:prstDash val="solid"/>
              <a:miter lim="524288"/>
              <a:headEnd type="none" w="sm" len="sm"/>
              <a:tailEnd type="none" w="sm" len="sm"/>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82" name="Google Shape;1582;p48"/>
            <p:cNvSpPr/>
            <p:nvPr/>
          </p:nvSpPr>
          <p:spPr>
            <a:xfrm>
              <a:off x="10925018" y="5221340"/>
              <a:ext cx="28649" cy="275287"/>
            </a:xfrm>
            <a:custGeom>
              <a:avLst/>
              <a:gdLst/>
              <a:ahLst/>
              <a:cxnLst/>
              <a:rect l="l" t="t" r="r" b="b"/>
              <a:pathLst>
                <a:path w="39" h="375" extrusionOk="0">
                  <a:moveTo>
                    <a:pt x="39" y="375"/>
                  </a:moveTo>
                  <a:cubicBezTo>
                    <a:pt x="14" y="317"/>
                    <a:pt x="0" y="253"/>
                    <a:pt x="0" y="185"/>
                  </a:cubicBezTo>
                  <a:cubicBezTo>
                    <a:pt x="0" y="120"/>
                    <a:pt x="13" y="57"/>
                    <a:pt x="37" y="0"/>
                  </a:cubicBezTo>
                </a:path>
              </a:pathLst>
            </a:custGeom>
            <a:noFill/>
            <a:ln w="28575" cap="rnd" cmpd="sng">
              <a:solidFill>
                <a:schemeClr val="dk1"/>
              </a:solidFill>
              <a:prstDash val="solid"/>
              <a:miter lim="524288"/>
              <a:headEnd type="none" w="sm" len="sm"/>
              <a:tailEnd type="none" w="sm" len="sm"/>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83" name="Google Shape;1583;p48"/>
            <p:cNvSpPr/>
            <p:nvPr/>
          </p:nvSpPr>
          <p:spPr>
            <a:xfrm>
              <a:off x="11135112" y="5007522"/>
              <a:ext cx="275351" cy="28880"/>
            </a:xfrm>
            <a:custGeom>
              <a:avLst/>
              <a:gdLst/>
              <a:ahLst/>
              <a:cxnLst/>
              <a:rect l="l" t="t" r="r" b="b"/>
              <a:pathLst>
                <a:path w="375" h="39" extrusionOk="0">
                  <a:moveTo>
                    <a:pt x="375" y="37"/>
                  </a:moveTo>
                  <a:cubicBezTo>
                    <a:pt x="318" y="13"/>
                    <a:pt x="256" y="0"/>
                    <a:pt x="190" y="0"/>
                  </a:cubicBezTo>
                  <a:cubicBezTo>
                    <a:pt x="122" y="0"/>
                    <a:pt x="58" y="14"/>
                    <a:pt x="0" y="39"/>
                  </a:cubicBezTo>
                </a:path>
              </a:pathLst>
            </a:custGeom>
            <a:noFill/>
            <a:ln w="28575" cap="rnd" cmpd="sng">
              <a:solidFill>
                <a:schemeClr val="dk1"/>
              </a:solidFill>
              <a:prstDash val="solid"/>
              <a:miter lim="524288"/>
              <a:headEnd type="none" w="sm" len="sm"/>
              <a:tailEnd type="none" w="sm" len="sm"/>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84" name="Google Shape;1584;p48"/>
            <p:cNvSpPr/>
            <p:nvPr/>
          </p:nvSpPr>
          <p:spPr>
            <a:xfrm>
              <a:off x="11578115" y="5458474"/>
              <a:ext cx="52789" cy="38948"/>
            </a:xfrm>
            <a:custGeom>
              <a:avLst/>
              <a:gdLst/>
              <a:ahLst/>
              <a:cxnLst/>
              <a:rect l="l" t="t" r="r" b="b"/>
              <a:pathLst>
                <a:path w="199" h="147" extrusionOk="0">
                  <a:moveTo>
                    <a:pt x="0" y="0"/>
                  </a:moveTo>
                  <a:lnTo>
                    <a:pt x="64" y="147"/>
                  </a:lnTo>
                  <a:lnTo>
                    <a:pt x="199" y="83"/>
                  </a:lnTo>
                </a:path>
              </a:pathLst>
            </a:custGeom>
            <a:noFill/>
            <a:ln w="28575" cap="rnd" cmpd="sng">
              <a:solidFill>
                <a:schemeClr val="dk1"/>
              </a:solidFill>
              <a:prstDash val="solid"/>
              <a:round/>
              <a:headEnd type="none" w="sm" len="sm"/>
              <a:tailEnd type="none" w="sm" len="sm"/>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85" name="Google Shape;1585;p48"/>
            <p:cNvSpPr/>
            <p:nvPr/>
          </p:nvSpPr>
          <p:spPr>
            <a:xfrm>
              <a:off x="11135112" y="5660369"/>
              <a:ext cx="38199" cy="52991"/>
            </a:xfrm>
            <a:custGeom>
              <a:avLst/>
              <a:gdLst/>
              <a:ahLst/>
              <a:cxnLst/>
              <a:rect l="l" t="t" r="r" b="b"/>
              <a:pathLst>
                <a:path w="144" h="200" extrusionOk="0">
                  <a:moveTo>
                    <a:pt x="144" y="0"/>
                  </a:moveTo>
                  <a:lnTo>
                    <a:pt x="0" y="67"/>
                  </a:lnTo>
                  <a:lnTo>
                    <a:pt x="64" y="200"/>
                  </a:lnTo>
                </a:path>
              </a:pathLst>
            </a:custGeom>
            <a:noFill/>
            <a:ln w="28575" cap="rnd" cmpd="sng">
              <a:solidFill>
                <a:schemeClr val="dk1"/>
              </a:solidFill>
              <a:prstDash val="solid"/>
              <a:round/>
              <a:headEnd type="none" w="sm" len="sm"/>
              <a:tailEnd type="none" w="sm" len="sm"/>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86" name="Google Shape;1586;p48"/>
            <p:cNvSpPr/>
            <p:nvPr/>
          </p:nvSpPr>
          <p:spPr>
            <a:xfrm>
              <a:off x="10918386" y="5217631"/>
              <a:ext cx="53054" cy="38154"/>
            </a:xfrm>
            <a:custGeom>
              <a:avLst/>
              <a:gdLst/>
              <a:ahLst/>
              <a:cxnLst/>
              <a:rect l="l" t="t" r="r" b="b"/>
              <a:pathLst>
                <a:path w="200" h="144" extrusionOk="0">
                  <a:moveTo>
                    <a:pt x="200" y="144"/>
                  </a:moveTo>
                  <a:lnTo>
                    <a:pt x="136" y="0"/>
                  </a:lnTo>
                  <a:lnTo>
                    <a:pt x="0" y="64"/>
                  </a:lnTo>
                </a:path>
              </a:pathLst>
            </a:custGeom>
            <a:noFill/>
            <a:ln w="28575" cap="rnd" cmpd="sng">
              <a:solidFill>
                <a:schemeClr val="dk1"/>
              </a:solidFill>
              <a:prstDash val="solid"/>
              <a:round/>
              <a:headEnd type="none" w="sm" len="sm"/>
              <a:tailEnd type="none" w="sm" len="sm"/>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87" name="Google Shape;1587;p48"/>
            <p:cNvSpPr/>
            <p:nvPr/>
          </p:nvSpPr>
          <p:spPr>
            <a:xfrm>
              <a:off x="11375979" y="5001164"/>
              <a:ext cx="38199" cy="52726"/>
            </a:xfrm>
            <a:custGeom>
              <a:avLst/>
              <a:gdLst/>
              <a:ahLst/>
              <a:cxnLst/>
              <a:rect l="l" t="t" r="r" b="b"/>
              <a:pathLst>
                <a:path w="144" h="199" extrusionOk="0">
                  <a:moveTo>
                    <a:pt x="0" y="199"/>
                  </a:moveTo>
                  <a:lnTo>
                    <a:pt x="144" y="135"/>
                  </a:lnTo>
                  <a:lnTo>
                    <a:pt x="81" y="0"/>
                  </a:lnTo>
                </a:path>
              </a:pathLst>
            </a:custGeom>
            <a:noFill/>
            <a:ln w="28575" cap="rnd" cmpd="sng">
              <a:solidFill>
                <a:schemeClr val="dk1"/>
              </a:solidFill>
              <a:prstDash val="solid"/>
              <a:round/>
              <a:headEnd type="none" w="sm" len="sm"/>
              <a:tailEnd type="none" w="sm" len="sm"/>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588" name="Google Shape;1588;p48"/>
          <p:cNvGrpSpPr/>
          <p:nvPr/>
        </p:nvGrpSpPr>
        <p:grpSpPr>
          <a:xfrm>
            <a:off x="5954636" y="3376952"/>
            <a:ext cx="445821" cy="425246"/>
            <a:chOff x="8338678" y="5014036"/>
            <a:chExt cx="720227" cy="686988"/>
          </a:xfrm>
        </p:grpSpPr>
        <p:sp>
          <p:nvSpPr>
            <p:cNvPr id="1589" name="Google Shape;1589;p48"/>
            <p:cNvSpPr/>
            <p:nvPr/>
          </p:nvSpPr>
          <p:spPr>
            <a:xfrm>
              <a:off x="8706181" y="5014036"/>
              <a:ext cx="230803" cy="263259"/>
            </a:xfrm>
            <a:custGeom>
              <a:avLst/>
              <a:gdLst/>
              <a:ahLst/>
              <a:cxnLst/>
              <a:rect l="l" t="t" r="r" b="b"/>
              <a:pathLst>
                <a:path w="378" h="432" extrusionOk="0">
                  <a:moveTo>
                    <a:pt x="378" y="119"/>
                  </a:moveTo>
                  <a:cubicBezTo>
                    <a:pt x="378" y="111"/>
                    <a:pt x="374" y="105"/>
                    <a:pt x="367" y="101"/>
                  </a:cubicBezTo>
                  <a:cubicBezTo>
                    <a:pt x="199" y="4"/>
                    <a:pt x="199" y="4"/>
                    <a:pt x="199" y="4"/>
                  </a:cubicBezTo>
                  <a:cubicBezTo>
                    <a:pt x="193" y="0"/>
                    <a:pt x="185" y="0"/>
                    <a:pt x="178" y="4"/>
                  </a:cubicBezTo>
                  <a:cubicBezTo>
                    <a:pt x="11" y="101"/>
                    <a:pt x="11" y="101"/>
                    <a:pt x="11" y="101"/>
                  </a:cubicBezTo>
                  <a:cubicBezTo>
                    <a:pt x="4" y="104"/>
                    <a:pt x="0" y="111"/>
                    <a:pt x="0" y="119"/>
                  </a:cubicBezTo>
                  <a:cubicBezTo>
                    <a:pt x="0" y="313"/>
                    <a:pt x="0" y="313"/>
                    <a:pt x="0" y="313"/>
                  </a:cubicBezTo>
                  <a:cubicBezTo>
                    <a:pt x="0" y="313"/>
                    <a:pt x="0" y="313"/>
                    <a:pt x="0" y="314"/>
                  </a:cubicBezTo>
                  <a:cubicBezTo>
                    <a:pt x="0" y="321"/>
                    <a:pt x="4" y="327"/>
                    <a:pt x="10" y="331"/>
                  </a:cubicBezTo>
                  <a:cubicBezTo>
                    <a:pt x="178" y="428"/>
                    <a:pt x="178" y="428"/>
                    <a:pt x="178" y="428"/>
                  </a:cubicBezTo>
                  <a:cubicBezTo>
                    <a:pt x="185" y="432"/>
                    <a:pt x="193" y="432"/>
                    <a:pt x="199" y="428"/>
                  </a:cubicBezTo>
                  <a:cubicBezTo>
                    <a:pt x="367" y="331"/>
                    <a:pt x="367" y="331"/>
                    <a:pt x="367" y="331"/>
                  </a:cubicBezTo>
                  <a:cubicBezTo>
                    <a:pt x="373" y="327"/>
                    <a:pt x="377" y="321"/>
                    <a:pt x="378" y="314"/>
                  </a:cubicBezTo>
                  <a:cubicBezTo>
                    <a:pt x="378" y="313"/>
                    <a:pt x="378" y="313"/>
                    <a:pt x="378" y="313"/>
                  </a:cubicBezTo>
                  <a:cubicBezTo>
                    <a:pt x="378" y="119"/>
                    <a:pt x="378" y="119"/>
                    <a:pt x="378" y="119"/>
                  </a:cubicBezTo>
                  <a:cubicBezTo>
                    <a:pt x="378" y="119"/>
                    <a:pt x="378" y="119"/>
                    <a:pt x="378" y="119"/>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90" name="Google Shape;1590;p48"/>
            <p:cNvSpPr/>
            <p:nvPr/>
          </p:nvSpPr>
          <p:spPr>
            <a:xfrm>
              <a:off x="8460817" y="5014036"/>
              <a:ext cx="230586" cy="263259"/>
            </a:xfrm>
            <a:custGeom>
              <a:avLst/>
              <a:gdLst/>
              <a:ahLst/>
              <a:cxnLst/>
              <a:rect l="l" t="t" r="r" b="b"/>
              <a:pathLst>
                <a:path w="378" h="432" extrusionOk="0">
                  <a:moveTo>
                    <a:pt x="378" y="119"/>
                  </a:moveTo>
                  <a:cubicBezTo>
                    <a:pt x="378" y="111"/>
                    <a:pt x="374" y="105"/>
                    <a:pt x="368" y="101"/>
                  </a:cubicBezTo>
                  <a:cubicBezTo>
                    <a:pt x="200" y="4"/>
                    <a:pt x="200" y="4"/>
                    <a:pt x="200" y="4"/>
                  </a:cubicBezTo>
                  <a:cubicBezTo>
                    <a:pt x="193" y="0"/>
                    <a:pt x="185" y="0"/>
                    <a:pt x="179" y="4"/>
                  </a:cubicBezTo>
                  <a:cubicBezTo>
                    <a:pt x="11" y="101"/>
                    <a:pt x="11" y="101"/>
                    <a:pt x="11" y="101"/>
                  </a:cubicBezTo>
                  <a:cubicBezTo>
                    <a:pt x="4" y="104"/>
                    <a:pt x="0" y="111"/>
                    <a:pt x="0" y="119"/>
                  </a:cubicBezTo>
                  <a:cubicBezTo>
                    <a:pt x="0" y="313"/>
                    <a:pt x="0" y="313"/>
                    <a:pt x="0" y="313"/>
                  </a:cubicBezTo>
                  <a:cubicBezTo>
                    <a:pt x="0" y="313"/>
                    <a:pt x="0" y="313"/>
                    <a:pt x="0" y="314"/>
                  </a:cubicBezTo>
                  <a:cubicBezTo>
                    <a:pt x="1" y="321"/>
                    <a:pt x="5" y="327"/>
                    <a:pt x="11" y="331"/>
                  </a:cubicBezTo>
                  <a:cubicBezTo>
                    <a:pt x="179" y="428"/>
                    <a:pt x="179" y="428"/>
                    <a:pt x="179" y="428"/>
                  </a:cubicBezTo>
                  <a:cubicBezTo>
                    <a:pt x="185" y="432"/>
                    <a:pt x="193" y="432"/>
                    <a:pt x="200" y="428"/>
                  </a:cubicBezTo>
                  <a:cubicBezTo>
                    <a:pt x="367" y="331"/>
                    <a:pt x="367" y="331"/>
                    <a:pt x="367" y="331"/>
                  </a:cubicBezTo>
                  <a:cubicBezTo>
                    <a:pt x="374" y="327"/>
                    <a:pt x="378" y="321"/>
                    <a:pt x="378" y="314"/>
                  </a:cubicBezTo>
                  <a:cubicBezTo>
                    <a:pt x="378" y="313"/>
                    <a:pt x="378" y="313"/>
                    <a:pt x="378" y="313"/>
                  </a:cubicBezTo>
                  <a:cubicBezTo>
                    <a:pt x="378" y="119"/>
                    <a:pt x="378" y="119"/>
                    <a:pt x="378" y="119"/>
                  </a:cubicBezTo>
                  <a:cubicBezTo>
                    <a:pt x="378" y="119"/>
                    <a:pt x="378" y="119"/>
                    <a:pt x="378" y="119"/>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91" name="Google Shape;1591;p48"/>
            <p:cNvSpPr/>
            <p:nvPr/>
          </p:nvSpPr>
          <p:spPr>
            <a:xfrm>
              <a:off x="8338678" y="5226118"/>
              <a:ext cx="230151" cy="262608"/>
            </a:xfrm>
            <a:custGeom>
              <a:avLst/>
              <a:gdLst/>
              <a:ahLst/>
              <a:cxnLst/>
              <a:rect l="l" t="t" r="r" b="b"/>
              <a:pathLst>
                <a:path w="377" h="431" extrusionOk="0">
                  <a:moveTo>
                    <a:pt x="377" y="119"/>
                  </a:moveTo>
                  <a:cubicBezTo>
                    <a:pt x="377" y="111"/>
                    <a:pt x="373" y="105"/>
                    <a:pt x="367" y="101"/>
                  </a:cubicBezTo>
                  <a:cubicBezTo>
                    <a:pt x="199" y="4"/>
                    <a:pt x="199" y="4"/>
                    <a:pt x="199" y="4"/>
                  </a:cubicBezTo>
                  <a:cubicBezTo>
                    <a:pt x="193" y="0"/>
                    <a:pt x="185" y="0"/>
                    <a:pt x="178" y="4"/>
                  </a:cubicBezTo>
                  <a:cubicBezTo>
                    <a:pt x="10" y="101"/>
                    <a:pt x="10" y="101"/>
                    <a:pt x="10" y="101"/>
                  </a:cubicBezTo>
                  <a:cubicBezTo>
                    <a:pt x="4" y="104"/>
                    <a:pt x="0" y="111"/>
                    <a:pt x="0" y="119"/>
                  </a:cubicBezTo>
                  <a:cubicBezTo>
                    <a:pt x="0" y="119"/>
                    <a:pt x="0" y="119"/>
                    <a:pt x="0" y="119"/>
                  </a:cubicBezTo>
                  <a:cubicBezTo>
                    <a:pt x="0" y="313"/>
                    <a:pt x="0" y="313"/>
                    <a:pt x="0" y="313"/>
                  </a:cubicBezTo>
                  <a:cubicBezTo>
                    <a:pt x="0" y="313"/>
                    <a:pt x="0" y="313"/>
                    <a:pt x="0" y="313"/>
                  </a:cubicBezTo>
                  <a:cubicBezTo>
                    <a:pt x="0" y="321"/>
                    <a:pt x="4" y="327"/>
                    <a:pt x="10" y="331"/>
                  </a:cubicBezTo>
                  <a:cubicBezTo>
                    <a:pt x="178" y="428"/>
                    <a:pt x="178" y="428"/>
                    <a:pt x="178" y="428"/>
                  </a:cubicBezTo>
                  <a:cubicBezTo>
                    <a:pt x="184" y="431"/>
                    <a:pt x="192" y="431"/>
                    <a:pt x="199" y="428"/>
                  </a:cubicBezTo>
                  <a:cubicBezTo>
                    <a:pt x="367" y="331"/>
                    <a:pt x="367" y="331"/>
                    <a:pt x="367" y="331"/>
                  </a:cubicBezTo>
                  <a:cubicBezTo>
                    <a:pt x="373" y="327"/>
                    <a:pt x="377" y="321"/>
                    <a:pt x="377" y="313"/>
                  </a:cubicBezTo>
                  <a:cubicBezTo>
                    <a:pt x="377" y="313"/>
                    <a:pt x="377" y="313"/>
                    <a:pt x="377" y="313"/>
                  </a:cubicBezTo>
                  <a:cubicBezTo>
                    <a:pt x="377" y="119"/>
                    <a:pt x="377" y="119"/>
                    <a:pt x="377" y="119"/>
                  </a:cubicBezTo>
                  <a:cubicBezTo>
                    <a:pt x="377" y="119"/>
                    <a:pt x="377" y="119"/>
                    <a:pt x="377" y="119"/>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92" name="Google Shape;1592;p48"/>
            <p:cNvSpPr/>
            <p:nvPr/>
          </p:nvSpPr>
          <p:spPr>
            <a:xfrm>
              <a:off x="8828754" y="5226118"/>
              <a:ext cx="230151" cy="262608"/>
            </a:xfrm>
            <a:custGeom>
              <a:avLst/>
              <a:gdLst/>
              <a:ahLst/>
              <a:cxnLst/>
              <a:rect l="l" t="t" r="r" b="b"/>
              <a:pathLst>
                <a:path w="377" h="431" extrusionOk="0">
                  <a:moveTo>
                    <a:pt x="377" y="119"/>
                  </a:moveTo>
                  <a:cubicBezTo>
                    <a:pt x="377" y="111"/>
                    <a:pt x="373" y="105"/>
                    <a:pt x="367" y="101"/>
                  </a:cubicBezTo>
                  <a:cubicBezTo>
                    <a:pt x="199" y="4"/>
                    <a:pt x="199" y="4"/>
                    <a:pt x="199" y="4"/>
                  </a:cubicBezTo>
                  <a:cubicBezTo>
                    <a:pt x="193" y="0"/>
                    <a:pt x="185" y="0"/>
                    <a:pt x="178" y="4"/>
                  </a:cubicBezTo>
                  <a:cubicBezTo>
                    <a:pt x="10" y="101"/>
                    <a:pt x="10" y="101"/>
                    <a:pt x="10" y="101"/>
                  </a:cubicBezTo>
                  <a:cubicBezTo>
                    <a:pt x="4" y="104"/>
                    <a:pt x="0" y="111"/>
                    <a:pt x="0" y="119"/>
                  </a:cubicBezTo>
                  <a:cubicBezTo>
                    <a:pt x="0" y="119"/>
                    <a:pt x="0" y="119"/>
                    <a:pt x="0" y="119"/>
                  </a:cubicBezTo>
                  <a:cubicBezTo>
                    <a:pt x="0" y="313"/>
                    <a:pt x="0" y="313"/>
                    <a:pt x="0" y="313"/>
                  </a:cubicBezTo>
                  <a:cubicBezTo>
                    <a:pt x="0" y="313"/>
                    <a:pt x="0" y="313"/>
                    <a:pt x="0" y="313"/>
                  </a:cubicBezTo>
                  <a:cubicBezTo>
                    <a:pt x="0" y="321"/>
                    <a:pt x="4" y="327"/>
                    <a:pt x="10" y="331"/>
                  </a:cubicBezTo>
                  <a:cubicBezTo>
                    <a:pt x="178" y="428"/>
                    <a:pt x="178" y="428"/>
                    <a:pt x="178" y="428"/>
                  </a:cubicBezTo>
                  <a:cubicBezTo>
                    <a:pt x="184" y="431"/>
                    <a:pt x="192" y="431"/>
                    <a:pt x="199" y="428"/>
                  </a:cubicBezTo>
                  <a:cubicBezTo>
                    <a:pt x="367" y="331"/>
                    <a:pt x="367" y="331"/>
                    <a:pt x="367" y="331"/>
                  </a:cubicBezTo>
                  <a:cubicBezTo>
                    <a:pt x="373" y="327"/>
                    <a:pt x="377" y="321"/>
                    <a:pt x="377" y="313"/>
                  </a:cubicBezTo>
                  <a:cubicBezTo>
                    <a:pt x="377" y="313"/>
                    <a:pt x="377" y="313"/>
                    <a:pt x="377" y="313"/>
                  </a:cubicBezTo>
                  <a:cubicBezTo>
                    <a:pt x="377" y="119"/>
                    <a:pt x="377" y="119"/>
                    <a:pt x="377" y="119"/>
                  </a:cubicBezTo>
                  <a:cubicBezTo>
                    <a:pt x="377" y="119"/>
                    <a:pt x="377" y="119"/>
                    <a:pt x="377" y="119"/>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93" name="Google Shape;1593;p48"/>
            <p:cNvSpPr/>
            <p:nvPr/>
          </p:nvSpPr>
          <p:spPr>
            <a:xfrm>
              <a:off x="8706181" y="5438200"/>
              <a:ext cx="230803" cy="262825"/>
            </a:xfrm>
            <a:custGeom>
              <a:avLst/>
              <a:gdLst/>
              <a:ahLst/>
              <a:cxnLst/>
              <a:rect l="l" t="t" r="r" b="b"/>
              <a:pathLst>
                <a:path w="378" h="431" extrusionOk="0">
                  <a:moveTo>
                    <a:pt x="378" y="118"/>
                  </a:moveTo>
                  <a:cubicBezTo>
                    <a:pt x="377" y="111"/>
                    <a:pt x="374" y="104"/>
                    <a:pt x="367" y="100"/>
                  </a:cubicBezTo>
                  <a:cubicBezTo>
                    <a:pt x="200" y="3"/>
                    <a:pt x="200" y="3"/>
                    <a:pt x="200" y="3"/>
                  </a:cubicBezTo>
                  <a:cubicBezTo>
                    <a:pt x="193" y="0"/>
                    <a:pt x="185" y="0"/>
                    <a:pt x="179" y="3"/>
                  </a:cubicBezTo>
                  <a:cubicBezTo>
                    <a:pt x="11" y="100"/>
                    <a:pt x="11" y="100"/>
                    <a:pt x="11" y="100"/>
                  </a:cubicBezTo>
                  <a:cubicBezTo>
                    <a:pt x="4" y="104"/>
                    <a:pt x="0" y="111"/>
                    <a:pt x="0" y="118"/>
                  </a:cubicBezTo>
                  <a:cubicBezTo>
                    <a:pt x="0" y="118"/>
                    <a:pt x="0" y="118"/>
                    <a:pt x="0" y="118"/>
                  </a:cubicBezTo>
                  <a:cubicBezTo>
                    <a:pt x="0" y="312"/>
                    <a:pt x="0" y="312"/>
                    <a:pt x="0" y="312"/>
                  </a:cubicBezTo>
                  <a:cubicBezTo>
                    <a:pt x="0" y="312"/>
                    <a:pt x="0" y="312"/>
                    <a:pt x="0" y="313"/>
                  </a:cubicBezTo>
                  <a:cubicBezTo>
                    <a:pt x="0" y="320"/>
                    <a:pt x="4" y="327"/>
                    <a:pt x="11" y="330"/>
                  </a:cubicBezTo>
                  <a:cubicBezTo>
                    <a:pt x="178" y="427"/>
                    <a:pt x="178" y="427"/>
                    <a:pt x="178" y="427"/>
                  </a:cubicBezTo>
                  <a:cubicBezTo>
                    <a:pt x="185" y="431"/>
                    <a:pt x="193" y="431"/>
                    <a:pt x="199" y="427"/>
                  </a:cubicBezTo>
                  <a:cubicBezTo>
                    <a:pt x="367" y="330"/>
                    <a:pt x="367" y="330"/>
                    <a:pt x="367" y="330"/>
                  </a:cubicBezTo>
                  <a:cubicBezTo>
                    <a:pt x="374" y="327"/>
                    <a:pt x="377" y="320"/>
                    <a:pt x="378" y="313"/>
                  </a:cubicBezTo>
                  <a:cubicBezTo>
                    <a:pt x="378" y="313"/>
                    <a:pt x="378" y="312"/>
                    <a:pt x="378" y="312"/>
                  </a:cubicBezTo>
                  <a:cubicBezTo>
                    <a:pt x="378" y="119"/>
                    <a:pt x="378" y="119"/>
                    <a:pt x="378" y="119"/>
                  </a:cubicBezTo>
                  <a:cubicBezTo>
                    <a:pt x="378" y="118"/>
                    <a:pt x="378" y="118"/>
                    <a:pt x="378" y="118"/>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94" name="Google Shape;1594;p48"/>
            <p:cNvSpPr/>
            <p:nvPr/>
          </p:nvSpPr>
          <p:spPr>
            <a:xfrm>
              <a:off x="8460817" y="5438200"/>
              <a:ext cx="230586" cy="262825"/>
            </a:xfrm>
            <a:custGeom>
              <a:avLst/>
              <a:gdLst/>
              <a:ahLst/>
              <a:cxnLst/>
              <a:rect l="l" t="t" r="r" b="b"/>
              <a:pathLst>
                <a:path w="378" h="431" extrusionOk="0">
                  <a:moveTo>
                    <a:pt x="378" y="118"/>
                  </a:moveTo>
                  <a:cubicBezTo>
                    <a:pt x="378" y="111"/>
                    <a:pt x="374" y="104"/>
                    <a:pt x="367" y="100"/>
                  </a:cubicBezTo>
                  <a:cubicBezTo>
                    <a:pt x="200" y="3"/>
                    <a:pt x="200" y="3"/>
                    <a:pt x="200" y="3"/>
                  </a:cubicBezTo>
                  <a:cubicBezTo>
                    <a:pt x="193" y="0"/>
                    <a:pt x="185" y="0"/>
                    <a:pt x="179" y="3"/>
                  </a:cubicBezTo>
                  <a:cubicBezTo>
                    <a:pt x="11" y="100"/>
                    <a:pt x="11" y="100"/>
                    <a:pt x="11" y="100"/>
                  </a:cubicBezTo>
                  <a:cubicBezTo>
                    <a:pt x="4" y="104"/>
                    <a:pt x="1" y="111"/>
                    <a:pt x="0" y="118"/>
                  </a:cubicBezTo>
                  <a:cubicBezTo>
                    <a:pt x="0" y="118"/>
                    <a:pt x="0" y="118"/>
                    <a:pt x="0" y="118"/>
                  </a:cubicBezTo>
                  <a:cubicBezTo>
                    <a:pt x="0" y="312"/>
                    <a:pt x="0" y="312"/>
                    <a:pt x="0" y="312"/>
                  </a:cubicBezTo>
                  <a:cubicBezTo>
                    <a:pt x="0" y="312"/>
                    <a:pt x="0" y="312"/>
                    <a:pt x="0" y="313"/>
                  </a:cubicBezTo>
                  <a:cubicBezTo>
                    <a:pt x="1" y="320"/>
                    <a:pt x="4" y="327"/>
                    <a:pt x="11" y="330"/>
                  </a:cubicBezTo>
                  <a:cubicBezTo>
                    <a:pt x="179" y="427"/>
                    <a:pt x="179" y="427"/>
                    <a:pt x="179" y="427"/>
                  </a:cubicBezTo>
                  <a:cubicBezTo>
                    <a:pt x="185" y="431"/>
                    <a:pt x="193" y="431"/>
                    <a:pt x="199" y="427"/>
                  </a:cubicBezTo>
                  <a:cubicBezTo>
                    <a:pt x="367" y="330"/>
                    <a:pt x="367" y="330"/>
                    <a:pt x="367" y="330"/>
                  </a:cubicBezTo>
                  <a:cubicBezTo>
                    <a:pt x="374" y="327"/>
                    <a:pt x="378" y="320"/>
                    <a:pt x="378" y="313"/>
                  </a:cubicBezTo>
                  <a:cubicBezTo>
                    <a:pt x="378" y="313"/>
                    <a:pt x="378" y="312"/>
                    <a:pt x="378" y="312"/>
                  </a:cubicBezTo>
                  <a:cubicBezTo>
                    <a:pt x="378" y="119"/>
                    <a:pt x="378" y="119"/>
                    <a:pt x="378" y="119"/>
                  </a:cubicBezTo>
                  <a:cubicBezTo>
                    <a:pt x="378" y="118"/>
                    <a:pt x="378" y="118"/>
                    <a:pt x="378" y="118"/>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595" name="Google Shape;1595;p48"/>
          <p:cNvGrpSpPr/>
          <p:nvPr/>
        </p:nvGrpSpPr>
        <p:grpSpPr>
          <a:xfrm>
            <a:off x="2676293" y="3431542"/>
            <a:ext cx="1336824" cy="316035"/>
            <a:chOff x="3042485" y="5102226"/>
            <a:chExt cx="2159652" cy="510557"/>
          </a:xfrm>
        </p:grpSpPr>
        <p:sp>
          <p:nvSpPr>
            <p:cNvPr id="1596" name="Google Shape;1596;p48"/>
            <p:cNvSpPr/>
            <p:nvPr/>
          </p:nvSpPr>
          <p:spPr>
            <a:xfrm>
              <a:off x="3042485" y="5377282"/>
              <a:ext cx="235200" cy="235500"/>
            </a:xfrm>
            <a:prstGeom prst="ellipse">
              <a:avLst/>
            </a:prstGeom>
            <a:solidFill>
              <a:srgbClr val="F1C23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97" name="Google Shape;1597;p48"/>
            <p:cNvSpPr/>
            <p:nvPr/>
          </p:nvSpPr>
          <p:spPr>
            <a:xfrm>
              <a:off x="3317231" y="5102226"/>
              <a:ext cx="235200" cy="235500"/>
            </a:xfrm>
            <a:prstGeom prst="ellipse">
              <a:avLst/>
            </a:prstGeom>
            <a:solidFill>
              <a:srgbClr val="E69138"/>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98" name="Google Shape;1598;p48"/>
            <p:cNvSpPr/>
            <p:nvPr/>
          </p:nvSpPr>
          <p:spPr>
            <a:xfrm>
              <a:off x="3591976" y="5377282"/>
              <a:ext cx="236100" cy="235500"/>
            </a:xfrm>
            <a:prstGeom prst="ellipse">
              <a:avLst/>
            </a:prstGeom>
            <a:solidFill>
              <a:srgbClr val="CC0000"/>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599" name="Google Shape;1599;p48"/>
            <p:cNvSpPr/>
            <p:nvPr/>
          </p:nvSpPr>
          <p:spPr>
            <a:xfrm>
              <a:off x="3866722" y="5102226"/>
              <a:ext cx="236100" cy="235500"/>
            </a:xfrm>
            <a:prstGeom prst="ellipse">
              <a:avLst/>
            </a:prstGeom>
            <a:solidFill>
              <a:srgbClr val="A64D79"/>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00" name="Google Shape;1600;p48"/>
            <p:cNvSpPr/>
            <p:nvPr/>
          </p:nvSpPr>
          <p:spPr>
            <a:xfrm>
              <a:off x="4141467" y="5377282"/>
              <a:ext cx="236100" cy="235500"/>
            </a:xfrm>
            <a:prstGeom prst="ellipse">
              <a:avLst/>
            </a:prstGeom>
            <a:solidFill>
              <a:srgbClr val="674EA7"/>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01" name="Google Shape;1601;p48"/>
            <p:cNvSpPr/>
            <p:nvPr/>
          </p:nvSpPr>
          <p:spPr>
            <a:xfrm>
              <a:off x="4417146" y="5102226"/>
              <a:ext cx="235200" cy="235500"/>
            </a:xfrm>
            <a:prstGeom prst="ellipse">
              <a:avLst/>
            </a:prstGeom>
            <a:solidFill>
              <a:srgbClr val="3C78D8"/>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02" name="Google Shape;1602;p48"/>
            <p:cNvSpPr/>
            <p:nvPr/>
          </p:nvSpPr>
          <p:spPr>
            <a:xfrm>
              <a:off x="4691892" y="5377282"/>
              <a:ext cx="235500" cy="235500"/>
            </a:xfrm>
            <a:prstGeom prst="ellipse">
              <a:avLst/>
            </a:prstGeom>
            <a:solidFill>
              <a:srgbClr val="45818E"/>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03" name="Google Shape;1603;p48"/>
            <p:cNvSpPr/>
            <p:nvPr/>
          </p:nvSpPr>
          <p:spPr>
            <a:xfrm>
              <a:off x="4966637" y="5102226"/>
              <a:ext cx="235500" cy="235500"/>
            </a:xfrm>
            <a:prstGeom prst="ellipse">
              <a:avLst/>
            </a:prstGeom>
            <a:solidFill>
              <a:srgbClr val="6AA84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04" name="Google Shape;1604;p48"/>
            <p:cNvSpPr/>
            <p:nvPr/>
          </p:nvSpPr>
          <p:spPr>
            <a:xfrm>
              <a:off x="3210195" y="5270247"/>
              <a:ext cx="174555" cy="174555"/>
            </a:xfrm>
            <a:custGeom>
              <a:avLst/>
              <a:gdLst/>
              <a:ahLst/>
              <a:cxnLst/>
              <a:rect l="l" t="t" r="r" b="b"/>
              <a:pathLst>
                <a:path w="217" h="217" extrusionOk="0">
                  <a:moveTo>
                    <a:pt x="128" y="0"/>
                  </a:moveTo>
                  <a:cubicBezTo>
                    <a:pt x="115" y="74"/>
                    <a:pt x="74" y="114"/>
                    <a:pt x="0" y="128"/>
                  </a:cubicBezTo>
                  <a:cubicBezTo>
                    <a:pt x="41" y="144"/>
                    <a:pt x="73" y="176"/>
                    <a:pt x="89" y="217"/>
                  </a:cubicBezTo>
                  <a:cubicBezTo>
                    <a:pt x="103" y="143"/>
                    <a:pt x="143" y="102"/>
                    <a:pt x="217" y="89"/>
                  </a:cubicBezTo>
                  <a:cubicBezTo>
                    <a:pt x="177" y="73"/>
                    <a:pt x="144" y="40"/>
                    <a:pt x="128" y="0"/>
                  </a:cubicBezTo>
                  <a:close/>
                </a:path>
              </a:pathLst>
            </a:custGeom>
            <a:solidFill>
              <a:schemeClr val="l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05" name="Google Shape;1605;p48"/>
            <p:cNvSpPr/>
            <p:nvPr/>
          </p:nvSpPr>
          <p:spPr>
            <a:xfrm>
              <a:off x="3485252" y="5270247"/>
              <a:ext cx="174244" cy="174555"/>
            </a:xfrm>
            <a:custGeom>
              <a:avLst/>
              <a:gdLst/>
              <a:ahLst/>
              <a:cxnLst/>
              <a:rect l="l" t="t" r="r" b="b"/>
              <a:pathLst>
                <a:path w="217" h="217" extrusionOk="0">
                  <a:moveTo>
                    <a:pt x="0" y="89"/>
                  </a:moveTo>
                  <a:cubicBezTo>
                    <a:pt x="74" y="102"/>
                    <a:pt x="115" y="143"/>
                    <a:pt x="128" y="217"/>
                  </a:cubicBezTo>
                  <a:cubicBezTo>
                    <a:pt x="145" y="176"/>
                    <a:pt x="177" y="144"/>
                    <a:pt x="217" y="128"/>
                  </a:cubicBezTo>
                  <a:cubicBezTo>
                    <a:pt x="143" y="114"/>
                    <a:pt x="103" y="74"/>
                    <a:pt x="90" y="0"/>
                  </a:cubicBezTo>
                  <a:cubicBezTo>
                    <a:pt x="73" y="40"/>
                    <a:pt x="41" y="73"/>
                    <a:pt x="0" y="89"/>
                  </a:cubicBezTo>
                  <a:close/>
                </a:path>
              </a:pathLst>
            </a:custGeom>
            <a:solidFill>
              <a:schemeClr val="l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06" name="Google Shape;1606;p48"/>
            <p:cNvSpPr/>
            <p:nvPr/>
          </p:nvSpPr>
          <p:spPr>
            <a:xfrm>
              <a:off x="3760620" y="5270247"/>
              <a:ext cx="173622" cy="174555"/>
            </a:xfrm>
            <a:custGeom>
              <a:avLst/>
              <a:gdLst/>
              <a:ahLst/>
              <a:cxnLst/>
              <a:rect l="l" t="t" r="r" b="b"/>
              <a:pathLst>
                <a:path w="216" h="217" extrusionOk="0">
                  <a:moveTo>
                    <a:pt x="127" y="0"/>
                  </a:moveTo>
                  <a:cubicBezTo>
                    <a:pt x="114" y="74"/>
                    <a:pt x="74" y="114"/>
                    <a:pt x="0" y="128"/>
                  </a:cubicBezTo>
                  <a:cubicBezTo>
                    <a:pt x="40" y="144"/>
                    <a:pt x="72" y="176"/>
                    <a:pt x="89" y="217"/>
                  </a:cubicBezTo>
                  <a:cubicBezTo>
                    <a:pt x="102" y="143"/>
                    <a:pt x="142" y="102"/>
                    <a:pt x="216" y="89"/>
                  </a:cubicBezTo>
                  <a:cubicBezTo>
                    <a:pt x="176" y="73"/>
                    <a:pt x="144" y="40"/>
                    <a:pt x="127" y="0"/>
                  </a:cubicBezTo>
                  <a:close/>
                </a:path>
              </a:pathLst>
            </a:custGeom>
            <a:solidFill>
              <a:schemeClr val="l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07" name="Google Shape;1607;p48"/>
            <p:cNvSpPr/>
            <p:nvPr/>
          </p:nvSpPr>
          <p:spPr>
            <a:xfrm>
              <a:off x="4035365" y="5270247"/>
              <a:ext cx="173622" cy="174555"/>
            </a:xfrm>
            <a:custGeom>
              <a:avLst/>
              <a:gdLst/>
              <a:ahLst/>
              <a:cxnLst/>
              <a:rect l="l" t="t" r="r" b="b"/>
              <a:pathLst>
                <a:path w="216" h="217" extrusionOk="0">
                  <a:moveTo>
                    <a:pt x="0" y="89"/>
                  </a:moveTo>
                  <a:cubicBezTo>
                    <a:pt x="74" y="102"/>
                    <a:pt x="114" y="143"/>
                    <a:pt x="127" y="217"/>
                  </a:cubicBezTo>
                  <a:cubicBezTo>
                    <a:pt x="144" y="176"/>
                    <a:pt x="176" y="144"/>
                    <a:pt x="216" y="128"/>
                  </a:cubicBezTo>
                  <a:cubicBezTo>
                    <a:pt x="142" y="114"/>
                    <a:pt x="102" y="74"/>
                    <a:pt x="89" y="0"/>
                  </a:cubicBezTo>
                  <a:cubicBezTo>
                    <a:pt x="72" y="40"/>
                    <a:pt x="40" y="73"/>
                    <a:pt x="0" y="89"/>
                  </a:cubicBezTo>
                  <a:close/>
                </a:path>
              </a:pathLst>
            </a:custGeom>
            <a:solidFill>
              <a:schemeClr val="l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08" name="Google Shape;1608;p48"/>
            <p:cNvSpPr/>
            <p:nvPr/>
          </p:nvSpPr>
          <p:spPr>
            <a:xfrm>
              <a:off x="4310111" y="5270247"/>
              <a:ext cx="173622" cy="174555"/>
            </a:xfrm>
            <a:custGeom>
              <a:avLst/>
              <a:gdLst/>
              <a:ahLst/>
              <a:cxnLst/>
              <a:rect l="l" t="t" r="r" b="b"/>
              <a:pathLst>
                <a:path w="216" h="217" extrusionOk="0">
                  <a:moveTo>
                    <a:pt x="127" y="0"/>
                  </a:moveTo>
                  <a:cubicBezTo>
                    <a:pt x="114" y="74"/>
                    <a:pt x="74" y="114"/>
                    <a:pt x="0" y="128"/>
                  </a:cubicBezTo>
                  <a:cubicBezTo>
                    <a:pt x="40" y="144"/>
                    <a:pt x="72" y="176"/>
                    <a:pt x="89" y="217"/>
                  </a:cubicBezTo>
                  <a:cubicBezTo>
                    <a:pt x="102" y="143"/>
                    <a:pt x="142" y="102"/>
                    <a:pt x="216" y="89"/>
                  </a:cubicBezTo>
                  <a:cubicBezTo>
                    <a:pt x="176" y="73"/>
                    <a:pt x="144" y="40"/>
                    <a:pt x="127" y="0"/>
                  </a:cubicBezTo>
                  <a:close/>
                </a:path>
              </a:pathLst>
            </a:custGeom>
            <a:solidFill>
              <a:schemeClr val="l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09" name="Google Shape;1609;p48"/>
            <p:cNvSpPr/>
            <p:nvPr/>
          </p:nvSpPr>
          <p:spPr>
            <a:xfrm>
              <a:off x="4585167" y="5270247"/>
              <a:ext cx="174244" cy="174555"/>
            </a:xfrm>
            <a:custGeom>
              <a:avLst/>
              <a:gdLst/>
              <a:ahLst/>
              <a:cxnLst/>
              <a:rect l="l" t="t" r="r" b="b"/>
              <a:pathLst>
                <a:path w="217" h="217" extrusionOk="0">
                  <a:moveTo>
                    <a:pt x="0" y="89"/>
                  </a:moveTo>
                  <a:cubicBezTo>
                    <a:pt x="74" y="102"/>
                    <a:pt x="114" y="143"/>
                    <a:pt x="128" y="217"/>
                  </a:cubicBezTo>
                  <a:cubicBezTo>
                    <a:pt x="144" y="176"/>
                    <a:pt x="176" y="144"/>
                    <a:pt x="217" y="128"/>
                  </a:cubicBezTo>
                  <a:cubicBezTo>
                    <a:pt x="143" y="114"/>
                    <a:pt x="102" y="74"/>
                    <a:pt x="89" y="0"/>
                  </a:cubicBezTo>
                  <a:cubicBezTo>
                    <a:pt x="73" y="40"/>
                    <a:pt x="40" y="73"/>
                    <a:pt x="0" y="89"/>
                  </a:cubicBezTo>
                  <a:close/>
                </a:path>
              </a:pathLst>
            </a:custGeom>
            <a:solidFill>
              <a:schemeClr val="l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10" name="Google Shape;1610;p48"/>
            <p:cNvSpPr/>
            <p:nvPr/>
          </p:nvSpPr>
          <p:spPr>
            <a:xfrm>
              <a:off x="4859913" y="5270247"/>
              <a:ext cx="174244" cy="174555"/>
            </a:xfrm>
            <a:custGeom>
              <a:avLst/>
              <a:gdLst/>
              <a:ahLst/>
              <a:cxnLst/>
              <a:rect l="l" t="t" r="r" b="b"/>
              <a:pathLst>
                <a:path w="217" h="217" extrusionOk="0">
                  <a:moveTo>
                    <a:pt x="128" y="0"/>
                  </a:moveTo>
                  <a:cubicBezTo>
                    <a:pt x="114" y="74"/>
                    <a:pt x="74" y="114"/>
                    <a:pt x="0" y="128"/>
                  </a:cubicBezTo>
                  <a:cubicBezTo>
                    <a:pt x="41" y="144"/>
                    <a:pt x="73" y="176"/>
                    <a:pt x="89" y="217"/>
                  </a:cubicBezTo>
                  <a:cubicBezTo>
                    <a:pt x="103" y="143"/>
                    <a:pt x="143" y="102"/>
                    <a:pt x="217" y="89"/>
                  </a:cubicBezTo>
                  <a:cubicBezTo>
                    <a:pt x="177" y="73"/>
                    <a:pt x="144" y="40"/>
                    <a:pt x="128" y="0"/>
                  </a:cubicBezTo>
                  <a:close/>
                </a:path>
              </a:pathLst>
            </a:custGeom>
            <a:solidFill>
              <a:schemeClr val="l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611" name="Google Shape;1611;p48"/>
          <p:cNvGrpSpPr/>
          <p:nvPr/>
        </p:nvGrpSpPr>
        <p:grpSpPr>
          <a:xfrm>
            <a:off x="1879183" y="4075078"/>
            <a:ext cx="445738" cy="442950"/>
            <a:chOff x="1442627" y="5304529"/>
            <a:chExt cx="594318" cy="590600"/>
          </a:xfrm>
        </p:grpSpPr>
        <p:sp>
          <p:nvSpPr>
            <p:cNvPr id="1612" name="Google Shape;1612;p48"/>
            <p:cNvSpPr/>
            <p:nvPr/>
          </p:nvSpPr>
          <p:spPr>
            <a:xfrm>
              <a:off x="1442627" y="53045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solidFill>
              <a:srgbClr val="CCCCC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13" name="Google Shape;1613;p48"/>
            <p:cNvSpPr/>
            <p:nvPr/>
          </p:nvSpPr>
          <p:spPr>
            <a:xfrm>
              <a:off x="1442627" y="5709751"/>
              <a:ext cx="349820" cy="97191"/>
            </a:xfrm>
            <a:custGeom>
              <a:avLst/>
              <a:gdLst/>
              <a:ahLst/>
              <a:cxnLst/>
              <a:rect l="l" t="t" r="r" b="b"/>
              <a:pathLst>
                <a:path w="1126" h="313" extrusionOk="0">
                  <a:moveTo>
                    <a:pt x="1126" y="313"/>
                  </a:moveTo>
                  <a:lnTo>
                    <a:pt x="0" y="0"/>
                  </a:lnTo>
                  <a:lnTo>
                    <a:pt x="1126" y="0"/>
                  </a:lnTo>
                  <a:lnTo>
                    <a:pt x="1126" y="313"/>
                  </a:lnTo>
                  <a:close/>
                </a:path>
              </a:pathLst>
            </a:custGeom>
            <a:solidFill>
              <a:srgbClr val="999999"/>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14" name="Google Shape;1614;p48"/>
            <p:cNvSpPr/>
            <p:nvPr/>
          </p:nvSpPr>
          <p:spPr>
            <a:xfrm>
              <a:off x="1573731" y="5746082"/>
              <a:ext cx="218715" cy="60861"/>
            </a:xfrm>
            <a:custGeom>
              <a:avLst/>
              <a:gdLst/>
              <a:ahLst/>
              <a:cxnLst/>
              <a:rect l="l" t="t" r="r" b="b"/>
              <a:pathLst>
                <a:path w="704" h="196" extrusionOk="0">
                  <a:moveTo>
                    <a:pt x="0" y="196"/>
                  </a:moveTo>
                  <a:lnTo>
                    <a:pt x="704" y="196"/>
                  </a:lnTo>
                  <a:lnTo>
                    <a:pt x="0" y="0"/>
                  </a:lnTo>
                  <a:lnTo>
                    <a:pt x="0" y="196"/>
                  </a:lnTo>
                  <a:close/>
                </a:path>
              </a:pathLst>
            </a:custGeom>
            <a:solidFill>
              <a:srgbClr val="CCCCC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15" name="Google Shape;1615;p48"/>
            <p:cNvSpPr/>
            <p:nvPr/>
          </p:nvSpPr>
          <p:spPr>
            <a:xfrm>
              <a:off x="1573731" y="5806943"/>
              <a:ext cx="109358" cy="88186"/>
            </a:xfrm>
            <a:custGeom>
              <a:avLst/>
              <a:gdLst/>
              <a:ahLst/>
              <a:cxnLst/>
              <a:rect l="l" t="t" r="r" b="b"/>
              <a:pathLst>
                <a:path w="352" h="284" extrusionOk="0">
                  <a:moveTo>
                    <a:pt x="352" y="284"/>
                  </a:moveTo>
                  <a:lnTo>
                    <a:pt x="0" y="0"/>
                  </a:lnTo>
                  <a:lnTo>
                    <a:pt x="352" y="0"/>
                  </a:lnTo>
                  <a:lnTo>
                    <a:pt x="352" y="284"/>
                  </a:lnTo>
                </a:path>
              </a:pathLst>
            </a:custGeom>
            <a:solidFill>
              <a:srgbClr val="999999"/>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616" name="Google Shape;1616;p48"/>
          <p:cNvGrpSpPr/>
          <p:nvPr/>
        </p:nvGrpSpPr>
        <p:grpSpPr>
          <a:xfrm>
            <a:off x="6788033" y="4073658"/>
            <a:ext cx="373053" cy="445791"/>
            <a:chOff x="8095060" y="5258190"/>
            <a:chExt cx="497404" cy="594389"/>
          </a:xfrm>
        </p:grpSpPr>
        <p:grpSp>
          <p:nvGrpSpPr>
            <p:cNvPr id="1617" name="Google Shape;1617;p48"/>
            <p:cNvGrpSpPr/>
            <p:nvPr/>
          </p:nvGrpSpPr>
          <p:grpSpPr>
            <a:xfrm>
              <a:off x="8095060" y="5562627"/>
              <a:ext cx="497404" cy="289951"/>
              <a:chOff x="8095060" y="5562627"/>
              <a:chExt cx="497404" cy="289951"/>
            </a:xfrm>
          </p:grpSpPr>
          <p:sp>
            <p:nvSpPr>
              <p:cNvPr id="1618" name="Google Shape;1618;p48"/>
              <p:cNvSpPr/>
              <p:nvPr/>
            </p:nvSpPr>
            <p:spPr>
              <a:xfrm>
                <a:off x="8095060" y="5562627"/>
                <a:ext cx="497402" cy="248408"/>
              </a:xfrm>
              <a:custGeom>
                <a:avLst/>
                <a:gdLst/>
                <a:ahLst/>
                <a:cxnLst/>
                <a:rect l="l" t="t" r="r" b="b"/>
                <a:pathLst>
                  <a:path w="2340" h="1166" extrusionOk="0">
                    <a:moveTo>
                      <a:pt x="1754" y="292"/>
                    </a:moveTo>
                    <a:lnTo>
                      <a:pt x="1170" y="0"/>
                    </a:lnTo>
                    <a:lnTo>
                      <a:pt x="587" y="292"/>
                    </a:lnTo>
                    <a:lnTo>
                      <a:pt x="0" y="584"/>
                    </a:lnTo>
                    <a:lnTo>
                      <a:pt x="587" y="876"/>
                    </a:lnTo>
                    <a:lnTo>
                      <a:pt x="1170" y="1166"/>
                    </a:lnTo>
                    <a:lnTo>
                      <a:pt x="1754" y="876"/>
                    </a:lnTo>
                    <a:lnTo>
                      <a:pt x="2340" y="584"/>
                    </a:lnTo>
                    <a:lnTo>
                      <a:pt x="1754" y="292"/>
                    </a:lnTo>
                    <a:close/>
                  </a:path>
                </a:pathLst>
              </a:custGeom>
              <a:solidFill>
                <a:srgbClr val="B4A7D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19" name="Google Shape;1619;p48"/>
              <p:cNvSpPr/>
              <p:nvPr/>
            </p:nvSpPr>
            <p:spPr>
              <a:xfrm>
                <a:off x="8095060" y="5686192"/>
                <a:ext cx="248701" cy="166386"/>
              </a:xfrm>
              <a:custGeom>
                <a:avLst/>
                <a:gdLst/>
                <a:ahLst/>
                <a:cxnLst/>
                <a:rect l="l" t="t" r="r" b="b"/>
                <a:pathLst>
                  <a:path w="1170" h="781" extrusionOk="0">
                    <a:moveTo>
                      <a:pt x="0" y="0"/>
                    </a:moveTo>
                    <a:lnTo>
                      <a:pt x="0" y="197"/>
                    </a:lnTo>
                    <a:lnTo>
                      <a:pt x="1170" y="781"/>
                    </a:lnTo>
                    <a:lnTo>
                      <a:pt x="1170" y="582"/>
                    </a:lnTo>
                    <a:lnTo>
                      <a:pt x="0" y="0"/>
                    </a:lnTo>
                    <a:close/>
                  </a:path>
                </a:pathLst>
              </a:custGeom>
              <a:solidFill>
                <a:srgbClr val="8E7CC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20" name="Google Shape;1620;p48"/>
              <p:cNvSpPr/>
              <p:nvPr/>
            </p:nvSpPr>
            <p:spPr>
              <a:xfrm>
                <a:off x="8343763" y="5686192"/>
                <a:ext cx="248701" cy="166386"/>
              </a:xfrm>
              <a:custGeom>
                <a:avLst/>
                <a:gdLst/>
                <a:ahLst/>
                <a:cxnLst/>
                <a:rect l="l" t="t" r="r" b="b"/>
                <a:pathLst>
                  <a:path w="1170" h="781" extrusionOk="0">
                    <a:moveTo>
                      <a:pt x="1170" y="0"/>
                    </a:moveTo>
                    <a:lnTo>
                      <a:pt x="0" y="582"/>
                    </a:lnTo>
                    <a:lnTo>
                      <a:pt x="0" y="781"/>
                    </a:lnTo>
                    <a:lnTo>
                      <a:pt x="1170" y="197"/>
                    </a:lnTo>
                    <a:lnTo>
                      <a:pt x="1170" y="0"/>
                    </a:lnTo>
                    <a:close/>
                  </a:path>
                </a:pathLst>
              </a:custGeom>
              <a:solidFill>
                <a:srgbClr val="674EA7"/>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621" name="Google Shape;1621;p48"/>
            <p:cNvGrpSpPr/>
            <p:nvPr/>
          </p:nvGrpSpPr>
          <p:grpSpPr>
            <a:xfrm>
              <a:off x="8095060" y="5461432"/>
              <a:ext cx="497404" cy="289312"/>
              <a:chOff x="8095060" y="5461432"/>
              <a:chExt cx="497404" cy="289312"/>
            </a:xfrm>
          </p:grpSpPr>
          <p:sp>
            <p:nvSpPr>
              <p:cNvPr id="1622" name="Google Shape;1622;p48"/>
              <p:cNvSpPr/>
              <p:nvPr/>
            </p:nvSpPr>
            <p:spPr>
              <a:xfrm>
                <a:off x="8095060" y="5461432"/>
                <a:ext cx="497402" cy="248195"/>
              </a:xfrm>
              <a:custGeom>
                <a:avLst/>
                <a:gdLst/>
                <a:ahLst/>
                <a:cxnLst/>
                <a:rect l="l" t="t" r="r" b="b"/>
                <a:pathLst>
                  <a:path w="2340" h="1165" extrusionOk="0">
                    <a:moveTo>
                      <a:pt x="1754" y="292"/>
                    </a:moveTo>
                    <a:lnTo>
                      <a:pt x="1170" y="0"/>
                    </a:lnTo>
                    <a:lnTo>
                      <a:pt x="587" y="292"/>
                    </a:lnTo>
                    <a:lnTo>
                      <a:pt x="0" y="581"/>
                    </a:lnTo>
                    <a:lnTo>
                      <a:pt x="587" y="873"/>
                    </a:lnTo>
                    <a:lnTo>
                      <a:pt x="1170" y="1165"/>
                    </a:lnTo>
                    <a:lnTo>
                      <a:pt x="1754" y="873"/>
                    </a:lnTo>
                    <a:lnTo>
                      <a:pt x="2340" y="581"/>
                    </a:lnTo>
                    <a:lnTo>
                      <a:pt x="1754" y="292"/>
                    </a:lnTo>
                    <a:close/>
                  </a:path>
                </a:pathLst>
              </a:custGeom>
              <a:solidFill>
                <a:srgbClr val="A4C2F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23" name="Google Shape;1623;p48"/>
              <p:cNvSpPr/>
              <p:nvPr/>
            </p:nvSpPr>
            <p:spPr>
              <a:xfrm>
                <a:off x="8095060" y="5584358"/>
                <a:ext cx="248701" cy="166386"/>
              </a:xfrm>
              <a:custGeom>
                <a:avLst/>
                <a:gdLst/>
                <a:ahLst/>
                <a:cxnLst/>
                <a:rect l="l" t="t" r="r" b="b"/>
                <a:pathLst>
                  <a:path w="1170" h="781" extrusionOk="0">
                    <a:moveTo>
                      <a:pt x="0" y="0"/>
                    </a:moveTo>
                    <a:lnTo>
                      <a:pt x="0" y="199"/>
                    </a:lnTo>
                    <a:lnTo>
                      <a:pt x="1170" y="781"/>
                    </a:lnTo>
                    <a:lnTo>
                      <a:pt x="1170" y="584"/>
                    </a:lnTo>
                    <a:lnTo>
                      <a:pt x="0" y="0"/>
                    </a:lnTo>
                    <a:close/>
                  </a:path>
                </a:pathLst>
              </a:custGeom>
              <a:solidFill>
                <a:srgbClr val="6D9EEB"/>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24" name="Google Shape;1624;p48"/>
              <p:cNvSpPr/>
              <p:nvPr/>
            </p:nvSpPr>
            <p:spPr>
              <a:xfrm>
                <a:off x="8343763" y="5584358"/>
                <a:ext cx="248701" cy="166386"/>
              </a:xfrm>
              <a:custGeom>
                <a:avLst/>
                <a:gdLst/>
                <a:ahLst/>
                <a:cxnLst/>
                <a:rect l="l" t="t" r="r" b="b"/>
                <a:pathLst>
                  <a:path w="1170" h="781" extrusionOk="0">
                    <a:moveTo>
                      <a:pt x="1170" y="0"/>
                    </a:moveTo>
                    <a:lnTo>
                      <a:pt x="0" y="584"/>
                    </a:lnTo>
                    <a:lnTo>
                      <a:pt x="0" y="781"/>
                    </a:lnTo>
                    <a:lnTo>
                      <a:pt x="1170" y="199"/>
                    </a:lnTo>
                    <a:lnTo>
                      <a:pt x="1170" y="0"/>
                    </a:lnTo>
                    <a:close/>
                  </a:path>
                </a:pathLst>
              </a:custGeom>
              <a:solidFill>
                <a:srgbClr val="3C78D8"/>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625" name="Google Shape;1625;p48"/>
            <p:cNvGrpSpPr/>
            <p:nvPr/>
          </p:nvGrpSpPr>
          <p:grpSpPr>
            <a:xfrm>
              <a:off x="8095060" y="5359598"/>
              <a:ext cx="497404" cy="289312"/>
              <a:chOff x="8095060" y="5359598"/>
              <a:chExt cx="497404" cy="289312"/>
            </a:xfrm>
          </p:grpSpPr>
          <p:sp>
            <p:nvSpPr>
              <p:cNvPr id="1626" name="Google Shape;1626;p48"/>
              <p:cNvSpPr/>
              <p:nvPr/>
            </p:nvSpPr>
            <p:spPr>
              <a:xfrm>
                <a:off x="8095060" y="5359598"/>
                <a:ext cx="497402" cy="248195"/>
              </a:xfrm>
              <a:custGeom>
                <a:avLst/>
                <a:gdLst/>
                <a:ahLst/>
                <a:cxnLst/>
                <a:rect l="l" t="t" r="r" b="b"/>
                <a:pathLst>
                  <a:path w="2340" h="1165" extrusionOk="0">
                    <a:moveTo>
                      <a:pt x="1754" y="292"/>
                    </a:moveTo>
                    <a:lnTo>
                      <a:pt x="1170" y="0"/>
                    </a:lnTo>
                    <a:lnTo>
                      <a:pt x="587" y="292"/>
                    </a:lnTo>
                    <a:lnTo>
                      <a:pt x="0" y="584"/>
                    </a:lnTo>
                    <a:lnTo>
                      <a:pt x="587" y="873"/>
                    </a:lnTo>
                    <a:lnTo>
                      <a:pt x="1170" y="1165"/>
                    </a:lnTo>
                    <a:lnTo>
                      <a:pt x="1754" y="873"/>
                    </a:lnTo>
                    <a:lnTo>
                      <a:pt x="2340" y="584"/>
                    </a:lnTo>
                    <a:lnTo>
                      <a:pt x="1754" y="292"/>
                    </a:lnTo>
                    <a:close/>
                  </a:path>
                </a:pathLst>
              </a:custGeom>
              <a:solidFill>
                <a:srgbClr val="B6D7A8"/>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27" name="Google Shape;1627;p48"/>
              <p:cNvSpPr/>
              <p:nvPr/>
            </p:nvSpPr>
            <p:spPr>
              <a:xfrm>
                <a:off x="8095060" y="5483163"/>
                <a:ext cx="248701" cy="165747"/>
              </a:xfrm>
              <a:custGeom>
                <a:avLst/>
                <a:gdLst/>
                <a:ahLst/>
                <a:cxnLst/>
                <a:rect l="l" t="t" r="r" b="b"/>
                <a:pathLst>
                  <a:path w="1170" h="778" extrusionOk="0">
                    <a:moveTo>
                      <a:pt x="0" y="0"/>
                    </a:moveTo>
                    <a:lnTo>
                      <a:pt x="0" y="196"/>
                    </a:lnTo>
                    <a:lnTo>
                      <a:pt x="1170" y="778"/>
                    </a:lnTo>
                    <a:lnTo>
                      <a:pt x="1170" y="581"/>
                    </a:lnTo>
                    <a:lnTo>
                      <a:pt x="0" y="0"/>
                    </a:lnTo>
                    <a:close/>
                  </a:path>
                </a:pathLst>
              </a:custGeom>
              <a:solidFill>
                <a:srgbClr val="93C47D"/>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28" name="Google Shape;1628;p48"/>
              <p:cNvSpPr/>
              <p:nvPr/>
            </p:nvSpPr>
            <p:spPr>
              <a:xfrm>
                <a:off x="8343763" y="5483163"/>
                <a:ext cx="248701" cy="165747"/>
              </a:xfrm>
              <a:custGeom>
                <a:avLst/>
                <a:gdLst/>
                <a:ahLst/>
                <a:cxnLst/>
                <a:rect l="l" t="t" r="r" b="b"/>
                <a:pathLst>
                  <a:path w="1170" h="778" extrusionOk="0">
                    <a:moveTo>
                      <a:pt x="1170" y="0"/>
                    </a:moveTo>
                    <a:lnTo>
                      <a:pt x="0" y="581"/>
                    </a:lnTo>
                    <a:lnTo>
                      <a:pt x="0" y="778"/>
                    </a:lnTo>
                    <a:lnTo>
                      <a:pt x="1170" y="196"/>
                    </a:lnTo>
                    <a:lnTo>
                      <a:pt x="1170" y="0"/>
                    </a:lnTo>
                    <a:close/>
                  </a:path>
                </a:pathLst>
              </a:custGeom>
              <a:solidFill>
                <a:srgbClr val="6AA84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629" name="Google Shape;1629;p48"/>
            <p:cNvGrpSpPr/>
            <p:nvPr/>
          </p:nvGrpSpPr>
          <p:grpSpPr>
            <a:xfrm>
              <a:off x="8095060" y="5258190"/>
              <a:ext cx="497404" cy="290164"/>
              <a:chOff x="8095060" y="5258190"/>
              <a:chExt cx="497404" cy="290164"/>
            </a:xfrm>
          </p:grpSpPr>
          <p:sp>
            <p:nvSpPr>
              <p:cNvPr id="1630" name="Google Shape;1630;p48"/>
              <p:cNvSpPr/>
              <p:nvPr/>
            </p:nvSpPr>
            <p:spPr>
              <a:xfrm>
                <a:off x="8095060" y="5258190"/>
                <a:ext cx="497402" cy="248408"/>
              </a:xfrm>
              <a:custGeom>
                <a:avLst/>
                <a:gdLst/>
                <a:ahLst/>
                <a:cxnLst/>
                <a:rect l="l" t="t" r="r" b="b"/>
                <a:pathLst>
                  <a:path w="2340" h="1166" extrusionOk="0">
                    <a:moveTo>
                      <a:pt x="1754" y="290"/>
                    </a:moveTo>
                    <a:lnTo>
                      <a:pt x="1170" y="0"/>
                    </a:lnTo>
                    <a:lnTo>
                      <a:pt x="587" y="290"/>
                    </a:lnTo>
                    <a:lnTo>
                      <a:pt x="0" y="582"/>
                    </a:lnTo>
                    <a:lnTo>
                      <a:pt x="587" y="874"/>
                    </a:lnTo>
                    <a:lnTo>
                      <a:pt x="1170" y="1166"/>
                    </a:lnTo>
                    <a:lnTo>
                      <a:pt x="1754" y="874"/>
                    </a:lnTo>
                    <a:lnTo>
                      <a:pt x="2340" y="582"/>
                    </a:lnTo>
                    <a:lnTo>
                      <a:pt x="1754" y="290"/>
                    </a:lnTo>
                    <a:close/>
                  </a:path>
                </a:pathLst>
              </a:custGeom>
              <a:solidFill>
                <a:srgbClr val="FFE599"/>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31" name="Google Shape;1631;p48"/>
              <p:cNvSpPr/>
              <p:nvPr/>
            </p:nvSpPr>
            <p:spPr>
              <a:xfrm>
                <a:off x="8095060" y="5382180"/>
                <a:ext cx="248701" cy="166173"/>
              </a:xfrm>
              <a:custGeom>
                <a:avLst/>
                <a:gdLst/>
                <a:ahLst/>
                <a:cxnLst/>
                <a:rect l="l" t="t" r="r" b="b"/>
                <a:pathLst>
                  <a:path w="1170" h="780" extrusionOk="0">
                    <a:moveTo>
                      <a:pt x="0" y="0"/>
                    </a:moveTo>
                    <a:lnTo>
                      <a:pt x="0" y="196"/>
                    </a:lnTo>
                    <a:lnTo>
                      <a:pt x="1170" y="780"/>
                    </a:lnTo>
                    <a:lnTo>
                      <a:pt x="1170" y="584"/>
                    </a:lnTo>
                    <a:lnTo>
                      <a:pt x="0" y="0"/>
                    </a:lnTo>
                    <a:close/>
                  </a:path>
                </a:pathLst>
              </a:custGeom>
              <a:solidFill>
                <a:srgbClr val="FFD96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32" name="Google Shape;1632;p48"/>
              <p:cNvSpPr/>
              <p:nvPr/>
            </p:nvSpPr>
            <p:spPr>
              <a:xfrm>
                <a:off x="8343763" y="5382180"/>
                <a:ext cx="248701" cy="166173"/>
              </a:xfrm>
              <a:custGeom>
                <a:avLst/>
                <a:gdLst/>
                <a:ahLst/>
                <a:cxnLst/>
                <a:rect l="l" t="t" r="r" b="b"/>
                <a:pathLst>
                  <a:path w="1170" h="780" extrusionOk="0">
                    <a:moveTo>
                      <a:pt x="1170" y="0"/>
                    </a:moveTo>
                    <a:lnTo>
                      <a:pt x="0" y="584"/>
                    </a:lnTo>
                    <a:lnTo>
                      <a:pt x="0" y="780"/>
                    </a:lnTo>
                    <a:lnTo>
                      <a:pt x="1170" y="196"/>
                    </a:lnTo>
                    <a:lnTo>
                      <a:pt x="1170" y="0"/>
                    </a:lnTo>
                    <a:close/>
                  </a:path>
                </a:pathLst>
              </a:custGeom>
              <a:solidFill>
                <a:srgbClr val="F1C23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grpSp>
        <p:nvGrpSpPr>
          <p:cNvPr id="1633" name="Google Shape;1633;p48"/>
          <p:cNvGrpSpPr/>
          <p:nvPr/>
        </p:nvGrpSpPr>
        <p:grpSpPr>
          <a:xfrm>
            <a:off x="2870825" y="4073686"/>
            <a:ext cx="557162" cy="445734"/>
            <a:chOff x="4607809" y="5258227"/>
            <a:chExt cx="742883" cy="594312"/>
          </a:xfrm>
        </p:grpSpPr>
        <p:sp>
          <p:nvSpPr>
            <p:cNvPr id="1634" name="Google Shape;1634;p48"/>
            <p:cNvSpPr/>
            <p:nvPr/>
          </p:nvSpPr>
          <p:spPr>
            <a:xfrm>
              <a:off x="4607809" y="5417834"/>
              <a:ext cx="185166" cy="401151"/>
            </a:xfrm>
            <a:custGeom>
              <a:avLst/>
              <a:gdLst/>
              <a:ahLst/>
              <a:cxnLst/>
              <a:rect l="l" t="t" r="r" b="b"/>
              <a:pathLst>
                <a:path w="1083" h="2355" extrusionOk="0">
                  <a:moveTo>
                    <a:pt x="542" y="0"/>
                  </a:moveTo>
                  <a:lnTo>
                    <a:pt x="269" y="133"/>
                  </a:lnTo>
                  <a:lnTo>
                    <a:pt x="0" y="270"/>
                  </a:lnTo>
                  <a:lnTo>
                    <a:pt x="0" y="2355"/>
                  </a:lnTo>
                  <a:lnTo>
                    <a:pt x="1083" y="2355"/>
                  </a:lnTo>
                  <a:lnTo>
                    <a:pt x="1083" y="270"/>
                  </a:lnTo>
                  <a:lnTo>
                    <a:pt x="814" y="133"/>
                  </a:lnTo>
                  <a:lnTo>
                    <a:pt x="542" y="0"/>
                  </a:lnTo>
                  <a:close/>
                </a:path>
              </a:pathLst>
            </a:custGeom>
            <a:solidFill>
              <a:srgbClr val="F1C23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35" name="Google Shape;1635;p48"/>
            <p:cNvSpPr/>
            <p:nvPr/>
          </p:nvSpPr>
          <p:spPr>
            <a:xfrm>
              <a:off x="4792974" y="5364859"/>
              <a:ext cx="185850" cy="454126"/>
            </a:xfrm>
            <a:custGeom>
              <a:avLst/>
              <a:gdLst/>
              <a:ahLst/>
              <a:cxnLst/>
              <a:rect l="l" t="t" r="r" b="b"/>
              <a:pathLst>
                <a:path w="1087" h="2666" extrusionOk="0">
                  <a:moveTo>
                    <a:pt x="545" y="0"/>
                  </a:moveTo>
                  <a:lnTo>
                    <a:pt x="273" y="133"/>
                  </a:lnTo>
                  <a:lnTo>
                    <a:pt x="0" y="266"/>
                  </a:lnTo>
                  <a:lnTo>
                    <a:pt x="0" y="2666"/>
                  </a:lnTo>
                  <a:lnTo>
                    <a:pt x="1087" y="2666"/>
                  </a:lnTo>
                  <a:lnTo>
                    <a:pt x="1087" y="266"/>
                  </a:lnTo>
                  <a:lnTo>
                    <a:pt x="814" y="133"/>
                  </a:lnTo>
                  <a:lnTo>
                    <a:pt x="545" y="0"/>
                  </a:lnTo>
                  <a:close/>
                </a:path>
              </a:pathLst>
            </a:custGeom>
            <a:solidFill>
              <a:srgbClr val="6AA84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36" name="Google Shape;1636;p48"/>
            <p:cNvSpPr/>
            <p:nvPr/>
          </p:nvSpPr>
          <p:spPr>
            <a:xfrm>
              <a:off x="4978822" y="5311202"/>
              <a:ext cx="185679" cy="507784"/>
            </a:xfrm>
            <a:custGeom>
              <a:avLst/>
              <a:gdLst/>
              <a:ahLst/>
              <a:cxnLst/>
              <a:rect l="l" t="t" r="r" b="b"/>
              <a:pathLst>
                <a:path w="1086" h="2981" extrusionOk="0">
                  <a:moveTo>
                    <a:pt x="541" y="0"/>
                  </a:moveTo>
                  <a:lnTo>
                    <a:pt x="272" y="137"/>
                  </a:lnTo>
                  <a:lnTo>
                    <a:pt x="0" y="270"/>
                  </a:lnTo>
                  <a:lnTo>
                    <a:pt x="0" y="2981"/>
                  </a:lnTo>
                  <a:lnTo>
                    <a:pt x="1086" y="2981"/>
                  </a:lnTo>
                  <a:lnTo>
                    <a:pt x="1086" y="270"/>
                  </a:lnTo>
                  <a:lnTo>
                    <a:pt x="814" y="137"/>
                  </a:lnTo>
                  <a:lnTo>
                    <a:pt x="541" y="0"/>
                  </a:lnTo>
                  <a:close/>
                </a:path>
              </a:pathLst>
            </a:custGeom>
            <a:solidFill>
              <a:srgbClr val="3C78D8"/>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37" name="Google Shape;1637;p48"/>
            <p:cNvSpPr/>
            <p:nvPr/>
          </p:nvSpPr>
          <p:spPr>
            <a:xfrm>
              <a:off x="5164499" y="5258227"/>
              <a:ext cx="185166" cy="560759"/>
            </a:xfrm>
            <a:custGeom>
              <a:avLst/>
              <a:gdLst/>
              <a:ahLst/>
              <a:cxnLst/>
              <a:rect l="l" t="t" r="r" b="b"/>
              <a:pathLst>
                <a:path w="1083" h="3292" extrusionOk="0">
                  <a:moveTo>
                    <a:pt x="269" y="133"/>
                  </a:moveTo>
                  <a:lnTo>
                    <a:pt x="0" y="267"/>
                  </a:lnTo>
                  <a:lnTo>
                    <a:pt x="0" y="3292"/>
                  </a:lnTo>
                  <a:lnTo>
                    <a:pt x="1083" y="3292"/>
                  </a:lnTo>
                  <a:lnTo>
                    <a:pt x="1083" y="267"/>
                  </a:lnTo>
                  <a:lnTo>
                    <a:pt x="814" y="133"/>
                  </a:lnTo>
                  <a:lnTo>
                    <a:pt x="542" y="0"/>
                  </a:lnTo>
                  <a:lnTo>
                    <a:pt x="269" y="133"/>
                  </a:lnTo>
                  <a:close/>
                </a:path>
              </a:pathLst>
            </a:custGeom>
            <a:solidFill>
              <a:srgbClr val="674EA7"/>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38" name="Google Shape;1638;p48"/>
            <p:cNvSpPr/>
            <p:nvPr/>
          </p:nvSpPr>
          <p:spPr>
            <a:xfrm>
              <a:off x="4607809" y="5818982"/>
              <a:ext cx="237484" cy="33556"/>
            </a:xfrm>
            <a:custGeom>
              <a:avLst/>
              <a:gdLst/>
              <a:ahLst/>
              <a:cxnLst/>
              <a:rect l="l" t="t" r="r" b="b"/>
              <a:pathLst>
                <a:path w="1389" h="197" extrusionOk="0">
                  <a:moveTo>
                    <a:pt x="0" y="0"/>
                  </a:moveTo>
                  <a:lnTo>
                    <a:pt x="608" y="197"/>
                  </a:lnTo>
                  <a:lnTo>
                    <a:pt x="1389" y="197"/>
                  </a:lnTo>
                  <a:lnTo>
                    <a:pt x="1083" y="0"/>
                  </a:lnTo>
                  <a:lnTo>
                    <a:pt x="0" y="0"/>
                  </a:lnTo>
                  <a:close/>
                </a:path>
              </a:pathLst>
            </a:custGeom>
            <a:solidFill>
              <a:srgbClr val="BF9000"/>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39" name="Google Shape;1639;p48"/>
            <p:cNvSpPr/>
            <p:nvPr/>
          </p:nvSpPr>
          <p:spPr>
            <a:xfrm>
              <a:off x="4792974" y="5818982"/>
              <a:ext cx="185850" cy="33556"/>
            </a:xfrm>
            <a:custGeom>
              <a:avLst/>
              <a:gdLst/>
              <a:ahLst/>
              <a:cxnLst/>
              <a:rect l="l" t="t" r="r" b="b"/>
              <a:pathLst>
                <a:path w="1087" h="197" extrusionOk="0">
                  <a:moveTo>
                    <a:pt x="1087" y="0"/>
                  </a:moveTo>
                  <a:lnTo>
                    <a:pt x="1087" y="197"/>
                  </a:lnTo>
                  <a:lnTo>
                    <a:pt x="306" y="197"/>
                  </a:lnTo>
                  <a:lnTo>
                    <a:pt x="0" y="0"/>
                  </a:lnTo>
                  <a:lnTo>
                    <a:pt x="1087" y="0"/>
                  </a:lnTo>
                  <a:close/>
                </a:path>
              </a:pathLst>
            </a:custGeom>
            <a:solidFill>
              <a:srgbClr val="38761D"/>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40" name="Google Shape;1640;p48"/>
            <p:cNvSpPr/>
            <p:nvPr/>
          </p:nvSpPr>
          <p:spPr>
            <a:xfrm>
              <a:off x="5112694" y="5818982"/>
              <a:ext cx="237997" cy="33556"/>
            </a:xfrm>
            <a:custGeom>
              <a:avLst/>
              <a:gdLst/>
              <a:ahLst/>
              <a:cxnLst/>
              <a:rect l="l" t="t" r="r" b="b"/>
              <a:pathLst>
                <a:path w="1392" h="197" extrusionOk="0">
                  <a:moveTo>
                    <a:pt x="1392" y="0"/>
                  </a:moveTo>
                  <a:lnTo>
                    <a:pt x="781" y="197"/>
                  </a:lnTo>
                  <a:lnTo>
                    <a:pt x="0" y="197"/>
                  </a:lnTo>
                  <a:lnTo>
                    <a:pt x="306" y="0"/>
                  </a:lnTo>
                  <a:lnTo>
                    <a:pt x="1392" y="0"/>
                  </a:lnTo>
                  <a:close/>
                </a:path>
              </a:pathLst>
            </a:custGeom>
            <a:solidFill>
              <a:srgbClr val="351C7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41" name="Google Shape;1641;p48"/>
            <p:cNvSpPr/>
            <p:nvPr/>
          </p:nvSpPr>
          <p:spPr>
            <a:xfrm>
              <a:off x="4978822" y="5818982"/>
              <a:ext cx="186192" cy="33556"/>
            </a:xfrm>
            <a:custGeom>
              <a:avLst/>
              <a:gdLst/>
              <a:ahLst/>
              <a:cxnLst/>
              <a:rect l="l" t="t" r="r" b="b"/>
              <a:pathLst>
                <a:path w="1089" h="197" extrusionOk="0">
                  <a:moveTo>
                    <a:pt x="0" y="0"/>
                  </a:moveTo>
                  <a:lnTo>
                    <a:pt x="0" y="197"/>
                  </a:lnTo>
                  <a:lnTo>
                    <a:pt x="783" y="197"/>
                  </a:lnTo>
                  <a:lnTo>
                    <a:pt x="1089" y="0"/>
                  </a:lnTo>
                  <a:lnTo>
                    <a:pt x="0" y="0"/>
                  </a:lnTo>
                  <a:close/>
                </a:path>
              </a:pathLst>
            </a:custGeom>
            <a:solidFill>
              <a:srgbClr val="1155C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642" name="Google Shape;1642;p48"/>
          <p:cNvGrpSpPr/>
          <p:nvPr/>
        </p:nvGrpSpPr>
        <p:grpSpPr>
          <a:xfrm>
            <a:off x="3973890" y="4073743"/>
            <a:ext cx="1079865" cy="445620"/>
            <a:chOff x="2571250" y="5258311"/>
            <a:chExt cx="1439820" cy="594160"/>
          </a:xfrm>
        </p:grpSpPr>
        <p:sp>
          <p:nvSpPr>
            <p:cNvPr id="1643" name="Google Shape;1643;p48"/>
            <p:cNvSpPr/>
            <p:nvPr/>
          </p:nvSpPr>
          <p:spPr>
            <a:xfrm>
              <a:off x="2751485" y="5292908"/>
              <a:ext cx="179409" cy="510050"/>
            </a:xfrm>
            <a:custGeom>
              <a:avLst/>
              <a:gdLst/>
              <a:ahLst/>
              <a:cxnLst/>
              <a:rect l="l" t="t" r="r" b="b"/>
              <a:pathLst>
                <a:path w="287" h="813" extrusionOk="0">
                  <a:moveTo>
                    <a:pt x="144" y="0"/>
                  </a:moveTo>
                  <a:cubicBezTo>
                    <a:pt x="64" y="0"/>
                    <a:pt x="0" y="65"/>
                    <a:pt x="0" y="144"/>
                  </a:cubicBezTo>
                  <a:cubicBezTo>
                    <a:pt x="0" y="813"/>
                    <a:pt x="0" y="813"/>
                    <a:pt x="0" y="813"/>
                  </a:cubicBezTo>
                  <a:cubicBezTo>
                    <a:pt x="287" y="813"/>
                    <a:pt x="287" y="813"/>
                    <a:pt x="287" y="813"/>
                  </a:cubicBezTo>
                  <a:cubicBezTo>
                    <a:pt x="287" y="144"/>
                    <a:pt x="287" y="144"/>
                    <a:pt x="287" y="144"/>
                  </a:cubicBezTo>
                  <a:cubicBezTo>
                    <a:pt x="287" y="65"/>
                    <a:pt x="223" y="0"/>
                    <a:pt x="144" y="0"/>
                  </a:cubicBezTo>
                  <a:close/>
                </a:path>
              </a:pathLst>
            </a:custGeom>
            <a:solidFill>
              <a:srgbClr val="E69138"/>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4" name="Google Shape;1644;p48"/>
            <p:cNvSpPr/>
            <p:nvPr/>
          </p:nvSpPr>
          <p:spPr>
            <a:xfrm>
              <a:off x="2765747" y="5307410"/>
              <a:ext cx="150600" cy="151500"/>
            </a:xfrm>
            <a:prstGeom prst="ellipse">
              <a:avLst/>
            </a:prstGeom>
            <a:solidFill>
              <a:srgbClr val="B45F06"/>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b="0" u="none">
                <a:solidFill>
                  <a:schemeClr val="dk1"/>
                </a:solidFill>
                <a:latin typeface="Calibri"/>
                <a:ea typeface="Calibri"/>
                <a:cs typeface="Calibri"/>
                <a:sym typeface="Calibri"/>
              </a:endParaRPr>
            </a:p>
          </p:txBody>
        </p:sp>
        <p:sp>
          <p:nvSpPr>
            <p:cNvPr id="1645" name="Google Shape;1645;p48"/>
            <p:cNvSpPr/>
            <p:nvPr/>
          </p:nvSpPr>
          <p:spPr>
            <a:xfrm>
              <a:off x="2930895" y="5326055"/>
              <a:ext cx="180236" cy="476902"/>
            </a:xfrm>
            <a:custGeom>
              <a:avLst/>
              <a:gdLst/>
              <a:ahLst/>
              <a:cxnLst/>
              <a:rect l="l" t="t" r="r" b="b"/>
              <a:pathLst>
                <a:path w="288" h="760" extrusionOk="0">
                  <a:moveTo>
                    <a:pt x="144" y="0"/>
                  </a:moveTo>
                  <a:cubicBezTo>
                    <a:pt x="65" y="0"/>
                    <a:pt x="0" y="65"/>
                    <a:pt x="0" y="144"/>
                  </a:cubicBezTo>
                  <a:cubicBezTo>
                    <a:pt x="0" y="760"/>
                    <a:pt x="0" y="760"/>
                    <a:pt x="0" y="760"/>
                  </a:cubicBezTo>
                  <a:cubicBezTo>
                    <a:pt x="288" y="760"/>
                    <a:pt x="288" y="760"/>
                    <a:pt x="288" y="760"/>
                  </a:cubicBezTo>
                  <a:cubicBezTo>
                    <a:pt x="288" y="144"/>
                    <a:pt x="288" y="144"/>
                    <a:pt x="288" y="144"/>
                  </a:cubicBezTo>
                  <a:cubicBezTo>
                    <a:pt x="288" y="65"/>
                    <a:pt x="224" y="0"/>
                    <a:pt x="144" y="0"/>
                  </a:cubicBezTo>
                  <a:close/>
                </a:path>
              </a:pathLst>
            </a:custGeom>
            <a:solidFill>
              <a:srgbClr val="F1C23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6" name="Google Shape;1646;p48"/>
            <p:cNvSpPr/>
            <p:nvPr/>
          </p:nvSpPr>
          <p:spPr>
            <a:xfrm>
              <a:off x="2945363" y="5340557"/>
              <a:ext cx="151200" cy="151800"/>
            </a:xfrm>
            <a:prstGeom prst="ellipse">
              <a:avLst/>
            </a:prstGeom>
            <a:solidFill>
              <a:srgbClr val="BF9000"/>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b="0" u="none">
                <a:solidFill>
                  <a:schemeClr val="dk1"/>
                </a:solidFill>
                <a:latin typeface="Calibri"/>
                <a:ea typeface="Calibri"/>
                <a:cs typeface="Calibri"/>
                <a:sym typeface="Calibri"/>
              </a:endParaRPr>
            </a:p>
          </p:txBody>
        </p:sp>
        <p:sp>
          <p:nvSpPr>
            <p:cNvPr id="1647" name="Google Shape;1647;p48"/>
            <p:cNvSpPr/>
            <p:nvPr/>
          </p:nvSpPr>
          <p:spPr>
            <a:xfrm>
              <a:off x="3111130" y="5349880"/>
              <a:ext cx="180030" cy="453078"/>
            </a:xfrm>
            <a:custGeom>
              <a:avLst/>
              <a:gdLst/>
              <a:ahLst/>
              <a:cxnLst/>
              <a:rect l="l" t="t" r="r" b="b"/>
              <a:pathLst>
                <a:path w="288" h="722" extrusionOk="0">
                  <a:moveTo>
                    <a:pt x="144" y="0"/>
                  </a:moveTo>
                  <a:cubicBezTo>
                    <a:pt x="65" y="0"/>
                    <a:pt x="0" y="65"/>
                    <a:pt x="0" y="144"/>
                  </a:cubicBezTo>
                  <a:cubicBezTo>
                    <a:pt x="0" y="722"/>
                    <a:pt x="0" y="722"/>
                    <a:pt x="0" y="722"/>
                  </a:cubicBezTo>
                  <a:cubicBezTo>
                    <a:pt x="288" y="722"/>
                    <a:pt x="288" y="722"/>
                    <a:pt x="288" y="722"/>
                  </a:cubicBezTo>
                  <a:cubicBezTo>
                    <a:pt x="288" y="144"/>
                    <a:pt x="288" y="144"/>
                    <a:pt x="288" y="144"/>
                  </a:cubicBezTo>
                  <a:cubicBezTo>
                    <a:pt x="288" y="65"/>
                    <a:pt x="224" y="0"/>
                    <a:pt x="144" y="0"/>
                  </a:cubicBezTo>
                  <a:close/>
                </a:path>
              </a:pathLst>
            </a:custGeom>
            <a:solidFill>
              <a:srgbClr val="6AA84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8" name="Google Shape;1648;p48"/>
            <p:cNvSpPr/>
            <p:nvPr/>
          </p:nvSpPr>
          <p:spPr>
            <a:xfrm>
              <a:off x="3125392" y="5364382"/>
              <a:ext cx="151200" cy="151800"/>
            </a:xfrm>
            <a:prstGeom prst="ellipse">
              <a:avLst/>
            </a:prstGeom>
            <a:solidFill>
              <a:srgbClr val="38761D"/>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b="0" u="none">
                <a:solidFill>
                  <a:schemeClr val="dk1"/>
                </a:solidFill>
                <a:latin typeface="Calibri"/>
                <a:ea typeface="Calibri"/>
                <a:cs typeface="Calibri"/>
                <a:sym typeface="Calibri"/>
              </a:endParaRPr>
            </a:p>
          </p:txBody>
        </p:sp>
        <p:sp>
          <p:nvSpPr>
            <p:cNvPr id="1649" name="Google Shape;1649;p48"/>
            <p:cNvSpPr/>
            <p:nvPr/>
          </p:nvSpPr>
          <p:spPr>
            <a:xfrm>
              <a:off x="3291159" y="5349880"/>
              <a:ext cx="180030" cy="453078"/>
            </a:xfrm>
            <a:custGeom>
              <a:avLst/>
              <a:gdLst/>
              <a:ahLst/>
              <a:cxnLst/>
              <a:rect l="l" t="t" r="r" b="b"/>
              <a:pathLst>
                <a:path w="288" h="722" extrusionOk="0">
                  <a:moveTo>
                    <a:pt x="144" y="0"/>
                  </a:moveTo>
                  <a:cubicBezTo>
                    <a:pt x="64" y="0"/>
                    <a:pt x="0" y="65"/>
                    <a:pt x="0" y="144"/>
                  </a:cubicBezTo>
                  <a:cubicBezTo>
                    <a:pt x="0" y="722"/>
                    <a:pt x="0" y="722"/>
                    <a:pt x="0" y="722"/>
                  </a:cubicBezTo>
                  <a:cubicBezTo>
                    <a:pt x="288" y="722"/>
                    <a:pt x="288" y="722"/>
                    <a:pt x="288" y="722"/>
                  </a:cubicBezTo>
                  <a:cubicBezTo>
                    <a:pt x="288" y="144"/>
                    <a:pt x="288" y="144"/>
                    <a:pt x="288" y="144"/>
                  </a:cubicBezTo>
                  <a:cubicBezTo>
                    <a:pt x="288" y="65"/>
                    <a:pt x="223" y="0"/>
                    <a:pt x="144" y="0"/>
                  </a:cubicBezTo>
                  <a:close/>
                </a:path>
              </a:pathLst>
            </a:custGeom>
            <a:solidFill>
              <a:srgbClr val="45818E"/>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0" name="Google Shape;1650;p48"/>
            <p:cNvSpPr/>
            <p:nvPr/>
          </p:nvSpPr>
          <p:spPr>
            <a:xfrm>
              <a:off x="3305628" y="5364382"/>
              <a:ext cx="151200" cy="151800"/>
            </a:xfrm>
            <a:prstGeom prst="ellipse">
              <a:avLst/>
            </a:prstGeom>
            <a:solidFill>
              <a:srgbClr val="134F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b="0" u="none">
                <a:solidFill>
                  <a:schemeClr val="dk1"/>
                </a:solidFill>
                <a:latin typeface="Calibri"/>
                <a:ea typeface="Calibri"/>
                <a:cs typeface="Calibri"/>
                <a:sym typeface="Calibri"/>
              </a:endParaRPr>
            </a:p>
          </p:txBody>
        </p:sp>
        <p:sp>
          <p:nvSpPr>
            <p:cNvPr id="1651" name="Google Shape;1651;p48"/>
            <p:cNvSpPr/>
            <p:nvPr/>
          </p:nvSpPr>
          <p:spPr>
            <a:xfrm>
              <a:off x="3471189" y="5326055"/>
              <a:ext cx="180236" cy="476902"/>
            </a:xfrm>
            <a:custGeom>
              <a:avLst/>
              <a:gdLst/>
              <a:ahLst/>
              <a:cxnLst/>
              <a:rect l="l" t="t" r="r" b="b"/>
              <a:pathLst>
                <a:path w="288" h="760" extrusionOk="0">
                  <a:moveTo>
                    <a:pt x="144" y="0"/>
                  </a:moveTo>
                  <a:cubicBezTo>
                    <a:pt x="64" y="0"/>
                    <a:pt x="0" y="65"/>
                    <a:pt x="0" y="144"/>
                  </a:cubicBezTo>
                  <a:cubicBezTo>
                    <a:pt x="0" y="760"/>
                    <a:pt x="0" y="760"/>
                    <a:pt x="0" y="760"/>
                  </a:cubicBezTo>
                  <a:cubicBezTo>
                    <a:pt x="288" y="760"/>
                    <a:pt x="288" y="760"/>
                    <a:pt x="288" y="760"/>
                  </a:cubicBezTo>
                  <a:cubicBezTo>
                    <a:pt x="288" y="144"/>
                    <a:pt x="288" y="144"/>
                    <a:pt x="288" y="144"/>
                  </a:cubicBezTo>
                  <a:cubicBezTo>
                    <a:pt x="288" y="65"/>
                    <a:pt x="223" y="0"/>
                    <a:pt x="144" y="0"/>
                  </a:cubicBezTo>
                  <a:close/>
                </a:path>
              </a:pathLst>
            </a:custGeom>
            <a:solidFill>
              <a:srgbClr val="3C78D8"/>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2" name="Google Shape;1652;p48"/>
            <p:cNvSpPr/>
            <p:nvPr/>
          </p:nvSpPr>
          <p:spPr>
            <a:xfrm>
              <a:off x="3485657" y="5340557"/>
              <a:ext cx="151200" cy="151800"/>
            </a:xfrm>
            <a:prstGeom prst="ellipse">
              <a:avLst/>
            </a:prstGeom>
            <a:solidFill>
              <a:srgbClr val="1155C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b="0" u="none">
                <a:solidFill>
                  <a:schemeClr val="dk1"/>
                </a:solidFill>
                <a:latin typeface="Calibri"/>
                <a:ea typeface="Calibri"/>
                <a:cs typeface="Calibri"/>
                <a:sym typeface="Calibri"/>
              </a:endParaRPr>
            </a:p>
          </p:txBody>
        </p:sp>
        <p:sp>
          <p:nvSpPr>
            <p:cNvPr id="1653" name="Google Shape;1653;p48"/>
            <p:cNvSpPr/>
            <p:nvPr/>
          </p:nvSpPr>
          <p:spPr>
            <a:xfrm>
              <a:off x="3651425" y="5292908"/>
              <a:ext cx="179409" cy="510050"/>
            </a:xfrm>
            <a:custGeom>
              <a:avLst/>
              <a:gdLst/>
              <a:ahLst/>
              <a:cxnLst/>
              <a:rect l="l" t="t" r="r" b="b"/>
              <a:pathLst>
                <a:path w="287" h="813" extrusionOk="0">
                  <a:moveTo>
                    <a:pt x="143" y="0"/>
                  </a:moveTo>
                  <a:cubicBezTo>
                    <a:pt x="64" y="0"/>
                    <a:pt x="0" y="65"/>
                    <a:pt x="0" y="144"/>
                  </a:cubicBezTo>
                  <a:cubicBezTo>
                    <a:pt x="0" y="813"/>
                    <a:pt x="0" y="813"/>
                    <a:pt x="0" y="813"/>
                  </a:cubicBezTo>
                  <a:cubicBezTo>
                    <a:pt x="287" y="813"/>
                    <a:pt x="287" y="813"/>
                    <a:pt x="287" y="813"/>
                  </a:cubicBezTo>
                  <a:cubicBezTo>
                    <a:pt x="287" y="144"/>
                    <a:pt x="287" y="144"/>
                    <a:pt x="287" y="144"/>
                  </a:cubicBezTo>
                  <a:cubicBezTo>
                    <a:pt x="287" y="65"/>
                    <a:pt x="223" y="0"/>
                    <a:pt x="143" y="0"/>
                  </a:cubicBezTo>
                  <a:close/>
                </a:path>
              </a:pathLst>
            </a:custGeom>
            <a:solidFill>
              <a:srgbClr val="674EA7"/>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4" name="Google Shape;1654;p48"/>
            <p:cNvSpPr/>
            <p:nvPr/>
          </p:nvSpPr>
          <p:spPr>
            <a:xfrm>
              <a:off x="3665893" y="5307410"/>
              <a:ext cx="150600" cy="151500"/>
            </a:xfrm>
            <a:prstGeom prst="ellipse">
              <a:avLst/>
            </a:prstGeom>
            <a:solidFill>
              <a:srgbClr val="351C75"/>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b="0" u="none">
                <a:solidFill>
                  <a:schemeClr val="dk1"/>
                </a:solidFill>
                <a:latin typeface="Calibri"/>
                <a:ea typeface="Calibri"/>
                <a:cs typeface="Calibri"/>
                <a:sym typeface="Calibri"/>
              </a:endParaRPr>
            </a:p>
          </p:txBody>
        </p:sp>
        <p:sp>
          <p:nvSpPr>
            <p:cNvPr id="1655" name="Google Shape;1655;p48"/>
            <p:cNvSpPr/>
            <p:nvPr/>
          </p:nvSpPr>
          <p:spPr>
            <a:xfrm>
              <a:off x="3830834" y="5258311"/>
              <a:ext cx="180236" cy="544646"/>
            </a:xfrm>
            <a:custGeom>
              <a:avLst/>
              <a:gdLst/>
              <a:ahLst/>
              <a:cxnLst/>
              <a:rect l="l" t="t" r="r" b="b"/>
              <a:pathLst>
                <a:path w="288" h="868" extrusionOk="0">
                  <a:moveTo>
                    <a:pt x="144" y="0"/>
                  </a:moveTo>
                  <a:cubicBezTo>
                    <a:pt x="65" y="0"/>
                    <a:pt x="0" y="64"/>
                    <a:pt x="0" y="144"/>
                  </a:cubicBezTo>
                  <a:cubicBezTo>
                    <a:pt x="0" y="868"/>
                    <a:pt x="0" y="868"/>
                    <a:pt x="0" y="868"/>
                  </a:cubicBezTo>
                  <a:cubicBezTo>
                    <a:pt x="288" y="868"/>
                    <a:pt x="288" y="868"/>
                    <a:pt x="288" y="868"/>
                  </a:cubicBezTo>
                  <a:cubicBezTo>
                    <a:pt x="288" y="144"/>
                    <a:pt x="288" y="144"/>
                    <a:pt x="288" y="144"/>
                  </a:cubicBezTo>
                  <a:cubicBezTo>
                    <a:pt x="288" y="64"/>
                    <a:pt x="224" y="0"/>
                    <a:pt x="144" y="0"/>
                  </a:cubicBezTo>
                  <a:close/>
                </a:path>
              </a:pathLst>
            </a:custGeom>
            <a:solidFill>
              <a:srgbClr val="A64D79"/>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6" name="Google Shape;1656;p48"/>
            <p:cNvSpPr/>
            <p:nvPr/>
          </p:nvSpPr>
          <p:spPr>
            <a:xfrm>
              <a:off x="3845302" y="5272813"/>
              <a:ext cx="151200" cy="151800"/>
            </a:xfrm>
            <a:prstGeom prst="ellipse">
              <a:avLst/>
            </a:prstGeom>
            <a:solidFill>
              <a:srgbClr val="741B47"/>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b="0" u="none">
                <a:solidFill>
                  <a:schemeClr val="dk1"/>
                </a:solidFill>
                <a:latin typeface="Calibri"/>
                <a:ea typeface="Calibri"/>
                <a:cs typeface="Calibri"/>
                <a:sym typeface="Calibri"/>
              </a:endParaRPr>
            </a:p>
          </p:txBody>
        </p:sp>
        <p:sp>
          <p:nvSpPr>
            <p:cNvPr id="1657" name="Google Shape;1657;p48"/>
            <p:cNvSpPr/>
            <p:nvPr/>
          </p:nvSpPr>
          <p:spPr>
            <a:xfrm>
              <a:off x="2571250" y="5258311"/>
              <a:ext cx="180236" cy="544646"/>
            </a:xfrm>
            <a:custGeom>
              <a:avLst/>
              <a:gdLst/>
              <a:ahLst/>
              <a:cxnLst/>
              <a:rect l="l" t="t" r="r" b="b"/>
              <a:pathLst>
                <a:path w="288" h="868" extrusionOk="0">
                  <a:moveTo>
                    <a:pt x="144" y="0"/>
                  </a:moveTo>
                  <a:cubicBezTo>
                    <a:pt x="64" y="0"/>
                    <a:pt x="0" y="64"/>
                    <a:pt x="0" y="144"/>
                  </a:cubicBezTo>
                  <a:cubicBezTo>
                    <a:pt x="0" y="868"/>
                    <a:pt x="0" y="868"/>
                    <a:pt x="0" y="868"/>
                  </a:cubicBezTo>
                  <a:cubicBezTo>
                    <a:pt x="288" y="868"/>
                    <a:pt x="288" y="868"/>
                    <a:pt x="288" y="868"/>
                  </a:cubicBezTo>
                  <a:cubicBezTo>
                    <a:pt x="288" y="144"/>
                    <a:pt x="288" y="144"/>
                    <a:pt x="288" y="144"/>
                  </a:cubicBezTo>
                  <a:cubicBezTo>
                    <a:pt x="288" y="64"/>
                    <a:pt x="223" y="0"/>
                    <a:pt x="144" y="0"/>
                  </a:cubicBezTo>
                  <a:close/>
                </a:path>
              </a:pathLst>
            </a:custGeom>
            <a:solidFill>
              <a:srgbClr val="CC0000"/>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8" name="Google Shape;1658;p48"/>
            <p:cNvSpPr/>
            <p:nvPr/>
          </p:nvSpPr>
          <p:spPr>
            <a:xfrm>
              <a:off x="2585718" y="5272813"/>
              <a:ext cx="151200" cy="151800"/>
            </a:xfrm>
            <a:prstGeom prst="ellipse">
              <a:avLst/>
            </a:prstGeom>
            <a:solidFill>
              <a:srgbClr val="990000"/>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b="0" u="none">
                <a:solidFill>
                  <a:schemeClr val="dk1"/>
                </a:solidFill>
                <a:latin typeface="Calibri"/>
                <a:ea typeface="Calibri"/>
                <a:cs typeface="Calibri"/>
                <a:sym typeface="Calibri"/>
              </a:endParaRPr>
            </a:p>
          </p:txBody>
        </p:sp>
        <p:sp>
          <p:nvSpPr>
            <p:cNvPr id="1659" name="Google Shape;1659;p48"/>
            <p:cNvSpPr/>
            <p:nvPr/>
          </p:nvSpPr>
          <p:spPr>
            <a:xfrm>
              <a:off x="2571250" y="5802958"/>
              <a:ext cx="365226" cy="49514"/>
            </a:xfrm>
            <a:custGeom>
              <a:avLst/>
              <a:gdLst/>
              <a:ahLst/>
              <a:cxnLst/>
              <a:rect l="l" t="t" r="r" b="b"/>
              <a:pathLst>
                <a:path w="1767" h="239" extrusionOk="0">
                  <a:moveTo>
                    <a:pt x="1767" y="239"/>
                  </a:moveTo>
                  <a:lnTo>
                    <a:pt x="1198" y="239"/>
                  </a:lnTo>
                  <a:lnTo>
                    <a:pt x="0" y="0"/>
                  </a:lnTo>
                  <a:lnTo>
                    <a:pt x="872" y="0"/>
                  </a:lnTo>
                  <a:lnTo>
                    <a:pt x="1767" y="239"/>
                  </a:lnTo>
                  <a:close/>
                </a:path>
              </a:pathLst>
            </a:custGeom>
            <a:solidFill>
              <a:srgbClr val="990000"/>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0" name="Google Shape;1660;p48"/>
            <p:cNvSpPr/>
            <p:nvPr/>
          </p:nvSpPr>
          <p:spPr>
            <a:xfrm>
              <a:off x="2751485" y="5802958"/>
              <a:ext cx="303218" cy="49514"/>
            </a:xfrm>
            <a:custGeom>
              <a:avLst/>
              <a:gdLst/>
              <a:ahLst/>
              <a:cxnLst/>
              <a:rect l="l" t="t" r="r" b="b"/>
              <a:pathLst>
                <a:path w="1467" h="239" extrusionOk="0">
                  <a:moveTo>
                    <a:pt x="1467" y="239"/>
                  </a:moveTo>
                  <a:lnTo>
                    <a:pt x="895" y="239"/>
                  </a:lnTo>
                  <a:lnTo>
                    <a:pt x="0" y="0"/>
                  </a:lnTo>
                  <a:lnTo>
                    <a:pt x="868" y="0"/>
                  </a:lnTo>
                  <a:lnTo>
                    <a:pt x="1467" y="239"/>
                  </a:lnTo>
                  <a:close/>
                </a:path>
              </a:pathLst>
            </a:custGeom>
            <a:solidFill>
              <a:srgbClr val="B45F06"/>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1" name="Google Shape;1661;p48"/>
            <p:cNvSpPr/>
            <p:nvPr/>
          </p:nvSpPr>
          <p:spPr>
            <a:xfrm>
              <a:off x="2930895" y="5802958"/>
              <a:ext cx="242037" cy="49514"/>
            </a:xfrm>
            <a:custGeom>
              <a:avLst/>
              <a:gdLst/>
              <a:ahLst/>
              <a:cxnLst/>
              <a:rect l="l" t="t" r="r" b="b"/>
              <a:pathLst>
                <a:path w="1171" h="239" extrusionOk="0">
                  <a:moveTo>
                    <a:pt x="1171" y="239"/>
                  </a:moveTo>
                  <a:lnTo>
                    <a:pt x="599" y="239"/>
                  </a:lnTo>
                  <a:lnTo>
                    <a:pt x="0" y="0"/>
                  </a:lnTo>
                  <a:lnTo>
                    <a:pt x="872" y="0"/>
                  </a:lnTo>
                  <a:lnTo>
                    <a:pt x="1171" y="239"/>
                  </a:lnTo>
                  <a:close/>
                </a:path>
              </a:pathLst>
            </a:custGeom>
            <a:solidFill>
              <a:srgbClr val="BF9000"/>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2" name="Google Shape;1662;p48"/>
            <p:cNvSpPr/>
            <p:nvPr/>
          </p:nvSpPr>
          <p:spPr>
            <a:xfrm>
              <a:off x="3111130" y="5802958"/>
              <a:ext cx="180029" cy="49514"/>
            </a:xfrm>
            <a:custGeom>
              <a:avLst/>
              <a:gdLst/>
              <a:ahLst/>
              <a:cxnLst/>
              <a:rect l="l" t="t" r="r" b="b"/>
              <a:pathLst>
                <a:path w="871" h="239" extrusionOk="0">
                  <a:moveTo>
                    <a:pt x="871" y="239"/>
                  </a:moveTo>
                  <a:lnTo>
                    <a:pt x="299" y="239"/>
                  </a:lnTo>
                  <a:lnTo>
                    <a:pt x="0" y="0"/>
                  </a:lnTo>
                  <a:lnTo>
                    <a:pt x="871" y="0"/>
                  </a:lnTo>
                  <a:lnTo>
                    <a:pt x="871" y="239"/>
                  </a:lnTo>
                  <a:close/>
                </a:path>
              </a:pathLst>
            </a:custGeom>
            <a:solidFill>
              <a:srgbClr val="38761D"/>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3" name="Google Shape;1663;p48"/>
            <p:cNvSpPr/>
            <p:nvPr/>
          </p:nvSpPr>
          <p:spPr>
            <a:xfrm>
              <a:off x="3291159" y="5802958"/>
              <a:ext cx="180029" cy="49514"/>
            </a:xfrm>
            <a:custGeom>
              <a:avLst/>
              <a:gdLst/>
              <a:ahLst/>
              <a:cxnLst/>
              <a:rect l="l" t="t" r="r" b="b"/>
              <a:pathLst>
                <a:path w="871" h="239" extrusionOk="0">
                  <a:moveTo>
                    <a:pt x="572" y="239"/>
                  </a:moveTo>
                  <a:lnTo>
                    <a:pt x="0" y="239"/>
                  </a:lnTo>
                  <a:lnTo>
                    <a:pt x="0" y="0"/>
                  </a:lnTo>
                  <a:lnTo>
                    <a:pt x="871" y="0"/>
                  </a:lnTo>
                  <a:lnTo>
                    <a:pt x="572" y="239"/>
                  </a:lnTo>
                  <a:close/>
                </a:path>
              </a:pathLst>
            </a:custGeom>
            <a:solidFill>
              <a:srgbClr val="134F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4" name="Google Shape;1664;p48"/>
            <p:cNvSpPr/>
            <p:nvPr/>
          </p:nvSpPr>
          <p:spPr>
            <a:xfrm>
              <a:off x="3409388" y="5802958"/>
              <a:ext cx="242037" cy="49514"/>
            </a:xfrm>
            <a:custGeom>
              <a:avLst/>
              <a:gdLst/>
              <a:ahLst/>
              <a:cxnLst/>
              <a:rect l="l" t="t" r="r" b="b"/>
              <a:pathLst>
                <a:path w="1171" h="239" extrusionOk="0">
                  <a:moveTo>
                    <a:pt x="572" y="239"/>
                  </a:moveTo>
                  <a:lnTo>
                    <a:pt x="0" y="239"/>
                  </a:lnTo>
                  <a:lnTo>
                    <a:pt x="299" y="0"/>
                  </a:lnTo>
                  <a:lnTo>
                    <a:pt x="1171" y="0"/>
                  </a:lnTo>
                  <a:lnTo>
                    <a:pt x="572" y="239"/>
                  </a:lnTo>
                  <a:close/>
                </a:path>
              </a:pathLst>
            </a:custGeom>
            <a:solidFill>
              <a:srgbClr val="1155C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5" name="Google Shape;1665;p48"/>
            <p:cNvSpPr/>
            <p:nvPr/>
          </p:nvSpPr>
          <p:spPr>
            <a:xfrm>
              <a:off x="3527616" y="5802958"/>
              <a:ext cx="303218" cy="49514"/>
            </a:xfrm>
            <a:custGeom>
              <a:avLst/>
              <a:gdLst/>
              <a:ahLst/>
              <a:cxnLst/>
              <a:rect l="l" t="t" r="r" b="b"/>
              <a:pathLst>
                <a:path w="1467" h="239" extrusionOk="0">
                  <a:moveTo>
                    <a:pt x="572" y="239"/>
                  </a:moveTo>
                  <a:lnTo>
                    <a:pt x="0" y="239"/>
                  </a:lnTo>
                  <a:lnTo>
                    <a:pt x="599" y="0"/>
                  </a:lnTo>
                  <a:lnTo>
                    <a:pt x="1467" y="0"/>
                  </a:lnTo>
                  <a:lnTo>
                    <a:pt x="572" y="239"/>
                  </a:lnTo>
                  <a:close/>
                </a:path>
              </a:pathLst>
            </a:custGeom>
            <a:solidFill>
              <a:srgbClr val="351C75"/>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6" name="Google Shape;1666;p48"/>
            <p:cNvSpPr/>
            <p:nvPr/>
          </p:nvSpPr>
          <p:spPr>
            <a:xfrm>
              <a:off x="3645844" y="5802958"/>
              <a:ext cx="365226" cy="49514"/>
            </a:xfrm>
            <a:custGeom>
              <a:avLst/>
              <a:gdLst/>
              <a:ahLst/>
              <a:cxnLst/>
              <a:rect l="l" t="t" r="r" b="b"/>
              <a:pathLst>
                <a:path w="1767" h="239" extrusionOk="0">
                  <a:moveTo>
                    <a:pt x="572" y="239"/>
                  </a:moveTo>
                  <a:lnTo>
                    <a:pt x="0" y="239"/>
                  </a:lnTo>
                  <a:lnTo>
                    <a:pt x="895" y="0"/>
                  </a:lnTo>
                  <a:lnTo>
                    <a:pt x="1767" y="0"/>
                  </a:lnTo>
                  <a:lnTo>
                    <a:pt x="572" y="239"/>
                  </a:lnTo>
                  <a:close/>
                </a:path>
              </a:pathLst>
            </a:custGeom>
            <a:solidFill>
              <a:srgbClr val="741B47"/>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667" name="Google Shape;1667;p48"/>
          <p:cNvGrpSpPr/>
          <p:nvPr/>
        </p:nvGrpSpPr>
        <p:grpSpPr>
          <a:xfrm>
            <a:off x="5599659" y="4073535"/>
            <a:ext cx="642470" cy="446036"/>
            <a:chOff x="6332670" y="5257546"/>
            <a:chExt cx="856627" cy="594715"/>
          </a:xfrm>
        </p:grpSpPr>
        <p:grpSp>
          <p:nvGrpSpPr>
            <p:cNvPr id="1668" name="Google Shape;1668;p48"/>
            <p:cNvGrpSpPr/>
            <p:nvPr/>
          </p:nvGrpSpPr>
          <p:grpSpPr>
            <a:xfrm>
              <a:off x="6392364" y="5257546"/>
              <a:ext cx="796933" cy="185801"/>
              <a:chOff x="3321050" y="-2231901"/>
              <a:chExt cx="6505573" cy="1508125"/>
            </a:xfrm>
          </p:grpSpPr>
          <p:sp>
            <p:nvSpPr>
              <p:cNvPr id="1669" name="Google Shape;1669;p48"/>
              <p:cNvSpPr/>
              <p:nvPr/>
            </p:nvSpPr>
            <p:spPr>
              <a:xfrm>
                <a:off x="3321050" y="-2231901"/>
                <a:ext cx="6505573" cy="1508125"/>
              </a:xfrm>
              <a:custGeom>
                <a:avLst/>
                <a:gdLst/>
                <a:ahLst/>
                <a:cxnLst/>
                <a:rect l="l" t="t" r="r" b="b"/>
                <a:pathLst>
                  <a:path w="1658" h="384" extrusionOk="0">
                    <a:moveTo>
                      <a:pt x="1553" y="384"/>
                    </a:moveTo>
                    <a:cubicBezTo>
                      <a:pt x="1556" y="384"/>
                      <a:pt x="1560" y="382"/>
                      <a:pt x="1561" y="379"/>
                    </a:cubicBezTo>
                    <a:cubicBezTo>
                      <a:pt x="1657" y="196"/>
                      <a:pt x="1657" y="196"/>
                      <a:pt x="1657" y="196"/>
                    </a:cubicBezTo>
                    <a:cubicBezTo>
                      <a:pt x="1658" y="194"/>
                      <a:pt x="1658" y="190"/>
                      <a:pt x="1657" y="187"/>
                    </a:cubicBezTo>
                    <a:cubicBezTo>
                      <a:pt x="1561" y="5"/>
                      <a:pt x="1561" y="5"/>
                      <a:pt x="1561" y="5"/>
                    </a:cubicBezTo>
                    <a:cubicBezTo>
                      <a:pt x="1560" y="2"/>
                      <a:pt x="1556" y="0"/>
                      <a:pt x="1553" y="0"/>
                    </a:cubicBezTo>
                    <a:cubicBezTo>
                      <a:pt x="12" y="0"/>
                      <a:pt x="12" y="0"/>
                      <a:pt x="12" y="0"/>
                    </a:cubicBezTo>
                    <a:cubicBezTo>
                      <a:pt x="5" y="0"/>
                      <a:pt x="0" y="7"/>
                      <a:pt x="3" y="14"/>
                    </a:cubicBezTo>
                    <a:cubicBezTo>
                      <a:pt x="94" y="187"/>
                      <a:pt x="94" y="187"/>
                      <a:pt x="94" y="187"/>
                    </a:cubicBezTo>
                    <a:cubicBezTo>
                      <a:pt x="94" y="187"/>
                      <a:pt x="94" y="187"/>
                      <a:pt x="94" y="187"/>
                    </a:cubicBezTo>
                    <a:cubicBezTo>
                      <a:pt x="196" y="384"/>
                      <a:pt x="196" y="384"/>
                      <a:pt x="196" y="384"/>
                    </a:cubicBezTo>
                    <a:lnTo>
                      <a:pt x="1553" y="384"/>
                    </a:lnTo>
                    <a:close/>
                  </a:path>
                </a:pathLst>
              </a:custGeom>
              <a:solidFill>
                <a:srgbClr val="6AA84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70" name="Google Shape;1670;p48"/>
              <p:cNvSpPr/>
              <p:nvPr/>
            </p:nvSpPr>
            <p:spPr>
              <a:xfrm>
                <a:off x="3321050" y="-1496889"/>
                <a:ext cx="769937" cy="773112"/>
              </a:xfrm>
              <a:custGeom>
                <a:avLst/>
                <a:gdLst/>
                <a:ahLst/>
                <a:cxnLst/>
                <a:rect l="l" t="t" r="r" b="b"/>
                <a:pathLst>
                  <a:path w="196" h="197" extrusionOk="0">
                    <a:moveTo>
                      <a:pt x="94" y="9"/>
                    </a:moveTo>
                    <a:cubicBezTo>
                      <a:pt x="3" y="183"/>
                      <a:pt x="3" y="183"/>
                      <a:pt x="3" y="183"/>
                    </a:cubicBezTo>
                    <a:cubicBezTo>
                      <a:pt x="0" y="189"/>
                      <a:pt x="5" y="197"/>
                      <a:pt x="12" y="197"/>
                    </a:cubicBezTo>
                    <a:cubicBezTo>
                      <a:pt x="196" y="197"/>
                      <a:pt x="196" y="197"/>
                      <a:pt x="196" y="197"/>
                    </a:cubicBezTo>
                    <a:cubicBezTo>
                      <a:pt x="94" y="0"/>
                      <a:pt x="94" y="0"/>
                      <a:pt x="94" y="0"/>
                    </a:cubicBezTo>
                    <a:cubicBezTo>
                      <a:pt x="95" y="3"/>
                      <a:pt x="95" y="7"/>
                      <a:pt x="94" y="9"/>
                    </a:cubicBezTo>
                    <a:close/>
                  </a:path>
                </a:pathLst>
              </a:custGeom>
              <a:solidFill>
                <a:srgbClr val="38761D"/>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671" name="Google Shape;1671;p48"/>
            <p:cNvGrpSpPr/>
            <p:nvPr/>
          </p:nvGrpSpPr>
          <p:grpSpPr>
            <a:xfrm flipH="1">
              <a:off x="6332670" y="5462003"/>
              <a:ext cx="796933" cy="185801"/>
              <a:chOff x="3321050" y="-2231901"/>
              <a:chExt cx="6505573" cy="1508125"/>
            </a:xfrm>
          </p:grpSpPr>
          <p:sp>
            <p:nvSpPr>
              <p:cNvPr id="1672" name="Google Shape;1672;p48"/>
              <p:cNvSpPr/>
              <p:nvPr/>
            </p:nvSpPr>
            <p:spPr>
              <a:xfrm>
                <a:off x="3321050" y="-2231901"/>
                <a:ext cx="6505573" cy="1508125"/>
              </a:xfrm>
              <a:custGeom>
                <a:avLst/>
                <a:gdLst/>
                <a:ahLst/>
                <a:cxnLst/>
                <a:rect l="l" t="t" r="r" b="b"/>
                <a:pathLst>
                  <a:path w="1658" h="384" extrusionOk="0">
                    <a:moveTo>
                      <a:pt x="1553" y="384"/>
                    </a:moveTo>
                    <a:cubicBezTo>
                      <a:pt x="1556" y="384"/>
                      <a:pt x="1560" y="382"/>
                      <a:pt x="1561" y="379"/>
                    </a:cubicBezTo>
                    <a:cubicBezTo>
                      <a:pt x="1657" y="196"/>
                      <a:pt x="1657" y="196"/>
                      <a:pt x="1657" y="196"/>
                    </a:cubicBezTo>
                    <a:cubicBezTo>
                      <a:pt x="1658" y="194"/>
                      <a:pt x="1658" y="190"/>
                      <a:pt x="1657" y="187"/>
                    </a:cubicBezTo>
                    <a:cubicBezTo>
                      <a:pt x="1561" y="5"/>
                      <a:pt x="1561" y="5"/>
                      <a:pt x="1561" y="5"/>
                    </a:cubicBezTo>
                    <a:cubicBezTo>
                      <a:pt x="1560" y="2"/>
                      <a:pt x="1556" y="0"/>
                      <a:pt x="1553" y="0"/>
                    </a:cubicBezTo>
                    <a:cubicBezTo>
                      <a:pt x="12" y="0"/>
                      <a:pt x="12" y="0"/>
                      <a:pt x="12" y="0"/>
                    </a:cubicBezTo>
                    <a:cubicBezTo>
                      <a:pt x="5" y="0"/>
                      <a:pt x="0" y="7"/>
                      <a:pt x="3" y="14"/>
                    </a:cubicBezTo>
                    <a:cubicBezTo>
                      <a:pt x="94" y="187"/>
                      <a:pt x="94" y="187"/>
                      <a:pt x="94" y="187"/>
                    </a:cubicBezTo>
                    <a:cubicBezTo>
                      <a:pt x="94" y="187"/>
                      <a:pt x="94" y="187"/>
                      <a:pt x="94" y="187"/>
                    </a:cubicBezTo>
                    <a:cubicBezTo>
                      <a:pt x="196" y="384"/>
                      <a:pt x="196" y="384"/>
                      <a:pt x="196" y="384"/>
                    </a:cubicBezTo>
                    <a:lnTo>
                      <a:pt x="1553" y="384"/>
                    </a:lnTo>
                    <a:close/>
                  </a:path>
                </a:pathLst>
              </a:custGeom>
              <a:solidFill>
                <a:srgbClr val="45818E"/>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73" name="Google Shape;1673;p48"/>
              <p:cNvSpPr/>
              <p:nvPr/>
            </p:nvSpPr>
            <p:spPr>
              <a:xfrm>
                <a:off x="3321050" y="-1496889"/>
                <a:ext cx="769937" cy="773112"/>
              </a:xfrm>
              <a:custGeom>
                <a:avLst/>
                <a:gdLst/>
                <a:ahLst/>
                <a:cxnLst/>
                <a:rect l="l" t="t" r="r" b="b"/>
                <a:pathLst>
                  <a:path w="196" h="197" extrusionOk="0">
                    <a:moveTo>
                      <a:pt x="94" y="9"/>
                    </a:moveTo>
                    <a:cubicBezTo>
                      <a:pt x="3" y="183"/>
                      <a:pt x="3" y="183"/>
                      <a:pt x="3" y="183"/>
                    </a:cubicBezTo>
                    <a:cubicBezTo>
                      <a:pt x="0" y="189"/>
                      <a:pt x="5" y="197"/>
                      <a:pt x="12" y="197"/>
                    </a:cubicBezTo>
                    <a:cubicBezTo>
                      <a:pt x="196" y="197"/>
                      <a:pt x="196" y="197"/>
                      <a:pt x="196" y="197"/>
                    </a:cubicBezTo>
                    <a:cubicBezTo>
                      <a:pt x="94" y="0"/>
                      <a:pt x="94" y="0"/>
                      <a:pt x="94" y="0"/>
                    </a:cubicBezTo>
                    <a:cubicBezTo>
                      <a:pt x="95" y="3"/>
                      <a:pt x="95" y="7"/>
                      <a:pt x="94" y="9"/>
                    </a:cubicBezTo>
                    <a:close/>
                  </a:path>
                </a:pathLst>
              </a:custGeom>
              <a:solidFill>
                <a:srgbClr val="134F5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1674" name="Google Shape;1674;p48"/>
            <p:cNvGrpSpPr/>
            <p:nvPr/>
          </p:nvGrpSpPr>
          <p:grpSpPr>
            <a:xfrm>
              <a:off x="6392364" y="5666460"/>
              <a:ext cx="796933" cy="185801"/>
              <a:chOff x="3321050" y="-2231901"/>
              <a:chExt cx="6505573" cy="1508125"/>
            </a:xfrm>
          </p:grpSpPr>
          <p:sp>
            <p:nvSpPr>
              <p:cNvPr id="1675" name="Google Shape;1675;p48"/>
              <p:cNvSpPr/>
              <p:nvPr/>
            </p:nvSpPr>
            <p:spPr>
              <a:xfrm>
                <a:off x="3321050" y="-2231901"/>
                <a:ext cx="6505573" cy="1508125"/>
              </a:xfrm>
              <a:custGeom>
                <a:avLst/>
                <a:gdLst/>
                <a:ahLst/>
                <a:cxnLst/>
                <a:rect l="l" t="t" r="r" b="b"/>
                <a:pathLst>
                  <a:path w="1658" h="384" extrusionOk="0">
                    <a:moveTo>
                      <a:pt x="1553" y="384"/>
                    </a:moveTo>
                    <a:cubicBezTo>
                      <a:pt x="1556" y="384"/>
                      <a:pt x="1560" y="382"/>
                      <a:pt x="1561" y="379"/>
                    </a:cubicBezTo>
                    <a:cubicBezTo>
                      <a:pt x="1657" y="196"/>
                      <a:pt x="1657" y="196"/>
                      <a:pt x="1657" y="196"/>
                    </a:cubicBezTo>
                    <a:cubicBezTo>
                      <a:pt x="1658" y="194"/>
                      <a:pt x="1658" y="190"/>
                      <a:pt x="1657" y="187"/>
                    </a:cubicBezTo>
                    <a:cubicBezTo>
                      <a:pt x="1561" y="5"/>
                      <a:pt x="1561" y="5"/>
                      <a:pt x="1561" y="5"/>
                    </a:cubicBezTo>
                    <a:cubicBezTo>
                      <a:pt x="1560" y="2"/>
                      <a:pt x="1556" y="0"/>
                      <a:pt x="1553" y="0"/>
                    </a:cubicBezTo>
                    <a:cubicBezTo>
                      <a:pt x="12" y="0"/>
                      <a:pt x="12" y="0"/>
                      <a:pt x="12" y="0"/>
                    </a:cubicBezTo>
                    <a:cubicBezTo>
                      <a:pt x="5" y="0"/>
                      <a:pt x="0" y="7"/>
                      <a:pt x="3" y="14"/>
                    </a:cubicBezTo>
                    <a:cubicBezTo>
                      <a:pt x="94" y="187"/>
                      <a:pt x="94" y="187"/>
                      <a:pt x="94" y="187"/>
                    </a:cubicBezTo>
                    <a:cubicBezTo>
                      <a:pt x="94" y="187"/>
                      <a:pt x="94" y="187"/>
                      <a:pt x="94" y="187"/>
                    </a:cubicBezTo>
                    <a:cubicBezTo>
                      <a:pt x="196" y="384"/>
                      <a:pt x="196" y="384"/>
                      <a:pt x="196" y="384"/>
                    </a:cubicBezTo>
                    <a:lnTo>
                      <a:pt x="1553" y="384"/>
                    </a:lnTo>
                    <a:close/>
                  </a:path>
                </a:pathLst>
              </a:custGeom>
              <a:solidFill>
                <a:srgbClr val="3C78D8"/>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76" name="Google Shape;1676;p48"/>
              <p:cNvSpPr/>
              <p:nvPr/>
            </p:nvSpPr>
            <p:spPr>
              <a:xfrm>
                <a:off x="3321050" y="-1496889"/>
                <a:ext cx="769937" cy="773112"/>
              </a:xfrm>
              <a:custGeom>
                <a:avLst/>
                <a:gdLst/>
                <a:ahLst/>
                <a:cxnLst/>
                <a:rect l="l" t="t" r="r" b="b"/>
                <a:pathLst>
                  <a:path w="196" h="197" extrusionOk="0">
                    <a:moveTo>
                      <a:pt x="94" y="9"/>
                    </a:moveTo>
                    <a:cubicBezTo>
                      <a:pt x="3" y="183"/>
                      <a:pt x="3" y="183"/>
                      <a:pt x="3" y="183"/>
                    </a:cubicBezTo>
                    <a:cubicBezTo>
                      <a:pt x="0" y="189"/>
                      <a:pt x="5" y="197"/>
                      <a:pt x="12" y="197"/>
                    </a:cubicBezTo>
                    <a:cubicBezTo>
                      <a:pt x="196" y="197"/>
                      <a:pt x="196" y="197"/>
                      <a:pt x="196" y="197"/>
                    </a:cubicBezTo>
                    <a:cubicBezTo>
                      <a:pt x="94" y="0"/>
                      <a:pt x="94" y="0"/>
                      <a:pt x="94" y="0"/>
                    </a:cubicBezTo>
                    <a:cubicBezTo>
                      <a:pt x="95" y="3"/>
                      <a:pt x="95" y="7"/>
                      <a:pt x="94" y="9"/>
                    </a:cubicBezTo>
                    <a:close/>
                  </a:path>
                </a:pathLst>
              </a:custGeom>
              <a:solidFill>
                <a:srgbClr val="1C4587"/>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sp>
        <p:nvSpPr>
          <p:cNvPr id="1677" name="Google Shape;1677;p48"/>
          <p:cNvSpPr txBox="1">
            <a:spLocks noGrp="1"/>
          </p:cNvSpPr>
          <p:nvPr>
            <p:ph type="title" idx="4294967295"/>
          </p:nvPr>
        </p:nvSpPr>
        <p:spPr>
          <a:xfrm>
            <a:off x="855300" y="0"/>
            <a:ext cx="7433400" cy="443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sz="2000"/>
              <a:t>Diagrams and infographics</a:t>
            </a:r>
            <a:endParaRPr sz="2000"/>
          </a:p>
        </p:txBody>
      </p:sp>
      <p:sp>
        <p:nvSpPr>
          <p:cNvPr id="1678" name="Google Shape;1678;p48"/>
          <p:cNvSpPr txBox="1">
            <a:spLocks noGrp="1"/>
          </p:cNvSpPr>
          <p:nvPr>
            <p:ph type="sldNum" idx="12"/>
          </p:nvPr>
        </p:nvSpPr>
        <p:spPr>
          <a:xfrm>
            <a:off x="8619825" y="4630250"/>
            <a:ext cx="524100" cy="5133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25</a:t>
            </a:fld>
            <a:endParaRPr/>
          </a:p>
        </p:txBody>
      </p:sp>
    </p:spTree>
  </p:cSld>
  <p:clrMapOvr>
    <a:masterClrMapping/>
  </p:clrMapOvr>
</p:sld>
</file>

<file path=ppt/theme/theme1.xml><?xml version="1.0" encoding="utf-8"?>
<a:theme xmlns:a="http://schemas.openxmlformats.org/drawingml/2006/main" name="Timandra template">
  <a:themeElements>
    <a:clrScheme name="Custom 347">
      <a:dk1>
        <a:srgbClr val="24283B"/>
      </a:dk1>
      <a:lt1>
        <a:srgbClr val="FFFFFF"/>
      </a:lt1>
      <a:dk2>
        <a:srgbClr val="80828B"/>
      </a:dk2>
      <a:lt2>
        <a:srgbClr val="EAECF0"/>
      </a:lt2>
      <a:accent1>
        <a:srgbClr val="FFCE00"/>
      </a:accent1>
      <a:accent2>
        <a:srgbClr val="FFF14C"/>
      </a:accent2>
      <a:accent3>
        <a:srgbClr val="9FE2D0"/>
      </a:accent3>
      <a:accent4>
        <a:srgbClr val="1AB6D1"/>
      </a:accent4>
      <a:accent5>
        <a:srgbClr val="0784B1"/>
      </a:accent5>
      <a:accent6>
        <a:srgbClr val="EE7673"/>
      </a:accent6>
      <a:hlink>
        <a:srgbClr val="3180BD"/>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438</TotalTime>
  <Words>705</Words>
  <Application>Microsoft Office PowerPoint</Application>
  <PresentationFormat>On-screen Show (16:9)</PresentationFormat>
  <Paragraphs>103</Paragraphs>
  <Slides>25</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Wingdings</vt:lpstr>
      <vt:lpstr>font1_64</vt:lpstr>
      <vt:lpstr>Arial</vt:lpstr>
      <vt:lpstr>Old English Text MT</vt:lpstr>
      <vt:lpstr>Red Hat Display</vt:lpstr>
      <vt:lpstr>Red Hat Text</vt:lpstr>
      <vt:lpstr>Calibri</vt:lpstr>
      <vt:lpstr>Timandra template</vt:lpstr>
      <vt:lpstr>Pengantar  psikologi kesehatan</vt:lpstr>
      <vt:lpstr>Capaian pembelajaran</vt:lpstr>
      <vt:lpstr>Pengertian Psikologi</vt:lpstr>
      <vt:lpstr>Menurut Para Ahli</vt:lpstr>
      <vt:lpstr>Kesimpulan :</vt:lpstr>
      <vt:lpstr>Pengertian Psikologi Kesehatan</vt:lpstr>
      <vt:lpstr>PowerPoint Presentation</vt:lpstr>
      <vt:lpstr>Dalam psikologi kesehatan, akan dikaji mengenai bagaimana persepsi mengenai sehat dan sakit dalam pemikiran masyarakat , menangani masyarakat utk mengimplementasikan pola-pola hidup yang sehat dengan cara mempengaruhi sisi persepsi sehat-sakit mereka dan mengkondisikan mereka dengan stimulus positif utk senantiasa konsisten berpola hidup sehat.   Caranya??? Mempelajari Konsep Perilaku     Tahu Perilaku dan pemikiran masyarakat       menciptakan metode untuk menyisipkan nilai2 penting mempraktikkan pola hidup sehat</vt:lpstr>
      <vt:lpstr>PowerPoint Presentation</vt:lpstr>
      <vt:lpstr>PowerPoint Presentation</vt:lpstr>
      <vt:lpstr>PowerPoint Presentation</vt:lpstr>
      <vt:lpstr>Psikoanalisa</vt:lpstr>
      <vt:lpstr>Psikosomatis</vt:lpstr>
      <vt:lpstr>Adapun keterkaitan antara mind dan body dapat digambarkan dengan ilustrasi di bawah ini:</vt:lpstr>
      <vt:lpstr>BIOPSIKOSOSIAL</vt:lpstr>
      <vt:lpstr>PowerPoint Presentation</vt:lpstr>
      <vt:lpstr>PowerPoint Presentation</vt:lpstr>
      <vt:lpstr>PowerPoint Presentation</vt:lpstr>
      <vt:lpstr>PowerPoint Presentation</vt:lpstr>
      <vt:lpstr>PowerPoint Presentation</vt:lpstr>
      <vt:lpstr>PowerPoint Presentation</vt:lpstr>
      <vt:lpstr>Psikologi kesehatan bertujuan untuk memahami:</vt:lpstr>
      <vt:lpstr>PowerPoint Presentation</vt:lpstr>
      <vt:lpstr>PowerPoint Presentation</vt:lpstr>
      <vt:lpstr>Diagrams and infographics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Pengantar  psikologi kesehatan</dc:title>
  <dc:creator>user</dc:creator>
  <cp:lastModifiedBy>user</cp:lastModifiedBy>
  <cp:revision>27</cp:revision>
  <dcterms:modified xsi:type="dcterms:W3CDTF">2025-02-28T06:44:52Z</dcterms:modified>
</cp:coreProperties>
</file>