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60" r:id="rId3"/>
    <p:sldId id="274" r:id="rId4"/>
    <p:sldId id="275" r:id="rId5"/>
    <p:sldId id="276" r:id="rId6"/>
    <p:sldId id="277" r:id="rId7"/>
    <p:sldId id="263" r:id="rId8"/>
    <p:sldId id="273" r:id="rId9"/>
    <p:sldId id="271" r:id="rId10"/>
    <p:sldId id="278" r:id="rId11"/>
    <p:sldId id="272" r:id="rId12"/>
    <p:sldId id="266" r:id="rId13"/>
  </p:sldIdLst>
  <p:sldSz cx="18288000" cy="10287000"/>
  <p:notesSz cx="6858000" cy="9144000"/>
  <p:embeddedFontLst>
    <p:embeddedFont>
      <p:font typeface="Arimo" charset="0"/>
      <p:regular r:id="rId14"/>
    </p:embeddedFont>
    <p:embeddedFont>
      <p:font typeface="Gill Sans Ultra Bold" pitchFamily="34" charset="0"/>
      <p:regular r:id="rId15"/>
    </p:embeddedFont>
    <p:embeddedFont>
      <p:font typeface="Cooper Black" pitchFamily="18" charset="0"/>
      <p:regular r:id="rId16"/>
    </p:embeddedFont>
    <p:embeddedFont>
      <p:font typeface="Arial Rounded MT Bold" pitchFamily="34" charset="0"/>
      <p:regular r:id="rId17"/>
    </p:embeddedFont>
    <p:embeddedFont>
      <p:font typeface="Century Gothic" pitchFamily="34" charset="0"/>
      <p:regular r:id="rId18"/>
      <p:bold r:id="rId19"/>
      <p:italic r:id="rId20"/>
      <p:boldItalic r:id="rId21"/>
    </p:embeddedFont>
    <p:embeddedFont>
      <p:font typeface="Wingdings 2" pitchFamily="18" charset="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6A44F-2456-4BD0-91CB-F7658E5EE5B7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626D15-75AC-404A-83CA-151ABC78CB80}">
      <dgm:prSet phldrT="[Text]" custT="1"/>
      <dgm:spPr/>
      <dgm:t>
        <a:bodyPr/>
        <a:lstStyle/>
        <a:p>
          <a:r>
            <a:rPr lang="en-US" sz="2400" b="1" dirty="0" err="1" smtClean="0"/>
            <a:t>Pilih</a:t>
          </a:r>
          <a:r>
            <a:rPr lang="en-US" sz="2400" b="1" dirty="0" smtClean="0"/>
            <a:t> </a:t>
          </a:r>
          <a:r>
            <a:rPr lang="en-US" sz="2400" b="1" dirty="0" err="1" smtClean="0"/>
            <a:t>Rantai</a:t>
          </a:r>
          <a:r>
            <a:rPr lang="en-US" sz="2400" b="1" dirty="0" smtClean="0"/>
            <a:t> </a:t>
          </a:r>
          <a:r>
            <a:rPr lang="en-US" sz="2400" b="1" dirty="0" err="1" smtClean="0"/>
            <a:t>Induk</a:t>
          </a:r>
          <a:endParaRPr lang="en-US" sz="2400" b="1" dirty="0"/>
        </a:p>
      </dgm:t>
    </dgm:pt>
    <dgm:pt modelId="{71695ACD-05C3-4217-9925-FA4CC41CFEAA}" type="parTrans" cxnId="{2C793A27-6438-42AE-A526-73DD8626D3B7}">
      <dgm:prSet/>
      <dgm:spPr/>
      <dgm:t>
        <a:bodyPr/>
        <a:lstStyle/>
        <a:p>
          <a:endParaRPr lang="en-US"/>
        </a:p>
      </dgm:t>
    </dgm:pt>
    <dgm:pt modelId="{05EF7704-05B7-4FEB-9DE4-1D2969E9E2FC}" type="sibTrans" cxnId="{2C793A27-6438-42AE-A526-73DD8626D3B7}">
      <dgm:prSet/>
      <dgm:spPr/>
      <dgm:t>
        <a:bodyPr/>
        <a:lstStyle/>
        <a:p>
          <a:endParaRPr lang="en-US"/>
        </a:p>
      </dgm:t>
    </dgm:pt>
    <dgm:pt modelId="{FD97E836-368C-4FD8-B6D8-DDA30397E2E7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sz="3600" b="1" dirty="0" err="1" smtClean="0"/>
            <a:t>Rantai</a:t>
          </a:r>
          <a:r>
            <a:rPr lang="en-US" sz="3600" b="1" dirty="0" smtClean="0"/>
            <a:t> </a:t>
          </a:r>
          <a:r>
            <a:rPr lang="en-US" sz="3600" b="1" dirty="0" err="1" smtClean="0"/>
            <a:t>terpanjang</a:t>
          </a:r>
          <a:r>
            <a:rPr lang="en-US" sz="3600" b="1" dirty="0" smtClean="0"/>
            <a:t> </a:t>
          </a:r>
          <a:r>
            <a:rPr lang="en-US" sz="3600" b="1" dirty="0" err="1" smtClean="0"/>
            <a:t>dengan</a:t>
          </a:r>
          <a:r>
            <a:rPr lang="en-US" sz="3600" b="1" dirty="0" smtClean="0"/>
            <a:t> atom  C yg </a:t>
          </a:r>
          <a:r>
            <a:rPr lang="en-US" sz="3600" b="1" dirty="0" err="1" smtClean="0"/>
            <a:t>mengikat</a:t>
          </a:r>
          <a:r>
            <a:rPr lang="en-US" sz="3600" b="1" dirty="0" smtClean="0"/>
            <a:t> </a:t>
          </a:r>
          <a:r>
            <a:rPr lang="en-US" sz="3600" b="1" dirty="0" err="1" smtClean="0"/>
            <a:t>gugus</a:t>
          </a:r>
          <a:r>
            <a:rPr lang="en-US" sz="3600" b="1" dirty="0" smtClean="0"/>
            <a:t> </a:t>
          </a:r>
          <a:r>
            <a:rPr lang="en-US" sz="3600" b="1" dirty="0" err="1" smtClean="0"/>
            <a:t>fungsi</a:t>
          </a:r>
          <a:r>
            <a:rPr lang="en-US" sz="3600" b="1" dirty="0" smtClean="0"/>
            <a:t> (-OH)</a:t>
          </a:r>
          <a:endParaRPr lang="en-US" sz="3600" b="1" dirty="0"/>
        </a:p>
      </dgm:t>
    </dgm:pt>
    <dgm:pt modelId="{32CFD306-B249-4303-A5F6-3A7CCB08BB20}" type="parTrans" cxnId="{D2C312BF-DD50-4136-9097-308063313364}">
      <dgm:prSet/>
      <dgm:spPr/>
      <dgm:t>
        <a:bodyPr/>
        <a:lstStyle/>
        <a:p>
          <a:endParaRPr lang="en-US"/>
        </a:p>
      </dgm:t>
    </dgm:pt>
    <dgm:pt modelId="{36E05913-B9D5-41AA-85BC-D38693ADF877}" type="sibTrans" cxnId="{D2C312BF-DD50-4136-9097-308063313364}">
      <dgm:prSet/>
      <dgm:spPr/>
      <dgm:t>
        <a:bodyPr/>
        <a:lstStyle/>
        <a:p>
          <a:endParaRPr lang="en-US"/>
        </a:p>
      </dgm:t>
    </dgm:pt>
    <dgm:pt modelId="{E48DABF4-4E40-4CF8-95B9-CB2301CDA6FF}">
      <dgm:prSet phldrT="[Text]" custT="1"/>
      <dgm:spPr/>
      <dgm:t>
        <a:bodyPr/>
        <a:lstStyle/>
        <a:p>
          <a:r>
            <a:rPr lang="en-US" sz="2800" b="1" dirty="0" err="1" smtClean="0"/>
            <a:t>Identifikasi</a:t>
          </a:r>
          <a:r>
            <a:rPr lang="en-US" sz="2800" b="1" dirty="0" smtClean="0"/>
            <a:t> </a:t>
          </a:r>
          <a:r>
            <a:rPr lang="en-US" sz="2800" b="1" dirty="0" err="1" smtClean="0"/>
            <a:t>Cabang</a:t>
          </a:r>
          <a:endParaRPr lang="en-US" sz="2800" b="1" dirty="0"/>
        </a:p>
      </dgm:t>
    </dgm:pt>
    <dgm:pt modelId="{B9CE863D-E5C6-4739-952E-4209601C74CD}" type="parTrans" cxnId="{98B24AD7-49DC-4DC1-B63A-C84CCFEE5945}">
      <dgm:prSet/>
      <dgm:spPr/>
      <dgm:t>
        <a:bodyPr/>
        <a:lstStyle/>
        <a:p>
          <a:endParaRPr lang="en-US"/>
        </a:p>
      </dgm:t>
    </dgm:pt>
    <dgm:pt modelId="{CAB69811-3029-435F-8A50-BD64E3942014}" type="sibTrans" cxnId="{98B24AD7-49DC-4DC1-B63A-C84CCFEE5945}">
      <dgm:prSet/>
      <dgm:spPr/>
      <dgm:t>
        <a:bodyPr/>
        <a:lstStyle/>
        <a:p>
          <a:endParaRPr lang="en-US"/>
        </a:p>
      </dgm:t>
    </dgm:pt>
    <dgm:pt modelId="{579A6AF6-56C0-4619-99D1-B5DA7FCB1069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600" b="1" dirty="0" err="1" smtClean="0"/>
            <a:t>Cabang</a:t>
          </a:r>
          <a:r>
            <a:rPr lang="en-US" sz="3600" b="1" dirty="0" smtClean="0"/>
            <a:t> </a:t>
          </a:r>
          <a:r>
            <a:rPr lang="en-US" sz="3600" b="1" dirty="0" err="1" smtClean="0"/>
            <a:t>diberi</a:t>
          </a:r>
          <a:r>
            <a:rPr lang="en-US" sz="3600" b="1" dirty="0" smtClean="0"/>
            <a:t> </a:t>
          </a:r>
          <a:r>
            <a:rPr lang="en-US" sz="3600" b="1" dirty="0" err="1" smtClean="0"/>
            <a:t>nama</a:t>
          </a:r>
          <a:r>
            <a:rPr lang="en-US" sz="3600" b="1" dirty="0" smtClean="0"/>
            <a:t> </a:t>
          </a:r>
          <a:r>
            <a:rPr lang="en-US" sz="3600" b="1" dirty="0" err="1" smtClean="0"/>
            <a:t>alkil</a:t>
          </a:r>
          <a:r>
            <a:rPr lang="en-US" sz="3600" b="1" dirty="0" smtClean="0"/>
            <a:t> </a:t>
          </a:r>
          <a:endParaRPr lang="en-US" sz="3600" b="1" dirty="0"/>
        </a:p>
      </dgm:t>
    </dgm:pt>
    <dgm:pt modelId="{56AF318A-10A0-4F8E-B914-5B7CADA3A572}" type="parTrans" cxnId="{2D9545FF-6AA9-4AC0-940F-6A681692EEFD}">
      <dgm:prSet/>
      <dgm:spPr/>
      <dgm:t>
        <a:bodyPr/>
        <a:lstStyle/>
        <a:p>
          <a:endParaRPr lang="en-US"/>
        </a:p>
      </dgm:t>
    </dgm:pt>
    <dgm:pt modelId="{775E47E1-0E91-4502-956D-AEE770BFCC8E}" type="sibTrans" cxnId="{2D9545FF-6AA9-4AC0-940F-6A681692EEFD}">
      <dgm:prSet/>
      <dgm:spPr/>
      <dgm:t>
        <a:bodyPr/>
        <a:lstStyle/>
        <a:p>
          <a:endParaRPr lang="en-US"/>
        </a:p>
      </dgm:t>
    </dgm:pt>
    <dgm:pt modelId="{00C7D453-68DA-4950-894E-CFB7ABB8DFDA}">
      <dgm:prSet phldrT="[Text]" custT="1"/>
      <dgm:spPr/>
      <dgm:t>
        <a:bodyPr/>
        <a:lstStyle/>
        <a:p>
          <a:r>
            <a:rPr lang="en-US" sz="2400" b="1" dirty="0" err="1" smtClean="0"/>
            <a:t>Beri</a:t>
          </a:r>
          <a:r>
            <a:rPr lang="en-US" sz="2400" b="1" dirty="0" smtClean="0"/>
            <a:t> </a:t>
          </a:r>
          <a:r>
            <a:rPr lang="en-US" sz="2400" b="1" dirty="0" err="1" smtClean="0"/>
            <a:t>Nomor</a:t>
          </a:r>
          <a:r>
            <a:rPr lang="en-US" sz="2400" b="1" dirty="0" smtClean="0"/>
            <a:t> </a:t>
          </a:r>
          <a:r>
            <a:rPr lang="en-US" sz="2400" b="1" dirty="0" err="1" smtClean="0"/>
            <a:t>rantai</a:t>
          </a:r>
          <a:r>
            <a:rPr lang="en-US" sz="2400" b="1" dirty="0" smtClean="0"/>
            <a:t> </a:t>
          </a:r>
          <a:r>
            <a:rPr lang="en-US" sz="2400" b="1" dirty="0" err="1" smtClean="0"/>
            <a:t>induk</a:t>
          </a:r>
          <a:endParaRPr lang="en-US" sz="2400" b="1" dirty="0"/>
        </a:p>
      </dgm:t>
    </dgm:pt>
    <dgm:pt modelId="{915D151B-B3D8-49FD-B449-AE283A2B429B}" type="parTrans" cxnId="{CEED9D67-A49E-4D08-8C13-603AC1C912AE}">
      <dgm:prSet/>
      <dgm:spPr/>
      <dgm:t>
        <a:bodyPr/>
        <a:lstStyle/>
        <a:p>
          <a:endParaRPr lang="en-US"/>
        </a:p>
      </dgm:t>
    </dgm:pt>
    <dgm:pt modelId="{A94AADF2-FFD8-4698-9FB2-F5F9F7F15F54}" type="sibTrans" cxnId="{CEED9D67-A49E-4D08-8C13-603AC1C912AE}">
      <dgm:prSet/>
      <dgm:spPr/>
      <dgm:t>
        <a:bodyPr/>
        <a:lstStyle/>
        <a:p>
          <a:endParaRPr lang="en-US"/>
        </a:p>
      </dgm:t>
    </dgm:pt>
    <dgm:pt modelId="{39BDBF32-A1FB-421D-86D4-F1107738BB75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3200" b="1" dirty="0" err="1" smtClean="0"/>
            <a:t>Prioritas</a:t>
          </a:r>
          <a:r>
            <a:rPr lang="en-US" sz="3200" b="1" dirty="0" smtClean="0"/>
            <a:t> </a:t>
          </a:r>
          <a:r>
            <a:rPr lang="en-US" sz="3200" b="1" dirty="0" err="1" smtClean="0"/>
            <a:t>mendapat</a:t>
          </a:r>
          <a:r>
            <a:rPr lang="en-US" sz="3200" b="1" dirty="0" smtClean="0"/>
            <a:t> </a:t>
          </a:r>
          <a:r>
            <a:rPr lang="en-US" sz="3200" b="1" dirty="0" err="1" smtClean="0"/>
            <a:t>nomor</a:t>
          </a:r>
          <a:r>
            <a:rPr lang="en-US" sz="3200" b="1" dirty="0" smtClean="0"/>
            <a:t> </a:t>
          </a:r>
          <a:r>
            <a:rPr lang="en-US" sz="3200" b="1" dirty="0" err="1" smtClean="0"/>
            <a:t>terkecil</a:t>
          </a:r>
          <a:r>
            <a:rPr lang="en-US" sz="3200" b="1" dirty="0" smtClean="0"/>
            <a:t> (</a:t>
          </a:r>
          <a:r>
            <a:rPr lang="en-US" sz="3200" b="1" dirty="0" err="1" smtClean="0"/>
            <a:t>pertama</a:t>
          </a:r>
          <a:r>
            <a:rPr lang="en-US" sz="3200" b="1" dirty="0" smtClean="0"/>
            <a:t>) : atom C yang </a:t>
          </a:r>
          <a:r>
            <a:rPr lang="en-US" sz="3200" b="1" dirty="0" err="1" smtClean="0"/>
            <a:t>mengikat</a:t>
          </a:r>
          <a:r>
            <a:rPr lang="en-US" sz="3200" b="1" dirty="0" smtClean="0"/>
            <a:t> </a:t>
          </a:r>
          <a:r>
            <a:rPr lang="en-US" sz="3200" b="1" dirty="0" err="1" smtClean="0"/>
            <a:t>gugus</a:t>
          </a:r>
          <a:r>
            <a:rPr lang="en-US" sz="3200" b="1" dirty="0" smtClean="0"/>
            <a:t> </a:t>
          </a:r>
          <a:r>
            <a:rPr lang="en-US" sz="3200" b="1" dirty="0" err="1" smtClean="0"/>
            <a:t>fungsi</a:t>
          </a:r>
          <a:r>
            <a:rPr lang="en-US" sz="3200" b="1" dirty="0" smtClean="0"/>
            <a:t> (-OH),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alkil</a:t>
          </a:r>
          <a:r>
            <a:rPr lang="en-US" sz="3200" b="1" dirty="0" smtClean="0"/>
            <a:t> (Total), 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alkil</a:t>
          </a:r>
          <a:r>
            <a:rPr lang="en-US" sz="3200" b="1" dirty="0" smtClean="0"/>
            <a:t> </a:t>
          </a:r>
          <a:r>
            <a:rPr lang="en-US" sz="3200" b="1" dirty="0" err="1" smtClean="0"/>
            <a:t>dengan</a:t>
          </a:r>
          <a:r>
            <a:rPr lang="en-US" sz="3200" b="1" dirty="0" smtClean="0"/>
            <a:t> atom C yang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banyak</a:t>
          </a:r>
          <a:endParaRPr lang="en-US" sz="3200" b="1" dirty="0"/>
        </a:p>
      </dgm:t>
    </dgm:pt>
    <dgm:pt modelId="{C12F7DED-2235-4781-9E66-914B8B81A7B7}" type="parTrans" cxnId="{DEE354D2-B4AE-488D-89B4-F04E9E0A2AE0}">
      <dgm:prSet/>
      <dgm:spPr/>
      <dgm:t>
        <a:bodyPr/>
        <a:lstStyle/>
        <a:p>
          <a:endParaRPr lang="en-US"/>
        </a:p>
      </dgm:t>
    </dgm:pt>
    <dgm:pt modelId="{B6C1B222-2114-4101-AC9D-EB920A13CFDC}" type="sibTrans" cxnId="{DEE354D2-B4AE-488D-89B4-F04E9E0A2AE0}">
      <dgm:prSet/>
      <dgm:spPr/>
      <dgm:t>
        <a:bodyPr/>
        <a:lstStyle/>
        <a:p>
          <a:endParaRPr lang="en-US"/>
        </a:p>
      </dgm:t>
    </dgm:pt>
    <dgm:pt modelId="{F75D7D6D-0E09-4C39-9AAE-AE41E3B4BE78}">
      <dgm:prSet phldrT="[Text]" custT="1"/>
      <dgm:spPr/>
      <dgm:t>
        <a:bodyPr/>
        <a:lstStyle/>
        <a:p>
          <a:r>
            <a:rPr lang="en-US" sz="2400" b="1" dirty="0" err="1" smtClean="0"/>
            <a:t>Beri</a:t>
          </a:r>
          <a:r>
            <a:rPr lang="en-US" sz="2400" b="1" dirty="0" smtClean="0"/>
            <a:t> </a:t>
          </a:r>
          <a:r>
            <a:rPr lang="en-US" sz="2400" b="1" dirty="0" err="1" smtClean="0"/>
            <a:t>nama</a:t>
          </a:r>
          <a:r>
            <a:rPr lang="en-US" sz="2400" b="1" dirty="0" smtClean="0"/>
            <a:t> </a:t>
          </a:r>
          <a:r>
            <a:rPr lang="en-US" sz="2400" b="1" dirty="0" err="1" smtClean="0"/>
            <a:t>senyawa</a:t>
          </a:r>
          <a:endParaRPr lang="en-US" sz="2400" b="1" dirty="0"/>
        </a:p>
      </dgm:t>
    </dgm:pt>
    <dgm:pt modelId="{588B8561-4FCA-49FC-ABAC-3C9AB376D757}" type="parTrans" cxnId="{C7155F27-FC3E-4BC7-9DDB-6979EAECC697}">
      <dgm:prSet/>
      <dgm:spPr/>
      <dgm:t>
        <a:bodyPr/>
        <a:lstStyle/>
        <a:p>
          <a:endParaRPr lang="en-US"/>
        </a:p>
      </dgm:t>
    </dgm:pt>
    <dgm:pt modelId="{EB35ACA4-FC0E-43CC-A8DC-3503A04D7188}" type="sibTrans" cxnId="{C7155F27-FC3E-4BC7-9DDB-6979EAECC697}">
      <dgm:prSet/>
      <dgm:spPr/>
      <dgm:t>
        <a:bodyPr/>
        <a:lstStyle/>
        <a:p>
          <a:endParaRPr lang="en-US"/>
        </a:p>
      </dgm:t>
    </dgm:pt>
    <dgm:pt modelId="{44DEA600-F061-4B91-8844-F53CB2C3E9CF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smtClean="0"/>
            <a:t>Format: (no </a:t>
          </a:r>
          <a:r>
            <a:rPr lang="en-US" sz="3200" b="1" dirty="0" err="1" smtClean="0"/>
            <a:t>cabang</a:t>
          </a:r>
          <a:r>
            <a:rPr lang="en-US" sz="3200" b="1" dirty="0" smtClean="0"/>
            <a:t> – </a:t>
          </a:r>
          <a:r>
            <a:rPr lang="en-US" sz="3200" b="1" dirty="0" err="1" smtClean="0"/>
            <a:t>nama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 - no </a:t>
          </a:r>
          <a:r>
            <a:rPr lang="en-US" sz="3200" b="1" dirty="0" err="1" smtClean="0"/>
            <a:t>gugus</a:t>
          </a:r>
          <a:r>
            <a:rPr lang="en-US" sz="3200" b="1" dirty="0" smtClean="0"/>
            <a:t> </a:t>
          </a:r>
          <a:r>
            <a:rPr lang="en-US" sz="3200" b="1" dirty="0" err="1" smtClean="0"/>
            <a:t>fungsi</a:t>
          </a:r>
          <a:r>
            <a:rPr lang="en-US" sz="3200" b="1" dirty="0" smtClean="0"/>
            <a:t> - </a:t>
          </a:r>
          <a:r>
            <a:rPr lang="en-US" sz="3200" b="1" dirty="0" err="1" smtClean="0"/>
            <a:t>nama</a:t>
          </a:r>
          <a:r>
            <a:rPr lang="en-US" sz="3200" b="1" dirty="0" smtClean="0"/>
            <a:t> </a:t>
          </a:r>
          <a:r>
            <a:rPr lang="en-US" sz="3200" b="1" dirty="0" err="1" smtClean="0"/>
            <a:t>rantai</a:t>
          </a:r>
          <a:r>
            <a:rPr lang="en-US" sz="3200" b="1" dirty="0" smtClean="0"/>
            <a:t> </a:t>
          </a:r>
          <a:r>
            <a:rPr lang="en-US" sz="3200" b="1" dirty="0" err="1" smtClean="0"/>
            <a:t>induk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0CAC5C6F-CDFB-423B-8B0D-342BDDECEE83}" type="parTrans" cxnId="{C1A09AF4-7303-4844-ACDC-CE04DC279005}">
      <dgm:prSet/>
      <dgm:spPr/>
      <dgm:t>
        <a:bodyPr/>
        <a:lstStyle/>
        <a:p>
          <a:endParaRPr lang="en-US"/>
        </a:p>
      </dgm:t>
    </dgm:pt>
    <dgm:pt modelId="{5D090508-9D1A-45EA-BE34-318A29BA8272}" type="sibTrans" cxnId="{C1A09AF4-7303-4844-ACDC-CE04DC279005}">
      <dgm:prSet/>
      <dgm:spPr/>
      <dgm:t>
        <a:bodyPr/>
        <a:lstStyle/>
        <a:p>
          <a:endParaRPr lang="en-US"/>
        </a:p>
      </dgm:t>
    </dgm:pt>
    <dgm:pt modelId="{F39E2D27-DD6B-45CC-BE06-30DCC7A6CE72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smtClean="0"/>
            <a:t>Jika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dari</a:t>
          </a:r>
          <a:r>
            <a:rPr lang="en-US" sz="3200" b="1" dirty="0" smtClean="0"/>
            <a:t> 1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sejenis</a:t>
          </a:r>
          <a:r>
            <a:rPr lang="en-US" sz="3200" b="1" dirty="0" smtClean="0"/>
            <a:t>, </a:t>
          </a:r>
          <a:r>
            <a:rPr lang="en-US" sz="3200" b="1" dirty="0" err="1" smtClean="0"/>
            <a:t>maka</a:t>
          </a:r>
          <a:r>
            <a:rPr lang="en-US" sz="3200" b="1" dirty="0" smtClean="0"/>
            <a:t> </a:t>
          </a:r>
          <a:r>
            <a:rPr lang="en-US" sz="3200" b="1" dirty="0" err="1" smtClean="0"/>
            <a:t>diberi</a:t>
          </a:r>
          <a:r>
            <a:rPr lang="en-US" sz="3200" b="1" dirty="0" smtClean="0"/>
            <a:t> </a:t>
          </a:r>
          <a:r>
            <a:rPr lang="en-US" sz="3200" b="1" dirty="0" err="1" smtClean="0"/>
            <a:t>awalan</a:t>
          </a:r>
          <a:r>
            <a:rPr lang="en-US" sz="3200" b="1" dirty="0" smtClean="0"/>
            <a:t>  (2:di, 3:tri, 4:tetra </a:t>
          </a:r>
          <a:r>
            <a:rPr lang="en-US" sz="3200" b="1" dirty="0" err="1" smtClean="0"/>
            <a:t>dst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41F12510-6493-4258-BC5E-1033A8F29091}" type="parTrans" cxnId="{D2EEA06B-5AC0-465D-B635-8FF3A2532D5D}">
      <dgm:prSet/>
      <dgm:spPr/>
      <dgm:t>
        <a:bodyPr/>
        <a:lstStyle/>
        <a:p>
          <a:endParaRPr lang="en-US"/>
        </a:p>
      </dgm:t>
    </dgm:pt>
    <dgm:pt modelId="{841621AF-4438-4634-B911-47D7CA5AAE6A}" type="sibTrans" cxnId="{D2EEA06B-5AC0-465D-B635-8FF3A2532D5D}">
      <dgm:prSet/>
      <dgm:spPr/>
      <dgm:t>
        <a:bodyPr/>
        <a:lstStyle/>
        <a:p>
          <a:endParaRPr lang="en-US"/>
        </a:p>
      </dgm:t>
    </dgm:pt>
    <dgm:pt modelId="{ED7AEA09-FAF4-478F-ACB7-EA47E6F31AA1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Bila</a:t>
          </a:r>
          <a:r>
            <a:rPr lang="en-US" sz="3200" b="1" dirty="0" smtClean="0"/>
            <a:t> </a:t>
          </a:r>
          <a:r>
            <a:rPr lang="en-US" sz="3200" b="1" dirty="0" err="1" smtClean="0"/>
            <a:t>terdapat</a:t>
          </a:r>
          <a:r>
            <a:rPr lang="en-US" sz="3200" b="1" dirty="0" smtClean="0"/>
            <a:t>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dari</a:t>
          </a:r>
          <a:r>
            <a:rPr lang="en-US" sz="3200" b="1" dirty="0" smtClean="0"/>
            <a:t> 1 </a:t>
          </a:r>
          <a:r>
            <a:rPr lang="en-US" sz="3200" b="1" dirty="0" err="1" smtClean="0"/>
            <a:t>jenis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sejenis</a:t>
          </a:r>
          <a:r>
            <a:rPr lang="en-US" sz="3200" b="1" dirty="0" smtClean="0"/>
            <a:t>, </a:t>
          </a:r>
          <a:r>
            <a:rPr lang="en-US" sz="3200" b="1" dirty="0" err="1" smtClean="0"/>
            <a:t>maka</a:t>
          </a:r>
          <a:r>
            <a:rPr lang="en-US" sz="3200" b="1" dirty="0" smtClean="0"/>
            <a:t> </a:t>
          </a:r>
          <a:r>
            <a:rPr lang="en-US" sz="3200" b="1" dirty="0" err="1" smtClean="0"/>
            <a:t>penulisan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 </a:t>
          </a:r>
          <a:r>
            <a:rPr lang="en-US" sz="3200" b="1" dirty="0" err="1" smtClean="0"/>
            <a:t>mengikuti</a:t>
          </a:r>
          <a:r>
            <a:rPr lang="en-US" sz="3200" b="1" dirty="0" smtClean="0"/>
            <a:t> </a:t>
          </a:r>
          <a:r>
            <a:rPr lang="en-US" sz="3200" b="1" dirty="0" err="1" smtClean="0"/>
            <a:t>abjad</a:t>
          </a:r>
          <a:endParaRPr lang="en-US" sz="3200" b="1" dirty="0"/>
        </a:p>
      </dgm:t>
    </dgm:pt>
    <dgm:pt modelId="{E76A7FC5-5D8A-404C-A8C5-2AFD82C28FD4}" type="parTrans" cxnId="{24464FC8-18E8-4393-8AD9-B9FFDD948E61}">
      <dgm:prSet/>
      <dgm:spPr/>
      <dgm:t>
        <a:bodyPr/>
        <a:lstStyle/>
        <a:p>
          <a:endParaRPr lang="en-US"/>
        </a:p>
      </dgm:t>
    </dgm:pt>
    <dgm:pt modelId="{0CCA6640-8E3E-46B1-9903-7DD8A8ED0A52}" type="sibTrans" cxnId="{24464FC8-18E8-4393-8AD9-B9FFDD948E61}">
      <dgm:prSet/>
      <dgm:spPr/>
      <dgm:t>
        <a:bodyPr/>
        <a:lstStyle/>
        <a:p>
          <a:endParaRPr lang="en-US"/>
        </a:p>
      </dgm:t>
    </dgm:pt>
    <dgm:pt modelId="{B8887A9F-0B1A-41D7-A627-CBD34F58C2ED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sz="3600" b="1" dirty="0" smtClean="0"/>
            <a:t>Jika </a:t>
          </a:r>
          <a:r>
            <a:rPr lang="en-US" sz="3600" b="1" dirty="0" err="1" smtClean="0"/>
            <a:t>ada</a:t>
          </a:r>
          <a:r>
            <a:rPr lang="en-US" sz="3600" b="1" dirty="0" smtClean="0"/>
            <a:t> 2/</a:t>
          </a:r>
          <a:r>
            <a:rPr lang="en-US" sz="3600" b="1" dirty="0" err="1" smtClean="0"/>
            <a:t>lebih</a:t>
          </a:r>
          <a:r>
            <a:rPr lang="en-US" sz="3600" b="1" dirty="0" smtClean="0"/>
            <a:t> </a:t>
          </a:r>
          <a:r>
            <a:rPr lang="en-US" sz="3600" b="1" dirty="0" err="1" smtClean="0"/>
            <a:t>jalan</a:t>
          </a:r>
          <a:r>
            <a:rPr lang="en-US" sz="3600" b="1" dirty="0" smtClean="0"/>
            <a:t>, </a:t>
          </a:r>
          <a:r>
            <a:rPr lang="en-US" sz="3600" b="1" dirty="0" err="1" smtClean="0"/>
            <a:t>pilih</a:t>
          </a:r>
          <a:r>
            <a:rPr lang="en-US" sz="3600" b="1" dirty="0" smtClean="0"/>
            <a:t> </a:t>
          </a:r>
          <a:r>
            <a:rPr lang="en-US" sz="3600" b="1" dirty="0" err="1" smtClean="0"/>
            <a:t>rantai</a:t>
          </a:r>
          <a:r>
            <a:rPr lang="en-US" sz="3600" b="1" dirty="0" smtClean="0"/>
            <a:t> </a:t>
          </a:r>
          <a:r>
            <a:rPr lang="en-US" sz="3600" b="1" dirty="0" err="1" smtClean="0"/>
            <a:t>dengan</a:t>
          </a:r>
          <a:r>
            <a:rPr lang="en-US" sz="3600" b="1" dirty="0" smtClean="0"/>
            <a:t> </a:t>
          </a:r>
          <a:r>
            <a:rPr lang="en-US" sz="3600" b="1" dirty="0" err="1" smtClean="0"/>
            <a:t>jumlah</a:t>
          </a:r>
          <a:r>
            <a:rPr lang="en-US" sz="3600" b="1" dirty="0" smtClean="0"/>
            <a:t> </a:t>
          </a:r>
          <a:r>
            <a:rPr lang="en-US" sz="3600" b="1" dirty="0" err="1" smtClean="0"/>
            <a:t>cabang</a:t>
          </a:r>
          <a:r>
            <a:rPr lang="en-US" sz="3600" b="1" dirty="0" smtClean="0"/>
            <a:t> </a:t>
          </a:r>
          <a:r>
            <a:rPr lang="en-US" sz="3600" b="1" dirty="0" err="1" smtClean="0"/>
            <a:t>lebih</a:t>
          </a:r>
          <a:r>
            <a:rPr lang="en-US" sz="3600" b="1" dirty="0" smtClean="0"/>
            <a:t> </a:t>
          </a:r>
          <a:r>
            <a:rPr lang="en-US" sz="3600" b="1" dirty="0" err="1" smtClean="0"/>
            <a:t>banyak</a:t>
          </a:r>
          <a:endParaRPr lang="en-US" sz="3600" b="1" dirty="0"/>
        </a:p>
      </dgm:t>
    </dgm:pt>
    <dgm:pt modelId="{EBA62642-F051-428D-A6DB-A03BF1D60CA9}" type="parTrans" cxnId="{801C8723-8709-494C-814D-D6E6911B9CB1}">
      <dgm:prSet/>
      <dgm:spPr/>
      <dgm:t>
        <a:bodyPr/>
        <a:lstStyle/>
        <a:p>
          <a:endParaRPr lang="en-US"/>
        </a:p>
      </dgm:t>
    </dgm:pt>
    <dgm:pt modelId="{AF903486-D00E-4AE1-9169-3E1C4E4D4419}" type="sibTrans" cxnId="{801C8723-8709-494C-814D-D6E6911B9CB1}">
      <dgm:prSet/>
      <dgm:spPr/>
      <dgm:t>
        <a:bodyPr/>
        <a:lstStyle/>
        <a:p>
          <a:endParaRPr lang="en-US"/>
        </a:p>
      </dgm:t>
    </dgm:pt>
    <dgm:pt modelId="{C2A3AC44-D97C-4835-81F9-AF210D08D3D3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Tatacara</a:t>
          </a:r>
          <a:r>
            <a:rPr lang="en-US" sz="3200" b="1" dirty="0" smtClean="0"/>
            <a:t> : </a:t>
          </a:r>
          <a:r>
            <a:rPr lang="en-US" sz="3200" b="1" dirty="0" err="1" smtClean="0"/>
            <a:t>angka,angka</a:t>
          </a:r>
          <a:r>
            <a:rPr lang="en-US" sz="3200" b="1" dirty="0" smtClean="0"/>
            <a:t> ; </a:t>
          </a:r>
          <a:r>
            <a:rPr lang="en-US" sz="3200" b="1" dirty="0" err="1" smtClean="0"/>
            <a:t>angka-huruf</a:t>
          </a:r>
          <a:r>
            <a:rPr lang="en-US" sz="3200" b="1" dirty="0" smtClean="0"/>
            <a:t> ; (</a:t>
          </a:r>
          <a:r>
            <a:rPr lang="en-US" sz="3200" b="1" dirty="0" err="1" smtClean="0"/>
            <a:t>huruf</a:t>
          </a:r>
          <a:r>
            <a:rPr lang="en-US" sz="3200" b="1" dirty="0" smtClean="0"/>
            <a:t> )(</a:t>
          </a:r>
          <a:r>
            <a:rPr lang="en-US" sz="3200" b="1" dirty="0" err="1" smtClean="0"/>
            <a:t>huruf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65552C04-D564-41AE-8D47-CFA1D219E145}" type="parTrans" cxnId="{F96CC920-7C63-45E6-BA8E-000577410B1B}">
      <dgm:prSet/>
      <dgm:spPr/>
      <dgm:t>
        <a:bodyPr/>
        <a:lstStyle/>
        <a:p>
          <a:endParaRPr lang="en-US"/>
        </a:p>
      </dgm:t>
    </dgm:pt>
    <dgm:pt modelId="{6E437270-33EC-4CC2-98A8-63E07BBFA1BA}" type="sibTrans" cxnId="{F96CC920-7C63-45E6-BA8E-000577410B1B}">
      <dgm:prSet/>
      <dgm:spPr/>
      <dgm:t>
        <a:bodyPr/>
        <a:lstStyle/>
        <a:p>
          <a:endParaRPr lang="en-US"/>
        </a:p>
      </dgm:t>
    </dgm:pt>
    <dgm:pt modelId="{D532CE65-F48C-46A1-BDDE-CD345A1163CB}" type="pres">
      <dgm:prSet presAssocID="{E1F6A44F-2456-4BD0-91CB-F7658E5EE5B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D552FF-299F-423C-9309-4CC42C9CC85C}" type="pres">
      <dgm:prSet presAssocID="{DA626D15-75AC-404A-83CA-151ABC78CB80}" presName="composite" presStyleCnt="0"/>
      <dgm:spPr/>
    </dgm:pt>
    <dgm:pt modelId="{42926D50-2446-4AB4-99BB-9C4D2BBF2A7F}" type="pres">
      <dgm:prSet presAssocID="{DA626D15-75AC-404A-83CA-151ABC78CB8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0DCDF-0244-4F92-B0FE-FA4BA7E83EAE}" type="pres">
      <dgm:prSet presAssocID="{DA626D15-75AC-404A-83CA-151ABC78CB80}" presName="descendantText" presStyleLbl="alignAcc1" presStyleIdx="0" presStyleCnt="4" custLinFactY="-100000" custLinFactNeighborX="15314" custLinFactNeighborY="-140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38D93-8D89-4434-BBDE-93A205663B17}" type="pres">
      <dgm:prSet presAssocID="{05EF7704-05B7-4FEB-9DE4-1D2969E9E2FC}" presName="sp" presStyleCnt="0"/>
      <dgm:spPr/>
    </dgm:pt>
    <dgm:pt modelId="{D9546CAC-D4AB-4D9A-AAEE-DD07C10C5408}" type="pres">
      <dgm:prSet presAssocID="{E48DABF4-4E40-4CF8-95B9-CB2301CDA6FF}" presName="composite" presStyleCnt="0"/>
      <dgm:spPr/>
    </dgm:pt>
    <dgm:pt modelId="{06A5A5D6-0F70-4765-B734-2152DF7CFE9B}" type="pres">
      <dgm:prSet presAssocID="{E48DABF4-4E40-4CF8-95B9-CB2301CDA6F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D6EAC-A70C-4F14-A2D1-265FB3B44FD4}" type="pres">
      <dgm:prSet presAssocID="{E48DABF4-4E40-4CF8-95B9-CB2301CDA6FF}" presName="descendantText" presStyleLbl="alignAcc1" presStyleIdx="1" presStyleCnt="4" custLinFactNeighborX="-78" custLinFactNeighborY="8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83D1F-9158-4E20-9335-3C9FD0874786}" type="pres">
      <dgm:prSet presAssocID="{CAB69811-3029-435F-8A50-BD64E3942014}" presName="sp" presStyleCnt="0"/>
      <dgm:spPr/>
    </dgm:pt>
    <dgm:pt modelId="{84937261-4BAB-42EB-80AB-9CA5C7FC98A5}" type="pres">
      <dgm:prSet presAssocID="{00C7D453-68DA-4950-894E-CFB7ABB8DFDA}" presName="composite" presStyleCnt="0"/>
      <dgm:spPr/>
    </dgm:pt>
    <dgm:pt modelId="{C5D0F15D-ABF1-44CC-87BC-3CF044DDA533}" type="pres">
      <dgm:prSet presAssocID="{00C7D453-68DA-4950-894E-CFB7ABB8DFDA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5547F6-9D4F-49E6-A55E-F80D1245D1F7}" type="pres">
      <dgm:prSet presAssocID="{00C7D453-68DA-4950-894E-CFB7ABB8DFDA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844FB-7DEB-43DC-8E78-46002AF9A25B}" type="pres">
      <dgm:prSet presAssocID="{A94AADF2-FFD8-4698-9FB2-F5F9F7F15F54}" presName="sp" presStyleCnt="0"/>
      <dgm:spPr/>
    </dgm:pt>
    <dgm:pt modelId="{565ADB28-BE66-426F-A807-3EA0426D004A}" type="pres">
      <dgm:prSet presAssocID="{F75D7D6D-0E09-4C39-9AAE-AE41E3B4BE78}" presName="composite" presStyleCnt="0"/>
      <dgm:spPr/>
    </dgm:pt>
    <dgm:pt modelId="{EF0E0A96-631C-4FFE-9A63-A2B50F7F6383}" type="pres">
      <dgm:prSet presAssocID="{F75D7D6D-0E09-4C39-9AAE-AE41E3B4BE7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749763-A529-4450-8FBC-69D55F11E091}" type="pres">
      <dgm:prSet presAssocID="{F75D7D6D-0E09-4C39-9AAE-AE41E3B4BE78}" presName="descendantText" presStyleLbl="alignAcc1" presStyleIdx="3" presStyleCnt="4" custScaleY="236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B4F676-F00D-464B-8BEB-69B3BA3F0BB4}" type="presOf" srcId="{ED7AEA09-FAF4-478F-ACB7-EA47E6F31AA1}" destId="{36749763-A529-4450-8FBC-69D55F11E091}" srcOrd="0" destOrd="2" presId="urn:microsoft.com/office/officeart/2005/8/layout/chevron2"/>
    <dgm:cxn modelId="{66BFE616-0540-4A62-A1AB-95DE6E0F1EC8}" type="presOf" srcId="{E48DABF4-4E40-4CF8-95B9-CB2301CDA6FF}" destId="{06A5A5D6-0F70-4765-B734-2152DF7CFE9B}" srcOrd="0" destOrd="0" presId="urn:microsoft.com/office/officeart/2005/8/layout/chevron2"/>
    <dgm:cxn modelId="{801C8723-8709-494C-814D-D6E6911B9CB1}" srcId="{DA626D15-75AC-404A-83CA-151ABC78CB80}" destId="{B8887A9F-0B1A-41D7-A627-CBD34F58C2ED}" srcOrd="1" destOrd="0" parTransId="{EBA62642-F051-428D-A6DB-A03BF1D60CA9}" sibTransId="{AF903486-D00E-4AE1-9169-3E1C4E4D4419}"/>
    <dgm:cxn modelId="{D2EEA06B-5AC0-465D-B635-8FF3A2532D5D}" srcId="{F75D7D6D-0E09-4C39-9AAE-AE41E3B4BE78}" destId="{F39E2D27-DD6B-45CC-BE06-30DCC7A6CE72}" srcOrd="1" destOrd="0" parTransId="{41F12510-6493-4258-BC5E-1033A8F29091}" sibTransId="{841621AF-4438-4634-B911-47D7CA5AAE6A}"/>
    <dgm:cxn modelId="{24464FC8-18E8-4393-8AD9-B9FFDD948E61}" srcId="{F75D7D6D-0E09-4C39-9AAE-AE41E3B4BE78}" destId="{ED7AEA09-FAF4-478F-ACB7-EA47E6F31AA1}" srcOrd="2" destOrd="0" parTransId="{E76A7FC5-5D8A-404C-A8C5-2AFD82C28FD4}" sibTransId="{0CCA6640-8E3E-46B1-9903-7DD8A8ED0A52}"/>
    <dgm:cxn modelId="{F043FA80-8B6B-46DC-A4C8-BC02CAEF4726}" type="presOf" srcId="{579A6AF6-56C0-4619-99D1-B5DA7FCB1069}" destId="{1EDD6EAC-A70C-4F14-A2D1-265FB3B44FD4}" srcOrd="0" destOrd="0" presId="urn:microsoft.com/office/officeart/2005/8/layout/chevron2"/>
    <dgm:cxn modelId="{C1A09AF4-7303-4844-ACDC-CE04DC279005}" srcId="{F75D7D6D-0E09-4C39-9AAE-AE41E3B4BE78}" destId="{44DEA600-F061-4B91-8844-F53CB2C3E9CF}" srcOrd="0" destOrd="0" parTransId="{0CAC5C6F-CDFB-423B-8B0D-342BDDECEE83}" sibTransId="{5D090508-9D1A-45EA-BE34-318A29BA8272}"/>
    <dgm:cxn modelId="{F96CC920-7C63-45E6-BA8E-000577410B1B}" srcId="{F75D7D6D-0E09-4C39-9AAE-AE41E3B4BE78}" destId="{C2A3AC44-D97C-4835-81F9-AF210D08D3D3}" srcOrd="3" destOrd="0" parTransId="{65552C04-D564-41AE-8D47-CFA1D219E145}" sibTransId="{6E437270-33EC-4CC2-98A8-63E07BBFA1BA}"/>
    <dgm:cxn modelId="{C793EEA0-A642-4E94-ABE6-B2857116F97E}" type="presOf" srcId="{E1F6A44F-2456-4BD0-91CB-F7658E5EE5B7}" destId="{D532CE65-F48C-46A1-BDDE-CD345A1163CB}" srcOrd="0" destOrd="0" presId="urn:microsoft.com/office/officeart/2005/8/layout/chevron2"/>
    <dgm:cxn modelId="{4A158251-C751-4C75-B831-A08A32AD8CBA}" type="presOf" srcId="{00C7D453-68DA-4950-894E-CFB7ABB8DFDA}" destId="{C5D0F15D-ABF1-44CC-87BC-3CF044DDA533}" srcOrd="0" destOrd="0" presId="urn:microsoft.com/office/officeart/2005/8/layout/chevron2"/>
    <dgm:cxn modelId="{D2C312BF-DD50-4136-9097-308063313364}" srcId="{DA626D15-75AC-404A-83CA-151ABC78CB80}" destId="{FD97E836-368C-4FD8-B6D8-DDA30397E2E7}" srcOrd="0" destOrd="0" parTransId="{32CFD306-B249-4303-A5F6-3A7CCB08BB20}" sibTransId="{36E05913-B9D5-41AA-85BC-D38693ADF877}"/>
    <dgm:cxn modelId="{4AEB61A1-AE7E-4362-9640-466360C35947}" type="presOf" srcId="{39BDBF32-A1FB-421D-86D4-F1107738BB75}" destId="{B75547F6-9D4F-49E6-A55E-F80D1245D1F7}" srcOrd="0" destOrd="0" presId="urn:microsoft.com/office/officeart/2005/8/layout/chevron2"/>
    <dgm:cxn modelId="{7FB5C10A-2FB0-4BF0-9C32-CB767D529CB4}" type="presOf" srcId="{44DEA600-F061-4B91-8844-F53CB2C3E9CF}" destId="{36749763-A529-4450-8FBC-69D55F11E091}" srcOrd="0" destOrd="0" presId="urn:microsoft.com/office/officeart/2005/8/layout/chevron2"/>
    <dgm:cxn modelId="{2D9545FF-6AA9-4AC0-940F-6A681692EEFD}" srcId="{E48DABF4-4E40-4CF8-95B9-CB2301CDA6FF}" destId="{579A6AF6-56C0-4619-99D1-B5DA7FCB1069}" srcOrd="0" destOrd="0" parTransId="{56AF318A-10A0-4F8E-B914-5B7CADA3A572}" sibTransId="{775E47E1-0E91-4502-956D-AEE770BFCC8E}"/>
    <dgm:cxn modelId="{C7155F27-FC3E-4BC7-9DDB-6979EAECC697}" srcId="{E1F6A44F-2456-4BD0-91CB-F7658E5EE5B7}" destId="{F75D7D6D-0E09-4C39-9AAE-AE41E3B4BE78}" srcOrd="3" destOrd="0" parTransId="{588B8561-4FCA-49FC-ABAC-3C9AB376D757}" sibTransId="{EB35ACA4-FC0E-43CC-A8DC-3503A04D7188}"/>
    <dgm:cxn modelId="{98B24AD7-49DC-4DC1-B63A-C84CCFEE5945}" srcId="{E1F6A44F-2456-4BD0-91CB-F7658E5EE5B7}" destId="{E48DABF4-4E40-4CF8-95B9-CB2301CDA6FF}" srcOrd="1" destOrd="0" parTransId="{B9CE863D-E5C6-4739-952E-4209601C74CD}" sibTransId="{CAB69811-3029-435F-8A50-BD64E3942014}"/>
    <dgm:cxn modelId="{91B82BAE-F506-4726-9058-575289D44009}" type="presOf" srcId="{C2A3AC44-D97C-4835-81F9-AF210D08D3D3}" destId="{36749763-A529-4450-8FBC-69D55F11E091}" srcOrd="0" destOrd="3" presId="urn:microsoft.com/office/officeart/2005/8/layout/chevron2"/>
    <dgm:cxn modelId="{2C793A27-6438-42AE-A526-73DD8626D3B7}" srcId="{E1F6A44F-2456-4BD0-91CB-F7658E5EE5B7}" destId="{DA626D15-75AC-404A-83CA-151ABC78CB80}" srcOrd="0" destOrd="0" parTransId="{71695ACD-05C3-4217-9925-FA4CC41CFEAA}" sibTransId="{05EF7704-05B7-4FEB-9DE4-1D2969E9E2FC}"/>
    <dgm:cxn modelId="{DEE354D2-B4AE-488D-89B4-F04E9E0A2AE0}" srcId="{00C7D453-68DA-4950-894E-CFB7ABB8DFDA}" destId="{39BDBF32-A1FB-421D-86D4-F1107738BB75}" srcOrd="0" destOrd="0" parTransId="{C12F7DED-2235-4781-9E66-914B8B81A7B7}" sibTransId="{B6C1B222-2114-4101-AC9D-EB920A13CFDC}"/>
    <dgm:cxn modelId="{A5CFDB2C-6E39-4D6C-841C-F3A0D47F5DF7}" type="presOf" srcId="{F75D7D6D-0E09-4C39-9AAE-AE41E3B4BE78}" destId="{EF0E0A96-631C-4FFE-9A63-A2B50F7F6383}" srcOrd="0" destOrd="0" presId="urn:microsoft.com/office/officeart/2005/8/layout/chevron2"/>
    <dgm:cxn modelId="{CEED9D67-A49E-4D08-8C13-603AC1C912AE}" srcId="{E1F6A44F-2456-4BD0-91CB-F7658E5EE5B7}" destId="{00C7D453-68DA-4950-894E-CFB7ABB8DFDA}" srcOrd="2" destOrd="0" parTransId="{915D151B-B3D8-49FD-B449-AE283A2B429B}" sibTransId="{A94AADF2-FFD8-4698-9FB2-F5F9F7F15F54}"/>
    <dgm:cxn modelId="{8BEBBA7B-3A06-45B7-BE6A-270CD35F8D74}" type="presOf" srcId="{F39E2D27-DD6B-45CC-BE06-30DCC7A6CE72}" destId="{36749763-A529-4450-8FBC-69D55F11E091}" srcOrd="0" destOrd="1" presId="urn:microsoft.com/office/officeart/2005/8/layout/chevron2"/>
    <dgm:cxn modelId="{5E3DDD32-1211-4490-8FB9-679DD809FDFC}" type="presOf" srcId="{B8887A9F-0B1A-41D7-A627-CBD34F58C2ED}" destId="{EBD0DCDF-0244-4F92-B0FE-FA4BA7E83EAE}" srcOrd="0" destOrd="1" presId="urn:microsoft.com/office/officeart/2005/8/layout/chevron2"/>
    <dgm:cxn modelId="{08A3C4C6-F70E-4488-9EFA-05107B7CFF5F}" type="presOf" srcId="{FD97E836-368C-4FD8-B6D8-DDA30397E2E7}" destId="{EBD0DCDF-0244-4F92-B0FE-FA4BA7E83EAE}" srcOrd="0" destOrd="0" presId="urn:microsoft.com/office/officeart/2005/8/layout/chevron2"/>
    <dgm:cxn modelId="{33997A8B-1F25-4FD4-9EC0-B05B58127CC0}" type="presOf" srcId="{DA626D15-75AC-404A-83CA-151ABC78CB80}" destId="{42926D50-2446-4AB4-99BB-9C4D2BBF2A7F}" srcOrd="0" destOrd="0" presId="urn:microsoft.com/office/officeart/2005/8/layout/chevron2"/>
    <dgm:cxn modelId="{36915E99-93FE-4063-B827-BF147953096A}" type="presParOf" srcId="{D532CE65-F48C-46A1-BDDE-CD345A1163CB}" destId="{36D552FF-299F-423C-9309-4CC42C9CC85C}" srcOrd="0" destOrd="0" presId="urn:microsoft.com/office/officeart/2005/8/layout/chevron2"/>
    <dgm:cxn modelId="{E1014085-CD66-4425-A191-3B30EE6F66F2}" type="presParOf" srcId="{36D552FF-299F-423C-9309-4CC42C9CC85C}" destId="{42926D50-2446-4AB4-99BB-9C4D2BBF2A7F}" srcOrd="0" destOrd="0" presId="urn:microsoft.com/office/officeart/2005/8/layout/chevron2"/>
    <dgm:cxn modelId="{E5C92856-92C0-4997-9413-53A9EBB3B252}" type="presParOf" srcId="{36D552FF-299F-423C-9309-4CC42C9CC85C}" destId="{EBD0DCDF-0244-4F92-B0FE-FA4BA7E83EAE}" srcOrd="1" destOrd="0" presId="urn:microsoft.com/office/officeart/2005/8/layout/chevron2"/>
    <dgm:cxn modelId="{C816F5CD-7D8F-42B4-BDD0-FBAEE7C50D59}" type="presParOf" srcId="{D532CE65-F48C-46A1-BDDE-CD345A1163CB}" destId="{7D438D93-8D89-4434-BBDE-93A205663B17}" srcOrd="1" destOrd="0" presId="urn:microsoft.com/office/officeart/2005/8/layout/chevron2"/>
    <dgm:cxn modelId="{412493B2-F369-47B8-99A4-7FD49C21FE85}" type="presParOf" srcId="{D532CE65-F48C-46A1-BDDE-CD345A1163CB}" destId="{D9546CAC-D4AB-4D9A-AAEE-DD07C10C5408}" srcOrd="2" destOrd="0" presId="urn:microsoft.com/office/officeart/2005/8/layout/chevron2"/>
    <dgm:cxn modelId="{E2AA11E9-E7FB-459F-BF05-1472D79AD3E9}" type="presParOf" srcId="{D9546CAC-D4AB-4D9A-AAEE-DD07C10C5408}" destId="{06A5A5D6-0F70-4765-B734-2152DF7CFE9B}" srcOrd="0" destOrd="0" presId="urn:microsoft.com/office/officeart/2005/8/layout/chevron2"/>
    <dgm:cxn modelId="{49B37673-4B9C-4008-B6A4-FD62326AD696}" type="presParOf" srcId="{D9546CAC-D4AB-4D9A-AAEE-DD07C10C5408}" destId="{1EDD6EAC-A70C-4F14-A2D1-265FB3B44FD4}" srcOrd="1" destOrd="0" presId="urn:microsoft.com/office/officeart/2005/8/layout/chevron2"/>
    <dgm:cxn modelId="{EA9D98F1-D3DF-415D-8062-FE0EFBB5A830}" type="presParOf" srcId="{D532CE65-F48C-46A1-BDDE-CD345A1163CB}" destId="{FEE83D1F-9158-4E20-9335-3C9FD0874786}" srcOrd="3" destOrd="0" presId="urn:microsoft.com/office/officeart/2005/8/layout/chevron2"/>
    <dgm:cxn modelId="{F9C59B98-FD5D-43B9-BF0D-2DDE9C60451C}" type="presParOf" srcId="{D532CE65-F48C-46A1-BDDE-CD345A1163CB}" destId="{84937261-4BAB-42EB-80AB-9CA5C7FC98A5}" srcOrd="4" destOrd="0" presId="urn:microsoft.com/office/officeart/2005/8/layout/chevron2"/>
    <dgm:cxn modelId="{276F10AD-1B4F-4CE4-B375-3229BD7DF4C4}" type="presParOf" srcId="{84937261-4BAB-42EB-80AB-9CA5C7FC98A5}" destId="{C5D0F15D-ABF1-44CC-87BC-3CF044DDA533}" srcOrd="0" destOrd="0" presId="urn:microsoft.com/office/officeart/2005/8/layout/chevron2"/>
    <dgm:cxn modelId="{A6B7E6AE-B73E-4505-8E45-0CEE4AA9F4F6}" type="presParOf" srcId="{84937261-4BAB-42EB-80AB-9CA5C7FC98A5}" destId="{B75547F6-9D4F-49E6-A55E-F80D1245D1F7}" srcOrd="1" destOrd="0" presId="urn:microsoft.com/office/officeart/2005/8/layout/chevron2"/>
    <dgm:cxn modelId="{4BC2F341-A119-460B-9612-EA5CF903B4AE}" type="presParOf" srcId="{D532CE65-F48C-46A1-BDDE-CD345A1163CB}" destId="{281844FB-7DEB-43DC-8E78-46002AF9A25B}" srcOrd="5" destOrd="0" presId="urn:microsoft.com/office/officeart/2005/8/layout/chevron2"/>
    <dgm:cxn modelId="{E52A46E2-5716-4FE9-9196-5FC3B89F6935}" type="presParOf" srcId="{D532CE65-F48C-46A1-BDDE-CD345A1163CB}" destId="{565ADB28-BE66-426F-A807-3EA0426D004A}" srcOrd="6" destOrd="0" presId="urn:microsoft.com/office/officeart/2005/8/layout/chevron2"/>
    <dgm:cxn modelId="{457CA86C-ECC0-4BCB-B9BD-6B7EF090B7A7}" type="presParOf" srcId="{565ADB28-BE66-426F-A807-3EA0426D004A}" destId="{EF0E0A96-631C-4FFE-9A63-A2B50F7F6383}" srcOrd="0" destOrd="0" presId="urn:microsoft.com/office/officeart/2005/8/layout/chevron2"/>
    <dgm:cxn modelId="{24E664F9-4AB1-4730-865E-B7BA9E3FBED5}" type="presParOf" srcId="{565ADB28-BE66-426F-A807-3EA0426D004A}" destId="{36749763-A529-4450-8FBC-69D55F11E0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26D50-2446-4AB4-99BB-9C4D2BBF2A7F}">
      <dsp:nvSpPr>
        <dsp:cNvPr id="0" name=""/>
        <dsp:cNvSpPr/>
      </dsp:nvSpPr>
      <dsp:spPr>
        <a:xfrm rot="5400000">
          <a:off x="-295898" y="300471"/>
          <a:ext cx="1972655" cy="13808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Pilih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Rantai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Induk</a:t>
          </a:r>
          <a:endParaRPr lang="en-US" sz="2400" b="1" kern="1200" dirty="0"/>
        </a:p>
      </dsp:txBody>
      <dsp:txXfrm rot="-5400000">
        <a:off x="1" y="695001"/>
        <a:ext cx="1380858" cy="591797"/>
      </dsp:txXfrm>
    </dsp:sp>
    <dsp:sp modelId="{EBD0DCDF-0244-4F92-B0FE-FA4BA7E83EAE}">
      <dsp:nvSpPr>
        <dsp:cNvPr id="0" name=""/>
        <dsp:cNvSpPr/>
      </dsp:nvSpPr>
      <dsp:spPr>
        <a:xfrm rot="5400000">
          <a:off x="8596106" y="-7215247"/>
          <a:ext cx="1282900" cy="15713395"/>
        </a:xfrm>
        <a:prstGeom prst="round2SameRect">
          <a:avLst/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err="1" smtClean="0"/>
            <a:t>Rantai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terpanjang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dengan</a:t>
          </a:r>
          <a:r>
            <a:rPr lang="en-US" sz="3600" b="1" kern="1200" dirty="0" smtClean="0"/>
            <a:t> atom  C yg </a:t>
          </a:r>
          <a:r>
            <a:rPr lang="en-US" sz="3600" b="1" kern="1200" dirty="0" err="1" smtClean="0"/>
            <a:t>mengikat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gugus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fungsi</a:t>
          </a:r>
          <a:r>
            <a:rPr lang="en-US" sz="3600" b="1" kern="1200" dirty="0" smtClean="0"/>
            <a:t> (-OH)</a:t>
          </a:r>
          <a:endParaRPr lang="en-US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smtClean="0"/>
            <a:t>Jika </a:t>
          </a:r>
          <a:r>
            <a:rPr lang="en-US" sz="3600" b="1" kern="1200" dirty="0" err="1" smtClean="0"/>
            <a:t>ada</a:t>
          </a:r>
          <a:r>
            <a:rPr lang="en-US" sz="3600" b="1" kern="1200" dirty="0" smtClean="0"/>
            <a:t> 2/</a:t>
          </a:r>
          <a:r>
            <a:rPr lang="en-US" sz="3600" b="1" kern="1200" dirty="0" err="1" smtClean="0"/>
            <a:t>lebih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jalan</a:t>
          </a:r>
          <a:r>
            <a:rPr lang="en-US" sz="3600" b="1" kern="1200" dirty="0" smtClean="0"/>
            <a:t>, </a:t>
          </a:r>
          <a:r>
            <a:rPr lang="en-US" sz="3600" b="1" kern="1200" dirty="0" err="1" smtClean="0"/>
            <a:t>pilih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rantai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dengan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jumlah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cabang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lebih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banyak</a:t>
          </a:r>
          <a:endParaRPr lang="en-US" sz="3600" b="1" kern="1200" dirty="0"/>
        </a:p>
      </dsp:txBody>
      <dsp:txXfrm rot="-5400000">
        <a:off x="1380859" y="62626"/>
        <a:ext cx="15650769" cy="1157648"/>
      </dsp:txXfrm>
    </dsp:sp>
    <dsp:sp modelId="{06A5A5D6-0F70-4765-B734-2152DF7CFE9B}">
      <dsp:nvSpPr>
        <dsp:cNvPr id="0" name=""/>
        <dsp:cNvSpPr/>
      </dsp:nvSpPr>
      <dsp:spPr>
        <a:xfrm rot="5400000">
          <a:off x="-295898" y="2150051"/>
          <a:ext cx="1972655" cy="13808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Identifikasi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Cabang</a:t>
          </a:r>
          <a:endParaRPr lang="en-US" sz="2800" b="1" kern="1200" dirty="0"/>
        </a:p>
      </dsp:txBody>
      <dsp:txXfrm rot="-5400000">
        <a:off x="1" y="2544581"/>
        <a:ext cx="1380858" cy="591797"/>
      </dsp:txXfrm>
    </dsp:sp>
    <dsp:sp modelId="{1EDD6EAC-A70C-4F14-A2D1-265FB3B44FD4}">
      <dsp:nvSpPr>
        <dsp:cNvPr id="0" name=""/>
        <dsp:cNvSpPr/>
      </dsp:nvSpPr>
      <dsp:spPr>
        <a:xfrm rot="5400000">
          <a:off x="8584186" y="-5252724"/>
          <a:ext cx="1282226" cy="1571339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err="1" smtClean="0"/>
            <a:t>Cabang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diberi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nama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alkil</a:t>
          </a:r>
          <a:r>
            <a:rPr lang="en-US" sz="3600" b="1" kern="1200" dirty="0" smtClean="0"/>
            <a:t> </a:t>
          </a:r>
          <a:endParaRPr lang="en-US" sz="3600" b="1" kern="1200" dirty="0"/>
        </a:p>
      </dsp:txBody>
      <dsp:txXfrm rot="-5400000">
        <a:off x="1368602" y="2025453"/>
        <a:ext cx="15650802" cy="1157040"/>
      </dsp:txXfrm>
    </dsp:sp>
    <dsp:sp modelId="{C5D0F15D-ABF1-44CC-87BC-3CF044DDA533}">
      <dsp:nvSpPr>
        <dsp:cNvPr id="0" name=""/>
        <dsp:cNvSpPr/>
      </dsp:nvSpPr>
      <dsp:spPr>
        <a:xfrm rot="5400000">
          <a:off x="-295898" y="3999631"/>
          <a:ext cx="1972655" cy="13808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Beri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Nomor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rantai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induk</a:t>
          </a:r>
          <a:endParaRPr lang="en-US" sz="2400" b="1" kern="1200" dirty="0"/>
        </a:p>
      </dsp:txBody>
      <dsp:txXfrm rot="-5400000">
        <a:off x="1" y="4394161"/>
        <a:ext cx="1380858" cy="591797"/>
      </dsp:txXfrm>
    </dsp:sp>
    <dsp:sp modelId="{B75547F6-9D4F-49E6-A55E-F80D1245D1F7}">
      <dsp:nvSpPr>
        <dsp:cNvPr id="0" name=""/>
        <dsp:cNvSpPr/>
      </dsp:nvSpPr>
      <dsp:spPr>
        <a:xfrm rot="5400000">
          <a:off x="8596443" y="-3511851"/>
          <a:ext cx="1282226" cy="15713395"/>
        </a:xfrm>
        <a:prstGeom prst="round2SameRect">
          <a:avLst/>
        </a:prstGeom>
        <a:solidFill>
          <a:srgbClr val="00B0F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Prioritas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mendapat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nomor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terkecil</a:t>
          </a:r>
          <a:r>
            <a:rPr lang="en-US" sz="3200" b="1" kern="1200" dirty="0" smtClean="0"/>
            <a:t> (</a:t>
          </a:r>
          <a:r>
            <a:rPr lang="en-US" sz="3200" b="1" kern="1200" dirty="0" err="1" smtClean="0"/>
            <a:t>pertama</a:t>
          </a:r>
          <a:r>
            <a:rPr lang="en-US" sz="3200" b="1" kern="1200" dirty="0" smtClean="0"/>
            <a:t>) : atom C yang </a:t>
          </a:r>
          <a:r>
            <a:rPr lang="en-US" sz="3200" b="1" kern="1200" dirty="0" err="1" smtClean="0"/>
            <a:t>mengikat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gugus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fungsi</a:t>
          </a:r>
          <a:r>
            <a:rPr lang="en-US" sz="3200" b="1" kern="1200" dirty="0" smtClean="0"/>
            <a:t> (-OH),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(Total), 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dengan</a:t>
          </a:r>
          <a:r>
            <a:rPr lang="en-US" sz="3200" b="1" kern="1200" dirty="0" smtClean="0"/>
            <a:t> atom C yang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banyak</a:t>
          </a:r>
          <a:endParaRPr lang="en-US" sz="3200" b="1" kern="1200" dirty="0"/>
        </a:p>
      </dsp:txBody>
      <dsp:txXfrm rot="-5400000">
        <a:off x="1380859" y="3766326"/>
        <a:ext cx="15650802" cy="1157040"/>
      </dsp:txXfrm>
    </dsp:sp>
    <dsp:sp modelId="{EF0E0A96-631C-4FFE-9A63-A2B50F7F6383}">
      <dsp:nvSpPr>
        <dsp:cNvPr id="0" name=""/>
        <dsp:cNvSpPr/>
      </dsp:nvSpPr>
      <dsp:spPr>
        <a:xfrm rot="5400000">
          <a:off x="-295898" y="6722093"/>
          <a:ext cx="1972655" cy="13808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Beri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nama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senyawa</a:t>
          </a:r>
          <a:endParaRPr lang="en-US" sz="2400" b="1" kern="1200" dirty="0"/>
        </a:p>
      </dsp:txBody>
      <dsp:txXfrm rot="-5400000">
        <a:off x="1" y="7116623"/>
        <a:ext cx="1380858" cy="591797"/>
      </dsp:txXfrm>
    </dsp:sp>
    <dsp:sp modelId="{36749763-A529-4450-8FBC-69D55F11E091}">
      <dsp:nvSpPr>
        <dsp:cNvPr id="0" name=""/>
        <dsp:cNvSpPr/>
      </dsp:nvSpPr>
      <dsp:spPr>
        <a:xfrm rot="5400000">
          <a:off x="7723561" y="-789389"/>
          <a:ext cx="3027989" cy="15713395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Format: (no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– </a:t>
          </a:r>
          <a:r>
            <a:rPr lang="en-US" sz="3200" b="1" kern="1200" dirty="0" err="1" smtClean="0"/>
            <a:t>nama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 - no </a:t>
          </a:r>
          <a:r>
            <a:rPr lang="en-US" sz="3200" b="1" kern="1200" dirty="0" err="1" smtClean="0"/>
            <a:t>gugus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fungsi</a:t>
          </a:r>
          <a:r>
            <a:rPr lang="en-US" sz="3200" b="1" kern="1200" dirty="0" smtClean="0"/>
            <a:t> - </a:t>
          </a:r>
          <a:r>
            <a:rPr lang="en-US" sz="3200" b="1" kern="1200" dirty="0" err="1" smtClean="0"/>
            <a:t>nama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rantai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induk</a:t>
          </a:r>
          <a:r>
            <a:rPr lang="en-US" sz="3200" b="1" kern="1200" dirty="0" smtClean="0"/>
            <a:t>)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Jika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dari</a:t>
          </a:r>
          <a:r>
            <a:rPr lang="en-US" sz="3200" b="1" kern="1200" dirty="0" smtClean="0"/>
            <a:t> 1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sejenis</a:t>
          </a:r>
          <a:r>
            <a:rPr lang="en-US" sz="3200" b="1" kern="1200" dirty="0" smtClean="0"/>
            <a:t>, </a:t>
          </a:r>
          <a:r>
            <a:rPr lang="en-US" sz="3200" b="1" kern="1200" dirty="0" err="1" smtClean="0"/>
            <a:t>maka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diberi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awalan</a:t>
          </a:r>
          <a:r>
            <a:rPr lang="en-US" sz="3200" b="1" kern="1200" dirty="0" smtClean="0"/>
            <a:t>  (2:di, 3:tri, 4:tetra </a:t>
          </a:r>
          <a:r>
            <a:rPr lang="en-US" sz="3200" b="1" kern="1200" dirty="0" err="1" smtClean="0"/>
            <a:t>dst</a:t>
          </a:r>
          <a:r>
            <a:rPr lang="en-US" sz="3200" b="1" kern="1200" dirty="0" smtClean="0"/>
            <a:t>)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Bila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terdapat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dari</a:t>
          </a:r>
          <a:r>
            <a:rPr lang="en-US" sz="3200" b="1" kern="1200" dirty="0" smtClean="0"/>
            <a:t> 1 </a:t>
          </a:r>
          <a:r>
            <a:rPr lang="en-US" sz="3200" b="1" kern="1200" dirty="0" err="1" smtClean="0"/>
            <a:t>jenis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sejenis</a:t>
          </a:r>
          <a:r>
            <a:rPr lang="en-US" sz="3200" b="1" kern="1200" dirty="0" smtClean="0"/>
            <a:t>, </a:t>
          </a:r>
          <a:r>
            <a:rPr lang="en-US" sz="3200" b="1" kern="1200" dirty="0" err="1" smtClean="0"/>
            <a:t>maka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penulisan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 </a:t>
          </a:r>
          <a:r>
            <a:rPr lang="en-US" sz="3200" b="1" kern="1200" dirty="0" err="1" smtClean="0"/>
            <a:t>mengikuti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abjad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Tatacara</a:t>
          </a:r>
          <a:r>
            <a:rPr lang="en-US" sz="3200" b="1" kern="1200" dirty="0" smtClean="0"/>
            <a:t> : </a:t>
          </a:r>
          <a:r>
            <a:rPr lang="en-US" sz="3200" b="1" kern="1200" dirty="0" err="1" smtClean="0"/>
            <a:t>angka,angka</a:t>
          </a:r>
          <a:r>
            <a:rPr lang="en-US" sz="3200" b="1" kern="1200" dirty="0" smtClean="0"/>
            <a:t> ; </a:t>
          </a:r>
          <a:r>
            <a:rPr lang="en-US" sz="3200" b="1" kern="1200" dirty="0" err="1" smtClean="0"/>
            <a:t>angka-huruf</a:t>
          </a:r>
          <a:r>
            <a:rPr lang="en-US" sz="3200" b="1" kern="1200" dirty="0" smtClean="0"/>
            <a:t> ; (</a:t>
          </a:r>
          <a:r>
            <a:rPr lang="en-US" sz="3200" b="1" kern="1200" dirty="0" err="1" smtClean="0"/>
            <a:t>huruf</a:t>
          </a:r>
          <a:r>
            <a:rPr lang="en-US" sz="3200" b="1" kern="1200" dirty="0" smtClean="0"/>
            <a:t> )(</a:t>
          </a:r>
          <a:r>
            <a:rPr lang="en-US" sz="3200" b="1" kern="1200" dirty="0" err="1" smtClean="0"/>
            <a:t>huruf</a:t>
          </a:r>
          <a:r>
            <a:rPr lang="en-US" sz="3200" b="1" kern="1200" dirty="0" smtClean="0"/>
            <a:t>)</a:t>
          </a:r>
          <a:endParaRPr lang="en-US" sz="3200" b="1" kern="1200" dirty="0"/>
        </a:p>
      </dsp:txBody>
      <dsp:txXfrm rot="-5400000">
        <a:off x="1380858" y="5701128"/>
        <a:ext cx="15565581" cy="2732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9298192" y="-32266"/>
            <a:ext cx="7010400" cy="34693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6731" y="4062714"/>
            <a:ext cx="6626710" cy="2553240"/>
          </a:xfrm>
        </p:spPr>
        <p:txBody>
          <a:bodyPr>
            <a:normAutofit/>
          </a:bodyPr>
          <a:lstStyle>
            <a:lvl1pPr>
              <a:defRPr sz="6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6731" y="6631621"/>
            <a:ext cx="6619606" cy="1890944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424242"/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77488" y="2275243"/>
            <a:ext cx="4267200" cy="1126472"/>
          </a:xfrm>
        </p:spPr>
        <p:txBody>
          <a:bodyPr anchor="b"/>
          <a:lstStyle>
            <a:lvl1pPr algn="l">
              <a:defRPr sz="4300"/>
            </a:lvl1pPr>
          </a:lstStyle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7040" y="8579950"/>
            <a:ext cx="5663184" cy="547688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192" y="8579950"/>
            <a:ext cx="1287332" cy="5476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290" y="4351244"/>
            <a:ext cx="13274936" cy="2043113"/>
          </a:xfrm>
        </p:spPr>
        <p:txBody>
          <a:bodyPr anchor="b"/>
          <a:lstStyle>
            <a:lvl1pPr algn="l">
              <a:defRPr sz="71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7291" y="6400801"/>
            <a:ext cx="13274934" cy="2280620"/>
          </a:xfrm>
        </p:spPr>
        <p:txBody>
          <a:bodyPr anchor="t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84832" y="3470148"/>
            <a:ext cx="6839712" cy="523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9290304" y="3470147"/>
            <a:ext cx="6839712" cy="523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4222" y="3474014"/>
            <a:ext cx="6114296" cy="959643"/>
          </a:xfrm>
        </p:spPr>
        <p:txBody>
          <a:bodyPr anchor="b"/>
          <a:lstStyle>
            <a:lvl1pPr marL="0" indent="0">
              <a:buNone/>
              <a:defRPr sz="4300" b="1">
                <a:solidFill>
                  <a:schemeClr val="accent1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442" y="4462042"/>
            <a:ext cx="6839712" cy="425369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3675" y="3474015"/>
            <a:ext cx="6111434" cy="959643"/>
          </a:xfrm>
        </p:spPr>
        <p:txBody>
          <a:bodyPr anchor="b"/>
          <a:lstStyle>
            <a:lvl1pPr marL="0" indent="0">
              <a:buNone/>
              <a:defRPr sz="4300" b="1">
                <a:solidFill>
                  <a:schemeClr val="accent1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304" y="4462042"/>
            <a:ext cx="6839712" cy="425369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811143" y="902825"/>
            <a:ext cx="7124514" cy="847266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788" y="1284791"/>
            <a:ext cx="6180880" cy="7726101"/>
          </a:xfrm>
        </p:spPr>
        <p:txBody>
          <a:bodyPr/>
          <a:lstStyle>
            <a:lvl1pPr>
              <a:defRPr sz="4300"/>
            </a:lvl1pPr>
            <a:lvl2pPr>
              <a:defRPr sz="3900"/>
            </a:lvl2pPr>
            <a:lvl3pPr>
              <a:defRPr sz="3600"/>
            </a:lvl3pPr>
            <a:lvl4pPr>
              <a:defRPr sz="3200"/>
            </a:lvl4pPr>
            <a:lvl5pPr>
              <a:defRPr sz="29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282896" y="8587253"/>
            <a:ext cx="6987328" cy="547688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9666" y="3986152"/>
            <a:ext cx="6609144" cy="2194730"/>
          </a:xfrm>
        </p:spPr>
        <p:txBody>
          <a:bodyPr anchor="b">
            <a:normAutofit/>
          </a:bodyPr>
          <a:lstStyle>
            <a:lvl1pPr algn="l">
              <a:defRPr sz="5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73184" y="6205491"/>
            <a:ext cx="6597568" cy="2276856"/>
          </a:xfrm>
        </p:spPr>
        <p:txBody>
          <a:bodyPr>
            <a:normAutofit/>
          </a:bodyPr>
          <a:lstStyle>
            <a:lvl1pPr marL="0" indent="0">
              <a:buNone/>
              <a:defRPr sz="2900">
                <a:solidFill>
                  <a:srgbClr val="42424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811143" y="902825"/>
            <a:ext cx="7124514" cy="8472668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8848" y="3991356"/>
            <a:ext cx="6601968" cy="2194560"/>
          </a:xfrm>
        </p:spPr>
        <p:txBody>
          <a:bodyPr anchor="b">
            <a:normAutofit/>
          </a:bodyPr>
          <a:lstStyle>
            <a:lvl1pPr algn="l">
              <a:defRPr sz="5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417" y="1040693"/>
            <a:ext cx="6719246" cy="8202168"/>
          </a:xfrm>
        </p:spPr>
        <p:txBody>
          <a:bodyPr/>
          <a:lstStyle>
            <a:lvl1pPr marL="0" indent="0">
              <a:buNone/>
              <a:defRPr sz="5700">
                <a:solidFill>
                  <a:schemeClr val="accent1"/>
                </a:solidFill>
              </a:defRPr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69261" y="6199633"/>
            <a:ext cx="6601146" cy="2279342"/>
          </a:xfrm>
        </p:spPr>
        <p:txBody>
          <a:bodyPr>
            <a:normAutofit/>
          </a:bodyPr>
          <a:lstStyle>
            <a:lvl1pPr marL="0" indent="0">
              <a:buNone/>
              <a:defRPr sz="2900">
                <a:solidFill>
                  <a:srgbClr val="42424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282896" y="8587253"/>
            <a:ext cx="6987328" cy="547688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1" y="1545221"/>
            <a:ext cx="2968906" cy="7170516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6592" y="1545221"/>
            <a:ext cx="10847408" cy="71705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609600" y="0"/>
            <a:ext cx="19864664" cy="10287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914400" y="500231"/>
            <a:ext cx="16459200" cy="927847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9122484" y="-32267"/>
            <a:ext cx="7358232" cy="1048866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6980" y="1541496"/>
            <a:ext cx="14049488" cy="1714500"/>
          </a:xfrm>
          <a:prstGeom prst="rect">
            <a:avLst/>
          </a:prstGeom>
        </p:spPr>
        <p:txBody>
          <a:bodyPr vert="horz" lIns="163284" tIns="81642" rIns="163284" bIns="81642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6985" y="3485478"/>
            <a:ext cx="13554634" cy="5263466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94776" y="336739"/>
            <a:ext cx="42672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82896" y="8778241"/>
            <a:ext cx="7004304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8192" y="336737"/>
            <a:ext cx="2664312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71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12317" indent="-489853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4300" kern="1200">
          <a:solidFill>
            <a:schemeClr val="tx2"/>
          </a:solidFill>
          <a:latin typeface="+mn-lt"/>
          <a:ea typeface="+mn-ea"/>
          <a:cs typeface="+mn-cs"/>
        </a:defRPr>
      </a:lvl1pPr>
      <a:lvl2pPr marL="1142991" indent="-489853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900" kern="1200">
          <a:solidFill>
            <a:schemeClr val="tx2"/>
          </a:solidFill>
          <a:latin typeface="+mn-lt"/>
          <a:ea typeface="+mn-ea"/>
          <a:cs typeface="+mn-cs"/>
        </a:defRPr>
      </a:lvl2pPr>
      <a:lvl3pPr marL="1632844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600" kern="1200">
          <a:solidFill>
            <a:schemeClr val="tx2"/>
          </a:solidFill>
          <a:latin typeface="+mn-lt"/>
          <a:ea typeface="+mn-ea"/>
          <a:cs typeface="+mn-cs"/>
        </a:defRPr>
      </a:lvl3pPr>
      <a:lvl4pPr marL="2008398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200" kern="1200">
          <a:solidFill>
            <a:schemeClr val="tx2"/>
          </a:solidFill>
          <a:latin typeface="+mn-lt"/>
          <a:ea typeface="+mn-ea"/>
          <a:cs typeface="+mn-cs"/>
        </a:defRPr>
      </a:lvl4pPr>
      <a:lvl5pPr marL="2367624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10521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6pPr>
      <a:lvl7pPr marL="3069747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7pPr>
      <a:lvl8pPr marL="3428973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8pPr>
      <a:lvl9pPr marL="3788198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4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4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2.svg"/><Relationship Id="rId21" Type="http://schemas.openxmlformats.org/officeDocument/2006/relationships/image" Target="../media/image78.svg"/><Relationship Id="rId7" Type="http://schemas.openxmlformats.org/officeDocument/2006/relationships/image" Target="../media/image5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4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18.jpeg"/><Relationship Id="rId7" Type="http://schemas.openxmlformats.org/officeDocument/2006/relationships/image" Target="../media/image44.sv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48.svg"/><Relationship Id="rId10" Type="http://schemas.openxmlformats.org/officeDocument/2006/relationships/diagramData" Target="../diagrams/data1.xml"/><Relationship Id="rId4" Type="http://schemas.openxmlformats.org/officeDocument/2006/relationships/image" Target="../media/image19.png"/><Relationship Id="rId9" Type="http://schemas.openxmlformats.org/officeDocument/2006/relationships/image" Target="../media/image35.svg"/><Relationship Id="rId14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4.svg"/><Relationship Id="rId4" Type="http://schemas.openxmlformats.org/officeDocument/2006/relationships/image" Target="../media/image14.png"/><Relationship Id="rId35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4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72.svg"/><Relationship Id="rId3" Type="http://schemas.openxmlformats.org/officeDocument/2006/relationships/image" Target="../media/image58.svg"/><Relationship Id="rId7" Type="http://schemas.openxmlformats.org/officeDocument/2006/relationships/image" Target="../media/image56.sv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5" Type="http://schemas.openxmlformats.org/officeDocument/2006/relationships/image" Target="../media/image54.svg"/><Relationship Id="rId10" Type="http://schemas.openxmlformats.org/officeDocument/2006/relationships/image" Target="../media/image52.sv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2.svg"/><Relationship Id="rId7" Type="http://schemas.openxmlformats.org/officeDocument/2006/relationships/image" Target="../media/image5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sv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195024" y="1156323"/>
            <a:ext cx="4705053" cy="562560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-20782" y="2171700"/>
            <a:ext cx="12334940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8000" b="1" spc="297" dirty="0" smtClean="0">
                <a:solidFill>
                  <a:srgbClr val="000000"/>
                </a:solidFill>
                <a:latin typeface="Gulfs Display"/>
              </a:rPr>
              <a:t>TATA NAMA </a:t>
            </a:r>
          </a:p>
          <a:p>
            <a:pPr algn="ctr">
              <a:lnSpc>
                <a:spcPts val="11087"/>
              </a:lnSpc>
            </a:pPr>
            <a:r>
              <a:rPr lang="en-US" sz="8000" b="1" spc="297" dirty="0" smtClean="0">
                <a:solidFill>
                  <a:srgbClr val="000000"/>
                </a:solidFill>
                <a:latin typeface="Gulfs Display"/>
              </a:rPr>
              <a:t>ALKOHOL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33800" y="7409403"/>
            <a:ext cx="6705599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8"/>
              </a:lnSpc>
            </a:pPr>
            <a:r>
              <a:rPr lang="en-US" sz="4400" dirty="0" smtClean="0">
                <a:solidFill>
                  <a:srgbClr val="FF0000"/>
                </a:solidFill>
                <a:latin typeface="Cooper Black" pitchFamily="18" charset="0"/>
              </a:rPr>
              <a:t>FIKES</a:t>
            </a:r>
          </a:p>
          <a:p>
            <a:pPr algn="ctr">
              <a:lnSpc>
                <a:spcPts val="4488"/>
              </a:lnSpc>
            </a:pPr>
            <a:r>
              <a:rPr lang="en-US" sz="4400" dirty="0" smtClean="0">
                <a:solidFill>
                  <a:srgbClr val="FF0000"/>
                </a:solidFill>
                <a:latin typeface="Cooper Black" pitchFamily="18" charset="0"/>
              </a:rPr>
              <a:t>SARJANA FARMASI 2025</a:t>
            </a:r>
            <a:endParaRPr lang="en-US" sz="4400" dirty="0">
              <a:solidFill>
                <a:srgbClr val="FF0000"/>
              </a:solidFill>
              <a:latin typeface="Cooper Black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583632" y="9172575"/>
            <a:ext cx="6317868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88"/>
              </a:lnSpc>
            </a:pPr>
            <a:r>
              <a:rPr lang="en-US" sz="3972" b="1" dirty="0" smtClean="0">
                <a:solidFill>
                  <a:srgbClr val="000000"/>
                </a:solidFill>
                <a:latin typeface="Cooper Hewitt"/>
              </a:rPr>
              <a:t>AN NASHER </a:t>
            </a:r>
            <a:r>
              <a:rPr lang="en-US" sz="3972" b="1" dirty="0">
                <a:solidFill>
                  <a:srgbClr val="000000"/>
                </a:solidFill>
                <a:latin typeface="Cooper Hewitt"/>
              </a:rPr>
              <a:t>University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90460" y="7436067"/>
            <a:ext cx="2422066" cy="242206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577305" y="262659"/>
            <a:ext cx="2422066" cy="24220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39916" y="2684726"/>
            <a:ext cx="1284400" cy="1284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131792" y="6170952"/>
            <a:ext cx="1284400" cy="1284400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551" y="4235941"/>
            <a:ext cx="4868641" cy="490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344400" y="3865537"/>
            <a:ext cx="6152390" cy="5880616"/>
            <a:chOff x="0" y="0"/>
            <a:chExt cx="6670040" cy="6375400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6644640" cy="6350000"/>
            </a:xfrm>
            <a:custGeom>
              <a:avLst/>
              <a:gdLst/>
              <a:ahLst/>
              <a:cxnLst/>
              <a:rect l="l" t="t" r="r" b="b"/>
              <a:pathLst>
                <a:path w="6644640" h="6350000">
                  <a:moveTo>
                    <a:pt x="6426200" y="2537460"/>
                  </a:moveTo>
                  <a:lnTo>
                    <a:pt x="6644640" y="1941830"/>
                  </a:lnTo>
                  <a:lnTo>
                    <a:pt x="6644640" y="1297940"/>
                  </a:lnTo>
                  <a:lnTo>
                    <a:pt x="6426200" y="702310"/>
                  </a:lnTo>
                  <a:lnTo>
                    <a:pt x="6023610" y="246380"/>
                  </a:lnTo>
                  <a:lnTo>
                    <a:pt x="5496560" y="0"/>
                  </a:lnTo>
                  <a:lnTo>
                    <a:pt x="5057140" y="0"/>
                  </a:lnTo>
                  <a:lnTo>
                    <a:pt x="4926330" y="0"/>
                  </a:lnTo>
                  <a:lnTo>
                    <a:pt x="3919220" y="0"/>
                  </a:lnTo>
                  <a:lnTo>
                    <a:pt x="2725420" y="0"/>
                  </a:lnTo>
                  <a:lnTo>
                    <a:pt x="1718310" y="0"/>
                  </a:lnTo>
                  <a:lnTo>
                    <a:pt x="1587500" y="0"/>
                  </a:lnTo>
                  <a:lnTo>
                    <a:pt x="1148080" y="0"/>
                  </a:lnTo>
                  <a:lnTo>
                    <a:pt x="621030" y="246380"/>
                  </a:lnTo>
                  <a:lnTo>
                    <a:pt x="218440" y="702310"/>
                  </a:lnTo>
                  <a:lnTo>
                    <a:pt x="0" y="1297940"/>
                  </a:lnTo>
                  <a:lnTo>
                    <a:pt x="0" y="1941830"/>
                  </a:lnTo>
                  <a:lnTo>
                    <a:pt x="218440" y="2537460"/>
                  </a:lnTo>
                  <a:lnTo>
                    <a:pt x="621030" y="2993390"/>
                  </a:lnTo>
                  <a:lnTo>
                    <a:pt x="1009650" y="3175000"/>
                  </a:lnTo>
                  <a:lnTo>
                    <a:pt x="621030" y="3356610"/>
                  </a:lnTo>
                  <a:lnTo>
                    <a:pt x="218440" y="3812540"/>
                  </a:lnTo>
                  <a:lnTo>
                    <a:pt x="0" y="4408170"/>
                  </a:lnTo>
                  <a:lnTo>
                    <a:pt x="0" y="5052060"/>
                  </a:lnTo>
                  <a:lnTo>
                    <a:pt x="218440" y="5647690"/>
                  </a:lnTo>
                  <a:lnTo>
                    <a:pt x="621030" y="6103620"/>
                  </a:lnTo>
                  <a:lnTo>
                    <a:pt x="1148080" y="6350000"/>
                  </a:lnTo>
                  <a:lnTo>
                    <a:pt x="1587500" y="6350000"/>
                  </a:lnTo>
                  <a:lnTo>
                    <a:pt x="1718310" y="6350000"/>
                  </a:lnTo>
                  <a:lnTo>
                    <a:pt x="2725420" y="6350000"/>
                  </a:lnTo>
                  <a:lnTo>
                    <a:pt x="2725420" y="6350000"/>
                  </a:lnTo>
                  <a:lnTo>
                    <a:pt x="4926330" y="6350000"/>
                  </a:lnTo>
                  <a:lnTo>
                    <a:pt x="5057140" y="6350000"/>
                  </a:lnTo>
                  <a:lnTo>
                    <a:pt x="5496560" y="6350000"/>
                  </a:lnTo>
                  <a:lnTo>
                    <a:pt x="6023610" y="6103620"/>
                  </a:lnTo>
                  <a:lnTo>
                    <a:pt x="6426200" y="5647690"/>
                  </a:lnTo>
                  <a:lnTo>
                    <a:pt x="6644640" y="5052060"/>
                  </a:lnTo>
                  <a:lnTo>
                    <a:pt x="6644640" y="4408170"/>
                  </a:lnTo>
                  <a:lnTo>
                    <a:pt x="6426200" y="3812540"/>
                  </a:lnTo>
                  <a:lnTo>
                    <a:pt x="6023610" y="3356610"/>
                  </a:lnTo>
                  <a:lnTo>
                    <a:pt x="5634990" y="3175000"/>
                  </a:lnTo>
                  <a:lnTo>
                    <a:pt x="6023610" y="2993390"/>
                  </a:lnTo>
                  <a:lnTo>
                    <a:pt x="6426200" y="2537460"/>
                  </a:lnTo>
                  <a:close/>
                </a:path>
              </a:pathLst>
            </a:custGeom>
            <a:blipFill>
              <a:blip r:embed="rId2"/>
              <a:stretch>
                <a:fillRect l="-21584" r="-21584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670040" cy="6375400"/>
            </a:xfrm>
            <a:custGeom>
              <a:avLst/>
              <a:gdLst/>
              <a:ahLst/>
              <a:cxnLst/>
              <a:rect l="l" t="t" r="r" b="b"/>
              <a:pathLst>
                <a:path w="6670040" h="6375400">
                  <a:moveTo>
                    <a:pt x="5511800" y="6375400"/>
                  </a:moveTo>
                  <a:lnTo>
                    <a:pt x="1158240" y="6375400"/>
                  </a:lnTo>
                  <a:lnTo>
                    <a:pt x="1155700" y="6374130"/>
                  </a:lnTo>
                  <a:lnTo>
                    <a:pt x="626110" y="6126480"/>
                  </a:lnTo>
                  <a:lnTo>
                    <a:pt x="624840" y="6123940"/>
                  </a:lnTo>
                  <a:lnTo>
                    <a:pt x="219710" y="5666740"/>
                  </a:lnTo>
                  <a:lnTo>
                    <a:pt x="218440" y="5664200"/>
                  </a:lnTo>
                  <a:lnTo>
                    <a:pt x="0" y="5067300"/>
                  </a:lnTo>
                  <a:lnTo>
                    <a:pt x="0" y="4418330"/>
                  </a:lnTo>
                  <a:lnTo>
                    <a:pt x="1270" y="4415790"/>
                  </a:lnTo>
                  <a:lnTo>
                    <a:pt x="219710" y="3817620"/>
                  </a:lnTo>
                  <a:lnTo>
                    <a:pt x="220980" y="3816350"/>
                  </a:lnTo>
                  <a:lnTo>
                    <a:pt x="626110" y="3359150"/>
                  </a:lnTo>
                  <a:lnTo>
                    <a:pt x="991870" y="3187700"/>
                  </a:lnTo>
                  <a:lnTo>
                    <a:pt x="626110" y="3016250"/>
                  </a:lnTo>
                  <a:lnTo>
                    <a:pt x="624840" y="3013710"/>
                  </a:lnTo>
                  <a:lnTo>
                    <a:pt x="219710" y="2556510"/>
                  </a:lnTo>
                  <a:lnTo>
                    <a:pt x="218440" y="2553970"/>
                  </a:lnTo>
                  <a:lnTo>
                    <a:pt x="0" y="1957070"/>
                  </a:lnTo>
                  <a:lnTo>
                    <a:pt x="0" y="1308100"/>
                  </a:lnTo>
                  <a:lnTo>
                    <a:pt x="1270" y="1305560"/>
                  </a:lnTo>
                  <a:lnTo>
                    <a:pt x="219710" y="707390"/>
                  </a:lnTo>
                  <a:lnTo>
                    <a:pt x="220980" y="706120"/>
                  </a:lnTo>
                  <a:lnTo>
                    <a:pt x="626110" y="248920"/>
                  </a:lnTo>
                  <a:lnTo>
                    <a:pt x="1158240" y="0"/>
                  </a:lnTo>
                  <a:lnTo>
                    <a:pt x="5511800" y="0"/>
                  </a:lnTo>
                  <a:lnTo>
                    <a:pt x="5514340" y="1270"/>
                  </a:lnTo>
                  <a:lnTo>
                    <a:pt x="6043930" y="248920"/>
                  </a:lnTo>
                  <a:lnTo>
                    <a:pt x="6045200" y="251460"/>
                  </a:lnTo>
                  <a:lnTo>
                    <a:pt x="6450330" y="708660"/>
                  </a:lnTo>
                  <a:lnTo>
                    <a:pt x="6451600" y="711200"/>
                  </a:lnTo>
                  <a:lnTo>
                    <a:pt x="6670040" y="1308100"/>
                  </a:lnTo>
                  <a:lnTo>
                    <a:pt x="6670040" y="1957070"/>
                  </a:lnTo>
                  <a:lnTo>
                    <a:pt x="6668770" y="1959610"/>
                  </a:lnTo>
                  <a:lnTo>
                    <a:pt x="6450330" y="2557780"/>
                  </a:lnTo>
                  <a:lnTo>
                    <a:pt x="6449060" y="2559050"/>
                  </a:lnTo>
                  <a:lnTo>
                    <a:pt x="6043930" y="3016250"/>
                  </a:lnTo>
                  <a:lnTo>
                    <a:pt x="5678170" y="3187700"/>
                  </a:lnTo>
                  <a:lnTo>
                    <a:pt x="6043930" y="3359150"/>
                  </a:lnTo>
                  <a:lnTo>
                    <a:pt x="6045200" y="3361690"/>
                  </a:lnTo>
                  <a:lnTo>
                    <a:pt x="6450330" y="3818890"/>
                  </a:lnTo>
                  <a:lnTo>
                    <a:pt x="6451600" y="3821430"/>
                  </a:lnTo>
                  <a:lnTo>
                    <a:pt x="6670040" y="4418330"/>
                  </a:lnTo>
                  <a:lnTo>
                    <a:pt x="6670040" y="5067300"/>
                  </a:lnTo>
                  <a:lnTo>
                    <a:pt x="6668770" y="5069840"/>
                  </a:lnTo>
                  <a:lnTo>
                    <a:pt x="6450330" y="5668010"/>
                  </a:lnTo>
                  <a:lnTo>
                    <a:pt x="6449060" y="5669280"/>
                  </a:lnTo>
                  <a:lnTo>
                    <a:pt x="6043930" y="6126480"/>
                  </a:lnTo>
                  <a:lnTo>
                    <a:pt x="5511800" y="6375400"/>
                  </a:lnTo>
                  <a:close/>
                  <a:moveTo>
                    <a:pt x="1163320" y="6350000"/>
                  </a:moveTo>
                  <a:lnTo>
                    <a:pt x="5506720" y="6350000"/>
                  </a:lnTo>
                  <a:lnTo>
                    <a:pt x="6028690" y="6106160"/>
                  </a:lnTo>
                  <a:lnTo>
                    <a:pt x="6428740" y="5654040"/>
                  </a:lnTo>
                  <a:lnTo>
                    <a:pt x="6645910" y="5063490"/>
                  </a:lnTo>
                  <a:lnTo>
                    <a:pt x="6645910" y="4423410"/>
                  </a:lnTo>
                  <a:lnTo>
                    <a:pt x="6428740" y="3832860"/>
                  </a:lnTo>
                  <a:lnTo>
                    <a:pt x="6028690" y="3380740"/>
                  </a:lnTo>
                  <a:lnTo>
                    <a:pt x="5618480" y="3187700"/>
                  </a:lnTo>
                  <a:lnTo>
                    <a:pt x="6028690" y="2995930"/>
                  </a:lnTo>
                  <a:lnTo>
                    <a:pt x="6428740" y="2543810"/>
                  </a:lnTo>
                  <a:lnTo>
                    <a:pt x="6645910" y="1953260"/>
                  </a:lnTo>
                  <a:lnTo>
                    <a:pt x="6645910" y="1313180"/>
                  </a:lnTo>
                  <a:lnTo>
                    <a:pt x="6428740" y="722630"/>
                  </a:lnTo>
                  <a:lnTo>
                    <a:pt x="6028690" y="270510"/>
                  </a:lnTo>
                  <a:lnTo>
                    <a:pt x="5506720" y="25400"/>
                  </a:lnTo>
                  <a:lnTo>
                    <a:pt x="1163320" y="25400"/>
                  </a:lnTo>
                  <a:lnTo>
                    <a:pt x="641350" y="269240"/>
                  </a:lnTo>
                  <a:lnTo>
                    <a:pt x="242570" y="721360"/>
                  </a:lnTo>
                  <a:lnTo>
                    <a:pt x="25400" y="1313180"/>
                  </a:lnTo>
                  <a:lnTo>
                    <a:pt x="25400" y="1953260"/>
                  </a:lnTo>
                  <a:lnTo>
                    <a:pt x="242570" y="2543810"/>
                  </a:lnTo>
                  <a:lnTo>
                    <a:pt x="642620" y="2995930"/>
                  </a:lnTo>
                  <a:lnTo>
                    <a:pt x="1051560" y="3187700"/>
                  </a:lnTo>
                  <a:lnTo>
                    <a:pt x="641350" y="3379470"/>
                  </a:lnTo>
                  <a:lnTo>
                    <a:pt x="241300" y="3831590"/>
                  </a:lnTo>
                  <a:lnTo>
                    <a:pt x="25400" y="4422140"/>
                  </a:lnTo>
                  <a:lnTo>
                    <a:pt x="25400" y="5062220"/>
                  </a:lnTo>
                  <a:lnTo>
                    <a:pt x="242570" y="5652770"/>
                  </a:lnTo>
                  <a:lnTo>
                    <a:pt x="642620" y="6104890"/>
                  </a:lnTo>
                  <a:lnTo>
                    <a:pt x="1163320" y="63500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41161"/>
              </p:ext>
            </p:extLst>
          </p:nvPr>
        </p:nvGraphicFramePr>
        <p:xfrm>
          <a:off x="457200" y="723900"/>
          <a:ext cx="14431248" cy="7930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12"/>
                <a:gridCol w="3607812"/>
                <a:gridCol w="3607812"/>
                <a:gridCol w="3607812"/>
              </a:tblGrid>
              <a:tr h="110169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GUGUS FUNGSI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RUMUS UMUM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NAMA IUPAC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NAMA TRIVIAL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X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X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Haloalkana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Alkilhalida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OH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Alkohol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84271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- O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-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O – R’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Alkoksi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Eter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  <a:endParaRPr lang="en-US" sz="3200" baseline="0" dirty="0">
                        <a:latin typeface="Arial Rounded MT Bold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R-CHO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Alkanal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Aldehid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  O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3200" dirty="0" smtClean="0">
                        <a:latin typeface="Arial Rounded MT Bold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R-COR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Alkanon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Keton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110169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R-COOH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Asam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As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Karboksilat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R-COOR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Alkil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Ester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19"/>
          <p:cNvSpPr txBox="1"/>
          <p:nvPr/>
        </p:nvSpPr>
        <p:spPr>
          <a:xfrm>
            <a:off x="15849600" y="1257300"/>
            <a:ext cx="4568235" cy="3013646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R = </a:t>
            </a: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Alkil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/</a:t>
            </a: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Cabang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.</a:t>
            </a:r>
          </a:p>
          <a:p>
            <a:pPr>
              <a:lnSpc>
                <a:spcPts val="4743"/>
              </a:lnSpc>
            </a:pPr>
            <a:endParaRPr lang="en-US" sz="3388" dirty="0">
              <a:solidFill>
                <a:srgbClr val="000000"/>
              </a:solidFill>
              <a:latin typeface="Cooper Hewitt"/>
            </a:endParaRPr>
          </a:p>
          <a:p>
            <a:pPr>
              <a:lnSpc>
                <a:spcPts val="4743"/>
              </a:lnSpc>
            </a:pP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Rumusnya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 CnH2n+1</a:t>
            </a:r>
          </a:p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-CH3</a:t>
            </a:r>
          </a:p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-C2H5</a:t>
            </a:r>
            <a:r>
              <a:rPr lang="en-US" sz="2259" dirty="0" smtClean="0">
                <a:solidFill>
                  <a:srgbClr val="000000"/>
                </a:solidFill>
                <a:latin typeface="Arimo"/>
              </a:rPr>
              <a:t> </a:t>
            </a:r>
            <a:endParaRPr lang="en-US" sz="2259" dirty="0">
              <a:solidFill>
                <a:srgbClr val="000000"/>
              </a:solidFill>
              <a:latin typeface="Arimo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16553416" y="8930801"/>
            <a:ext cx="1411769" cy="815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sz="4705">
                <a:solidFill>
                  <a:srgbClr val="000000"/>
                </a:solidFill>
                <a:latin typeface="Cooper Hewitt"/>
              </a:rPr>
              <a:t>05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287" y="3083737"/>
            <a:ext cx="3286125" cy="2981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66700"/>
            <a:ext cx="9982200" cy="96773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6700"/>
            <a:ext cx="6477000" cy="947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2"/>
            <a:ext cx="13411200" cy="92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575954"/>
            <a:ext cx="12733567" cy="943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5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45" y="433722"/>
            <a:ext cx="12358255" cy="97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2312451" y="3965114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476223" y="2463255"/>
            <a:ext cx="2012018" cy="199006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37967" y="2465414"/>
            <a:ext cx="10782883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Mengganti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akhiran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“a”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dengan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“-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ol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”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pd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alkana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yg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sesuai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20059">
            <a:off x="14584653" y="829859"/>
            <a:ext cx="2813028" cy="2813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18" name="TextBox 7"/>
          <p:cNvSpPr txBox="1"/>
          <p:nvPr/>
        </p:nvSpPr>
        <p:spPr>
          <a:xfrm>
            <a:off x="4398824" y="4376046"/>
            <a:ext cx="5430975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Alkil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alkohol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(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hanya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pada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alkohol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sederhana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)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381000" y="2236374"/>
            <a:ext cx="2077749" cy="106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3600" b="1" spc="268" dirty="0" smtClean="0">
                <a:solidFill>
                  <a:srgbClr val="FF0000"/>
                </a:solidFill>
                <a:latin typeface="Gulfs Display"/>
              </a:rPr>
              <a:t>IUPAC</a:t>
            </a:r>
            <a:endParaRPr lang="en-US" sz="3600" b="1" spc="268" dirty="0">
              <a:solidFill>
                <a:srgbClr val="FF0000"/>
              </a:solidFill>
              <a:latin typeface="Gulfs Display"/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1842442" y="3832815"/>
            <a:ext cx="2743200" cy="106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3600" b="1" spc="268" dirty="0" err="1">
                <a:solidFill>
                  <a:srgbClr val="002060"/>
                </a:solidFill>
                <a:latin typeface="Gulfs Display"/>
              </a:rPr>
              <a:t>L</a:t>
            </a:r>
            <a:r>
              <a:rPr lang="en-US" sz="3600" b="1" spc="268" dirty="0" err="1" smtClean="0">
                <a:solidFill>
                  <a:srgbClr val="002060"/>
                </a:solidFill>
                <a:latin typeface="Gulfs Display"/>
              </a:rPr>
              <a:t>azim</a:t>
            </a:r>
            <a:endParaRPr lang="en-US" sz="3600" b="1" spc="268" dirty="0">
              <a:solidFill>
                <a:srgbClr val="002060"/>
              </a:solidFill>
              <a:latin typeface="Gulfs Display"/>
            </a:endParaRPr>
          </a:p>
        </p:txBody>
      </p:sp>
      <p:pic>
        <p:nvPicPr>
          <p:cNvPr id="23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3431613" y="3664307"/>
            <a:ext cx="3827687" cy="6791058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76849"/>
              </p:ext>
            </p:extLst>
          </p:nvPr>
        </p:nvGraphicFramePr>
        <p:xfrm>
          <a:off x="1503014" y="6362700"/>
          <a:ext cx="11038018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5015"/>
                <a:gridCol w="3517610"/>
                <a:gridCol w="42453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RUMUS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IUPAC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LAZIM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CH</a:t>
                      </a:r>
                      <a:r>
                        <a:rPr lang="en-US" sz="2800" b="1" dirty="0" smtClean="0"/>
                        <a:t>3</a:t>
                      </a:r>
                      <a:r>
                        <a:rPr lang="en-US" sz="3600" b="1" dirty="0" smtClean="0"/>
                        <a:t>-CH</a:t>
                      </a:r>
                      <a:r>
                        <a:rPr lang="en-US" sz="2800" b="1" dirty="0" smtClean="0"/>
                        <a:t>2</a:t>
                      </a:r>
                      <a:r>
                        <a:rPr lang="en-US" sz="3600" b="1" dirty="0" smtClean="0"/>
                        <a:t>-OH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ETANOL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ETIL</a:t>
                      </a:r>
                      <a:r>
                        <a:rPr lang="en-US" sz="3600" b="1" baseline="0" dirty="0" smtClean="0"/>
                        <a:t> ALKOHOL</a:t>
                      </a:r>
                      <a:endParaRPr lang="en-US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CH(CH</a:t>
                      </a:r>
                      <a:r>
                        <a:rPr lang="en-US" sz="2800" b="1" dirty="0" smtClean="0"/>
                        <a:t>3</a:t>
                      </a:r>
                      <a:r>
                        <a:rPr lang="en-US" sz="3600" b="1" dirty="0" smtClean="0"/>
                        <a:t>)</a:t>
                      </a:r>
                      <a:r>
                        <a:rPr lang="en-US" sz="2800" b="1" dirty="0" smtClean="0"/>
                        <a:t>2</a:t>
                      </a:r>
                      <a:r>
                        <a:rPr lang="en-US" sz="3600" b="1" dirty="0" smtClean="0"/>
                        <a:t>-OH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2-PROPANOL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ISOPROPIL ALKOHOL</a:t>
                      </a:r>
                      <a:endParaRPr lang="en-US" sz="3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14053029" y="4252396"/>
            <a:ext cx="3438762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CH3 – CH - OH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</a:rPr>
              <a:t>   CH3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    	            </a:t>
            </a:r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  	     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5773400" y="4855720"/>
            <a:ext cx="0" cy="392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717332"/>
            <a:ext cx="4275175" cy="4275175"/>
            <a:chOff x="0" y="0"/>
            <a:chExt cx="6375400" cy="6375400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140200" y="0"/>
                  </a:moveTo>
                  <a:cubicBezTo>
                    <a:pt x="4140200" y="533400"/>
                    <a:pt x="3708400" y="965200"/>
                    <a:pt x="3175000" y="965200"/>
                  </a:cubicBezTo>
                  <a:cubicBezTo>
                    <a:pt x="2641600" y="965200"/>
                    <a:pt x="2209800" y="533400"/>
                    <a:pt x="2209800" y="0"/>
                  </a:cubicBezTo>
                  <a:lnTo>
                    <a:pt x="0" y="0"/>
                  </a:lnTo>
                  <a:lnTo>
                    <a:pt x="0" y="6350000"/>
                  </a:lnTo>
                  <a:lnTo>
                    <a:pt x="2209800" y="6350000"/>
                  </a:lnTo>
                  <a:cubicBezTo>
                    <a:pt x="2209800" y="5816600"/>
                    <a:pt x="2641600" y="5384800"/>
                    <a:pt x="3175000" y="5384800"/>
                  </a:cubicBezTo>
                  <a:cubicBezTo>
                    <a:pt x="3708400" y="5384800"/>
                    <a:pt x="4140200" y="5816600"/>
                    <a:pt x="4140200" y="6350000"/>
                  </a:cubicBezTo>
                  <a:lnTo>
                    <a:pt x="6350000" y="6350000"/>
                  </a:lnTo>
                  <a:lnTo>
                    <a:pt x="6350000" y="0"/>
                  </a:lnTo>
                  <a:lnTo>
                    <a:pt x="4140200" y="0"/>
                  </a:ln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75400" cy="6375400"/>
            </a:xfrm>
            <a:custGeom>
              <a:avLst/>
              <a:gdLst/>
              <a:ahLst/>
              <a:cxnLst/>
              <a:rect l="l" t="t" r="r" b="b"/>
              <a:pathLst>
                <a:path w="6375400" h="6375400">
                  <a:moveTo>
                    <a:pt x="6375400" y="6375400"/>
                  </a:moveTo>
                  <a:lnTo>
                    <a:pt x="4140200" y="6375400"/>
                  </a:lnTo>
                  <a:lnTo>
                    <a:pt x="4140200" y="6362700"/>
                  </a:lnTo>
                  <a:cubicBezTo>
                    <a:pt x="4140200" y="5836920"/>
                    <a:pt x="3712210" y="5410200"/>
                    <a:pt x="3187700" y="5410200"/>
                  </a:cubicBezTo>
                  <a:cubicBezTo>
                    <a:pt x="2661920" y="5410200"/>
                    <a:pt x="2235200" y="5838190"/>
                    <a:pt x="2235200" y="6362700"/>
                  </a:cubicBezTo>
                  <a:lnTo>
                    <a:pt x="2235200" y="6375400"/>
                  </a:lnTo>
                  <a:lnTo>
                    <a:pt x="0" y="6375400"/>
                  </a:lnTo>
                  <a:lnTo>
                    <a:pt x="0" y="0"/>
                  </a:lnTo>
                  <a:lnTo>
                    <a:pt x="2235200" y="0"/>
                  </a:lnTo>
                  <a:lnTo>
                    <a:pt x="2235200" y="12700"/>
                  </a:lnTo>
                  <a:cubicBezTo>
                    <a:pt x="2235200" y="538480"/>
                    <a:pt x="2663190" y="965200"/>
                    <a:pt x="3187700" y="965200"/>
                  </a:cubicBezTo>
                  <a:cubicBezTo>
                    <a:pt x="3713480" y="965200"/>
                    <a:pt x="4140200" y="537210"/>
                    <a:pt x="4140200" y="12700"/>
                  </a:cubicBezTo>
                  <a:lnTo>
                    <a:pt x="4140200" y="0"/>
                  </a:lnTo>
                  <a:lnTo>
                    <a:pt x="6375400" y="0"/>
                  </a:lnTo>
                  <a:lnTo>
                    <a:pt x="6375400" y="6375400"/>
                  </a:lnTo>
                  <a:close/>
                  <a:moveTo>
                    <a:pt x="4165600" y="6350000"/>
                  </a:moveTo>
                  <a:lnTo>
                    <a:pt x="6350000" y="6350000"/>
                  </a:lnTo>
                  <a:lnTo>
                    <a:pt x="6350000" y="25400"/>
                  </a:lnTo>
                  <a:lnTo>
                    <a:pt x="4165600" y="25400"/>
                  </a:lnTo>
                  <a:cubicBezTo>
                    <a:pt x="4159250" y="558800"/>
                    <a:pt x="3722370" y="990600"/>
                    <a:pt x="3187700" y="990600"/>
                  </a:cubicBezTo>
                  <a:cubicBezTo>
                    <a:pt x="2653030" y="990600"/>
                    <a:pt x="2216150" y="558800"/>
                    <a:pt x="2209800" y="25400"/>
                  </a:cubicBezTo>
                  <a:lnTo>
                    <a:pt x="25400" y="25400"/>
                  </a:lnTo>
                  <a:lnTo>
                    <a:pt x="25400" y="6350000"/>
                  </a:lnTo>
                  <a:lnTo>
                    <a:pt x="2209800" y="6350000"/>
                  </a:lnTo>
                  <a:cubicBezTo>
                    <a:pt x="2216150" y="5816600"/>
                    <a:pt x="2653030" y="5384800"/>
                    <a:pt x="3187700" y="5384800"/>
                  </a:cubicBezTo>
                  <a:cubicBezTo>
                    <a:pt x="3722370" y="5384800"/>
                    <a:pt x="4159250" y="5816600"/>
                    <a:pt x="4165600" y="6350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28700" y="5356083"/>
            <a:ext cx="4275175" cy="4275175"/>
            <a:chOff x="0" y="0"/>
            <a:chExt cx="6375400" cy="6375400"/>
          </a:xfrm>
        </p:grpSpPr>
        <p:sp>
          <p:nvSpPr>
            <p:cNvPr id="6" name="Freeform 6"/>
            <p:cNvSpPr/>
            <p:nvPr/>
          </p:nvSpPr>
          <p:spPr>
            <a:xfrm>
              <a:off x="12700" y="1270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140200" y="0"/>
                  </a:moveTo>
                  <a:cubicBezTo>
                    <a:pt x="4140200" y="533400"/>
                    <a:pt x="3708400" y="965200"/>
                    <a:pt x="3175000" y="965200"/>
                  </a:cubicBezTo>
                  <a:cubicBezTo>
                    <a:pt x="2641600" y="965200"/>
                    <a:pt x="2209800" y="533400"/>
                    <a:pt x="2209800" y="0"/>
                  </a:cubicBezTo>
                  <a:lnTo>
                    <a:pt x="0" y="0"/>
                  </a:lnTo>
                  <a:lnTo>
                    <a:pt x="0" y="6350000"/>
                  </a:lnTo>
                  <a:lnTo>
                    <a:pt x="2209800" y="6350000"/>
                  </a:lnTo>
                  <a:cubicBezTo>
                    <a:pt x="2209800" y="5816600"/>
                    <a:pt x="2641600" y="5384800"/>
                    <a:pt x="3175000" y="5384800"/>
                  </a:cubicBezTo>
                  <a:cubicBezTo>
                    <a:pt x="3708400" y="5384800"/>
                    <a:pt x="4140200" y="5816600"/>
                    <a:pt x="4140200" y="6350000"/>
                  </a:cubicBezTo>
                  <a:lnTo>
                    <a:pt x="6350000" y="6350000"/>
                  </a:lnTo>
                  <a:lnTo>
                    <a:pt x="6350000" y="0"/>
                  </a:lnTo>
                  <a:lnTo>
                    <a:pt x="4140200" y="0"/>
                  </a:ln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75400" cy="6375400"/>
            </a:xfrm>
            <a:custGeom>
              <a:avLst/>
              <a:gdLst/>
              <a:ahLst/>
              <a:cxnLst/>
              <a:rect l="l" t="t" r="r" b="b"/>
              <a:pathLst>
                <a:path w="6375400" h="6375400">
                  <a:moveTo>
                    <a:pt x="6375400" y="6375400"/>
                  </a:moveTo>
                  <a:lnTo>
                    <a:pt x="4140200" y="6375400"/>
                  </a:lnTo>
                  <a:lnTo>
                    <a:pt x="4140200" y="6362700"/>
                  </a:lnTo>
                  <a:cubicBezTo>
                    <a:pt x="4140200" y="5836920"/>
                    <a:pt x="3712210" y="5410200"/>
                    <a:pt x="3187700" y="5410200"/>
                  </a:cubicBezTo>
                  <a:cubicBezTo>
                    <a:pt x="2661920" y="5410200"/>
                    <a:pt x="2235200" y="5838190"/>
                    <a:pt x="2235200" y="6362700"/>
                  </a:cubicBezTo>
                  <a:lnTo>
                    <a:pt x="2235200" y="6375400"/>
                  </a:lnTo>
                  <a:lnTo>
                    <a:pt x="0" y="6375400"/>
                  </a:lnTo>
                  <a:lnTo>
                    <a:pt x="0" y="0"/>
                  </a:lnTo>
                  <a:lnTo>
                    <a:pt x="2235200" y="0"/>
                  </a:lnTo>
                  <a:lnTo>
                    <a:pt x="2235200" y="12700"/>
                  </a:lnTo>
                  <a:cubicBezTo>
                    <a:pt x="2235200" y="538480"/>
                    <a:pt x="2663190" y="965200"/>
                    <a:pt x="3187700" y="965200"/>
                  </a:cubicBezTo>
                  <a:cubicBezTo>
                    <a:pt x="3713480" y="965200"/>
                    <a:pt x="4140200" y="537210"/>
                    <a:pt x="4140200" y="12700"/>
                  </a:cubicBezTo>
                  <a:lnTo>
                    <a:pt x="4140200" y="0"/>
                  </a:lnTo>
                  <a:lnTo>
                    <a:pt x="6375400" y="0"/>
                  </a:lnTo>
                  <a:lnTo>
                    <a:pt x="6375400" y="6375400"/>
                  </a:lnTo>
                  <a:close/>
                  <a:moveTo>
                    <a:pt x="4165600" y="6350000"/>
                  </a:moveTo>
                  <a:lnTo>
                    <a:pt x="6350000" y="6350000"/>
                  </a:lnTo>
                  <a:lnTo>
                    <a:pt x="6350000" y="25400"/>
                  </a:lnTo>
                  <a:lnTo>
                    <a:pt x="4165600" y="25400"/>
                  </a:lnTo>
                  <a:cubicBezTo>
                    <a:pt x="4159250" y="558800"/>
                    <a:pt x="3722370" y="990600"/>
                    <a:pt x="3187700" y="990600"/>
                  </a:cubicBezTo>
                  <a:cubicBezTo>
                    <a:pt x="2653030" y="990600"/>
                    <a:pt x="2216150" y="558800"/>
                    <a:pt x="2209800" y="25400"/>
                  </a:cubicBezTo>
                  <a:lnTo>
                    <a:pt x="25400" y="25400"/>
                  </a:lnTo>
                  <a:lnTo>
                    <a:pt x="25400" y="6350000"/>
                  </a:lnTo>
                  <a:lnTo>
                    <a:pt x="2209800" y="6350000"/>
                  </a:lnTo>
                  <a:cubicBezTo>
                    <a:pt x="2216150" y="5816600"/>
                    <a:pt x="2653030" y="5384800"/>
                    <a:pt x="3187700" y="5384800"/>
                  </a:cubicBezTo>
                  <a:cubicBezTo>
                    <a:pt x="3722370" y="5384800"/>
                    <a:pt x="4159250" y="5816600"/>
                    <a:pt x="4165600" y="6350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257861" y="437743"/>
            <a:ext cx="7081385" cy="212441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331335" y="-203458"/>
            <a:ext cx="7853051" cy="1090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06"/>
              </a:lnSpc>
            </a:pPr>
            <a:r>
              <a:rPr lang="en-US" sz="4400" b="1" spc="268" dirty="0" smtClean="0">
                <a:solidFill>
                  <a:srgbClr val="FFFF00"/>
                </a:solidFill>
                <a:latin typeface="Gulfs Display"/>
              </a:rPr>
              <a:t>TATANAMA </a:t>
            </a:r>
            <a:r>
              <a:rPr lang="en-US" sz="4400" b="1" spc="268" dirty="0" smtClean="0">
                <a:solidFill>
                  <a:srgbClr val="FFFF00"/>
                </a:solidFill>
                <a:latin typeface="Gulfs Display"/>
              </a:rPr>
              <a:t> ALKOHOL</a:t>
            </a:r>
            <a:endParaRPr lang="en-US" sz="4400" b="1" spc="268" dirty="0">
              <a:solidFill>
                <a:srgbClr val="FFFF00"/>
              </a:solidFill>
              <a:latin typeface="Gulfs Display"/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28430">
            <a:off x="527322" y="7564808"/>
            <a:ext cx="1002755" cy="95462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661676" y="1640370"/>
            <a:ext cx="1284400" cy="1284400"/>
          </a:xfrm>
          <a:prstGeom prst="rect">
            <a:avLst/>
          </a:prstGeom>
        </p:spPr>
      </p:pic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502453031"/>
              </p:ext>
            </p:extLst>
          </p:nvPr>
        </p:nvGraphicFramePr>
        <p:xfrm>
          <a:off x="460152" y="1257300"/>
          <a:ext cx="17094254" cy="8585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57668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491075" y="4867069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2889539" y="2299651"/>
            <a:ext cx="1227784" cy="121439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239699" y="6448649"/>
            <a:ext cx="7781101" cy="445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2-ETIL-2,3,3-TRIMETIL-1-BUTANOL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20059">
            <a:off x="15271246" y="6762578"/>
            <a:ext cx="2987759" cy="29877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8" name="TextBox 7"/>
          <p:cNvSpPr txBox="1"/>
          <p:nvPr/>
        </p:nvSpPr>
        <p:spPr>
          <a:xfrm>
            <a:off x="9134096" y="2736429"/>
            <a:ext cx="9390616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2,2 –DIMETIL-1-PROPANOL/NEOAMIL ALKOHOL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2549740" y="1838748"/>
            <a:ext cx="127965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7200" b="1" spc="268" dirty="0">
                <a:solidFill>
                  <a:srgbClr val="000000"/>
                </a:solidFill>
                <a:latin typeface="Gulfs Display"/>
              </a:rPr>
              <a:t>1</a:t>
            </a:r>
          </a:p>
        </p:txBody>
      </p:sp>
      <p:sp>
        <p:nvSpPr>
          <p:cNvPr id="20" name="TextBox 2"/>
          <p:cNvSpPr txBox="1"/>
          <p:nvPr/>
        </p:nvSpPr>
        <p:spPr>
          <a:xfrm>
            <a:off x="548929" y="4736977"/>
            <a:ext cx="127965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7200" b="1" spc="268" dirty="0">
                <a:solidFill>
                  <a:srgbClr val="000000"/>
                </a:solidFill>
                <a:latin typeface="Gulfs Display"/>
              </a:rPr>
              <a:t>2</a:t>
            </a:r>
          </a:p>
        </p:txBody>
      </p:sp>
      <p:sp>
        <p:nvSpPr>
          <p:cNvPr id="22" name="TextBox 2"/>
          <p:cNvSpPr txBox="1"/>
          <p:nvPr/>
        </p:nvSpPr>
        <p:spPr>
          <a:xfrm>
            <a:off x="762000" y="416246"/>
            <a:ext cx="15791416" cy="13234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Example</a:t>
            </a:r>
          </a:p>
          <a:p>
            <a:pPr algn="ctr"/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IUPAC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LAZIM (jika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ada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)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pic>
        <p:nvPicPr>
          <p:cNvPr id="23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-73140" y="117016"/>
            <a:ext cx="2685436" cy="426590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469650" y="1838748"/>
            <a:ext cx="4062331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r>
              <a:rPr lang="en-US" sz="3200" b="1" dirty="0" smtClean="0">
                <a:solidFill>
                  <a:srgbClr val="FF0000"/>
                </a:solidFill>
              </a:rPr>
              <a:t> – C – CH</a:t>
            </a:r>
            <a:r>
              <a:rPr lang="en-US" sz="2400" b="1" dirty="0" smtClean="0">
                <a:solidFill>
                  <a:srgbClr val="FF0000"/>
                </a:solidFill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</a:rPr>
              <a:t> - OH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638800" y="239587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38800" y="328938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940984" y="4678934"/>
            <a:ext cx="5941050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CH3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</a:t>
            </a:r>
            <a:r>
              <a:rPr lang="en-US" sz="3200" b="1" dirty="0" smtClean="0">
                <a:solidFill>
                  <a:srgbClr val="FF0000"/>
                </a:solidFill>
              </a:rPr>
              <a:t>– C  –    C   -     CH2 - OH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CH3     </a:t>
            </a:r>
            <a:r>
              <a:rPr lang="en-US" sz="3200" b="1" dirty="0" smtClean="0">
                <a:solidFill>
                  <a:srgbClr val="FF0000"/>
                </a:solidFill>
              </a:rPr>
              <a:t>CH2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	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	    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429000" y="511762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72000" y="5166426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72000" y="6156384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29000" y="619793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"/>
          <p:cNvSpPr txBox="1"/>
          <p:nvPr/>
        </p:nvSpPr>
        <p:spPr>
          <a:xfrm>
            <a:off x="9355044" y="3609980"/>
            <a:ext cx="9773407" cy="49244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6205063" y="7200900"/>
            <a:ext cx="9773407" cy="49244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223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-83261" y="4867070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934273">
            <a:off x="686128" y="2192739"/>
            <a:ext cx="1227784" cy="121439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215849" y="6503171"/>
            <a:ext cx="7781101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3-ISOPROPIL-2,6,6-TRIMETIL-3,4-OKTANADIOL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20059">
            <a:off x="15652246" y="7174373"/>
            <a:ext cx="2987759" cy="298775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8" name="TextBox 7"/>
          <p:cNvSpPr txBox="1"/>
          <p:nvPr/>
        </p:nvSpPr>
        <p:spPr>
          <a:xfrm>
            <a:off x="8897384" y="2479333"/>
            <a:ext cx="8248741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2,2,3,4,4 –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PENTAMETIL-3-HEKSANOL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62000" y="114300"/>
            <a:ext cx="15791416" cy="13234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Example</a:t>
            </a:r>
          </a:p>
          <a:p>
            <a:pPr algn="ctr"/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IUPAC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71800" y="191609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886200" y="183813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90800" y="565790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0210800" y="466280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55924" y="660972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906000" y="466280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"/>
          <p:cNvSpPr txBox="1"/>
          <p:nvPr/>
        </p:nvSpPr>
        <p:spPr>
          <a:xfrm>
            <a:off x="9060044" y="3213693"/>
            <a:ext cx="7923417" cy="6532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9060044" y="7851881"/>
            <a:ext cx="8998936" cy="6822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46841" y="1443978"/>
            <a:ext cx="6468437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CH3  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</a:t>
            </a:r>
            <a:r>
              <a:rPr lang="en-US" sz="3200" b="1" dirty="0" smtClean="0">
                <a:solidFill>
                  <a:srgbClr val="FF0000"/>
                </a:solidFill>
              </a:rPr>
              <a:t>OH        CH2  </a:t>
            </a:r>
            <a:r>
              <a:rPr lang="en-US" sz="3200" b="1" dirty="0" smtClean="0">
                <a:solidFill>
                  <a:srgbClr val="FF0000"/>
                </a:solidFill>
              </a:rPr>
              <a:t>- CH3</a:t>
            </a:r>
          </a:p>
          <a:p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– C  –    C   -     C  -   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CH3  </a:t>
            </a:r>
            <a:r>
              <a:rPr lang="en-US" sz="3200" b="1" dirty="0" smtClean="0">
                <a:solidFill>
                  <a:srgbClr val="FF0000"/>
                </a:solidFill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r>
              <a:rPr lang="en-US" sz="3200" b="1" dirty="0" smtClean="0">
                <a:solidFill>
                  <a:srgbClr val="FF0000"/>
                </a:solidFill>
              </a:rPr>
              <a:t> 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419600" y="2831894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971800" y="29337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91200" y="2831894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419600" y="1916091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039092" y="5218385"/>
            <a:ext cx="838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CH3     OH      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OH</a:t>
            </a:r>
            <a:r>
              <a:rPr lang="en-US" sz="3200" b="1" dirty="0" smtClean="0">
                <a:solidFill>
                  <a:srgbClr val="FF0000"/>
                </a:solidFill>
              </a:rPr>
              <a:t>             </a:t>
            </a:r>
            <a:r>
              <a:rPr lang="en-US" sz="3200" b="1" dirty="0" smtClean="0">
                <a:solidFill>
                  <a:srgbClr val="FF0000"/>
                </a:solidFill>
              </a:rPr>
              <a:t>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    </a:t>
            </a:r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– CH  –    C   -   CH - CH2 – C -  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 </a:t>
            </a:r>
            <a:r>
              <a:rPr lang="en-US" sz="3200" b="1" dirty="0" smtClean="0">
                <a:solidFill>
                  <a:srgbClr val="FF0000"/>
                </a:solidFill>
              </a:rPr>
              <a:t>    CH3 -CH -CH3             CH2 – CH3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467600" y="66675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467600" y="56579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91200" y="1858096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886200" y="565790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216237" y="5657901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94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20059">
            <a:off x="14989106" y="1413022"/>
            <a:ext cx="3128619" cy="3128619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23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761999" y="-787472"/>
            <a:ext cx="5660574" cy="557823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62000" y="465156"/>
            <a:ext cx="1579141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Example</a:t>
            </a:r>
          </a:p>
          <a:p>
            <a:pPr algn="ctr"/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Gambarkan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struktur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bangun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</a:p>
          <a:p>
            <a:pPr algn="ctr"/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nama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IUPAC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934273">
            <a:off x="1464798" y="4964340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934273">
            <a:off x="3102594" y="2347329"/>
            <a:ext cx="1803179" cy="178350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898574" y="2441558"/>
            <a:ext cx="10930676" cy="1003736"/>
            <a:chOff x="0" y="-66675"/>
            <a:chExt cx="14574235" cy="1338314"/>
          </a:xfrm>
        </p:grpSpPr>
        <p:sp>
          <p:nvSpPr>
            <p:cNvPr id="6" name="TextBox 6"/>
            <p:cNvSpPr txBox="1"/>
            <p:nvPr/>
          </p:nvSpPr>
          <p:spPr>
            <a:xfrm>
              <a:off x="0" y="721744"/>
              <a:ext cx="14574235" cy="549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8"/>
                </a:lnSpc>
                <a:spcBef>
                  <a:spcPct val="0"/>
                </a:spcBef>
              </a:pPr>
              <a:r>
                <a:rPr lang="en-US" sz="2267" spc="45" dirty="0" smtClean="0">
                  <a:solidFill>
                    <a:srgbClr val="000000"/>
                  </a:solidFill>
                  <a:latin typeface="Cooper Hewitt"/>
                </a:rPr>
                <a:t>??????</a:t>
              </a:r>
              <a:endParaRPr lang="en-US" sz="2267" u="none" spc="45" dirty="0">
                <a:solidFill>
                  <a:srgbClr val="000000"/>
                </a:solidFill>
                <a:latin typeface="Cooper Hewitt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4377178" cy="581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6"/>
                </a:lnSpc>
              </a:pP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(CH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3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)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C(OH)(CH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)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CH</a:t>
              </a:r>
              <a:r>
                <a:rPr lang="en-US" sz="2800" b="1" spc="151" dirty="0" smtClean="0">
                  <a:solidFill>
                    <a:srgbClr val="000000"/>
                  </a:solidFill>
                  <a:latin typeface="Cooper Hewitt Heavy Bold"/>
                </a:rPr>
                <a:t>3</a:t>
              </a:r>
              <a:endParaRPr lang="en-US" sz="3600" b="1" spc="151" dirty="0">
                <a:solidFill>
                  <a:srgbClr val="000000"/>
                </a:solidFill>
                <a:latin typeface="Cooper Hewitt Heavy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898574" y="5543307"/>
            <a:ext cx="10930676" cy="41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28"/>
              </a:lnSpc>
              <a:spcBef>
                <a:spcPct val="0"/>
              </a:spcBef>
            </a:pPr>
            <a:r>
              <a:rPr lang="en-US" sz="2267" spc="45" dirty="0" smtClean="0">
                <a:solidFill>
                  <a:srgbClr val="000000"/>
                </a:solidFill>
                <a:latin typeface="Cooper Hewitt"/>
              </a:rPr>
              <a:t>?????</a:t>
            </a:r>
            <a:endParaRPr lang="en-US" sz="2267" u="none" spc="45" dirty="0">
              <a:solidFill>
                <a:srgbClr val="000000"/>
              </a:solidFill>
              <a:latin typeface="Cooper Hewitt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192370" y="7364106"/>
            <a:ext cx="10930676" cy="1019316"/>
            <a:chOff x="0" y="-66675"/>
            <a:chExt cx="14574235" cy="135908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21744"/>
              <a:ext cx="14574235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8"/>
                </a:lnSpc>
                <a:spcBef>
                  <a:spcPct val="0"/>
                </a:spcBef>
              </a:pPr>
              <a:r>
                <a:rPr lang="en-US" sz="2800" spc="45" dirty="0" smtClean="0">
                  <a:solidFill>
                    <a:srgbClr val="000000"/>
                  </a:solidFill>
                  <a:latin typeface="Cooper Hewitt"/>
                </a:rPr>
                <a:t>????</a:t>
              </a:r>
              <a:endParaRPr lang="en-US" sz="2800" u="none" spc="45" dirty="0">
                <a:solidFill>
                  <a:srgbClr val="000000"/>
                </a:solidFill>
                <a:latin typeface="Cooper Hewitt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1858168" cy="581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6"/>
                </a:lnSpc>
              </a:pP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CH</a:t>
              </a:r>
              <a:r>
                <a:rPr lang="en-US" sz="32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(OH)CH</a:t>
              </a:r>
              <a:r>
                <a:rPr lang="en-US" sz="32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C(CH</a:t>
              </a:r>
              <a:r>
                <a:rPr lang="en-US" sz="3200" b="1" spc="151" dirty="0" smtClean="0">
                  <a:solidFill>
                    <a:srgbClr val="000000"/>
                  </a:solidFill>
                  <a:latin typeface="Cooper Hewitt Heavy Bold"/>
                </a:rPr>
                <a:t>3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)</a:t>
              </a:r>
              <a:r>
                <a:rPr lang="en-US" sz="32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CH(OH)CH</a:t>
              </a:r>
              <a:r>
                <a:rPr lang="en-US" sz="3200" b="1" spc="151" dirty="0" smtClean="0">
                  <a:solidFill>
                    <a:srgbClr val="000000"/>
                  </a:solidFill>
                  <a:latin typeface="Cooper Hewitt Heavy Bold"/>
                </a:rPr>
                <a:t>3</a:t>
              </a:r>
              <a:endParaRPr lang="en-US" sz="3600" spc="151" dirty="0">
                <a:solidFill>
                  <a:srgbClr val="000000"/>
                </a:solidFill>
                <a:latin typeface="Cooper Hewitt Heavy Bold"/>
              </a:endParaRP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934273">
            <a:off x="1580463" y="7063666"/>
            <a:ext cx="1803179" cy="1783508"/>
          </a:xfrm>
          <a:prstGeom prst="rect">
            <a:avLst/>
          </a:prstGeom>
        </p:spPr>
      </p:pic>
      <p:sp>
        <p:nvSpPr>
          <p:cNvPr id="18" name="TextBox 7"/>
          <p:cNvSpPr txBox="1"/>
          <p:nvPr/>
        </p:nvSpPr>
        <p:spPr>
          <a:xfrm>
            <a:off x="3164661" y="4914900"/>
            <a:ext cx="1172509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(CH</a:t>
            </a:r>
            <a:r>
              <a:rPr lang="en-US" sz="2800" b="1" spc="151" dirty="0" smtClean="0">
                <a:solidFill>
                  <a:srgbClr val="000000"/>
                </a:solidFill>
                <a:latin typeface="Cooper Hewitt Heavy Bold"/>
              </a:rPr>
              <a:t>3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)(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C</a:t>
            </a:r>
            <a:r>
              <a:rPr lang="en-US" sz="2800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H</a:t>
            </a:r>
            <a:r>
              <a:rPr lang="en-US" sz="3200" b="1" spc="151" dirty="0" smtClean="0">
                <a:solidFill>
                  <a:srgbClr val="000000"/>
                </a:solidFill>
                <a:latin typeface="Cooper Hewitt Heavy Bold"/>
              </a:rPr>
              <a:t>5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)C(OH)CH(CH</a:t>
            </a:r>
            <a:r>
              <a:rPr lang="en-US" sz="3200" b="1" spc="151" dirty="0" smtClean="0">
                <a:solidFill>
                  <a:srgbClr val="000000"/>
                </a:solidFill>
                <a:latin typeface="Cooper Hewitt Heavy Bold"/>
              </a:rPr>
              <a:t>3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)</a:t>
            </a:r>
            <a:r>
              <a:rPr lang="en-US" sz="3200" b="1" spc="151" dirty="0" smtClean="0">
                <a:solidFill>
                  <a:srgbClr val="000000"/>
                </a:solidFill>
                <a:latin typeface="Cooper Hewitt Heavy Bold"/>
              </a:rPr>
              <a:t>2</a:t>
            </a:r>
            <a:endParaRPr lang="en-US" sz="3600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22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2044542" y="3989380"/>
            <a:ext cx="5690434" cy="61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50336" y="2112171"/>
            <a:ext cx="11342026" cy="8174829"/>
          </a:xfrm>
          <a:prstGeom prst="rect">
            <a:avLst/>
          </a:prstGeom>
          <a:noFill/>
        </p:spPr>
      </p:pic>
      <p:sp>
        <p:nvSpPr>
          <p:cNvPr id="2" name="TextBox 2"/>
          <p:cNvSpPr txBox="1"/>
          <p:nvPr/>
        </p:nvSpPr>
        <p:spPr>
          <a:xfrm>
            <a:off x="2842948" y="2419722"/>
            <a:ext cx="11956802" cy="480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86"/>
              </a:lnSpc>
            </a:pPr>
            <a:r>
              <a:rPr lang="en-US" sz="15900" spc="495" dirty="0">
                <a:solidFill>
                  <a:srgbClr val="FFFF00"/>
                </a:solidFill>
                <a:latin typeface="Gill Sans Ultra Bold" pitchFamily="34" charset="0"/>
              </a:rPr>
              <a:t>THANK YOU!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443356" y="6172200"/>
            <a:ext cx="5401289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545319">
            <a:off x="8175444" y="508125"/>
            <a:ext cx="1291810" cy="1757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574</TotalTime>
  <Words>316</Words>
  <Application>Microsoft Office PowerPoint</Application>
  <PresentationFormat>Custom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Gulfs Display</vt:lpstr>
      <vt:lpstr>Arimo</vt:lpstr>
      <vt:lpstr>Gill Sans Ultra Bold</vt:lpstr>
      <vt:lpstr>Cooper Hewitt Heavy Bold</vt:lpstr>
      <vt:lpstr>Cooper Hewitt</vt:lpstr>
      <vt:lpstr>Cooper Black</vt:lpstr>
      <vt:lpstr>Arial Rounded MT Bold</vt:lpstr>
      <vt:lpstr>Century Gothic</vt:lpstr>
      <vt:lpstr>Wingdings 2</vt:lpstr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37</cp:revision>
  <dcterms:created xsi:type="dcterms:W3CDTF">2006-08-16T00:00:00Z</dcterms:created>
  <dcterms:modified xsi:type="dcterms:W3CDTF">2025-05-16T07:10:29Z</dcterms:modified>
  <dc:identifier>DAEwqJHun-M</dc:identifier>
</cp:coreProperties>
</file>